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CF40-3222-4468-8DE8-74E22875046B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2139-768F-43E6-BE03-F755CB10B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73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CF40-3222-4468-8DE8-74E22875046B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2139-768F-43E6-BE03-F755CB10B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23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CF40-3222-4468-8DE8-74E22875046B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2139-768F-43E6-BE03-F755CB10B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9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CF40-3222-4468-8DE8-74E22875046B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2139-768F-43E6-BE03-F755CB10B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18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CF40-3222-4468-8DE8-74E22875046B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2139-768F-43E6-BE03-F755CB10B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1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CF40-3222-4468-8DE8-74E22875046B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2139-768F-43E6-BE03-F755CB10B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87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CF40-3222-4468-8DE8-74E22875046B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2139-768F-43E6-BE03-F755CB10B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58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CF40-3222-4468-8DE8-74E22875046B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2139-768F-43E6-BE03-F755CB10B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3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CF40-3222-4468-8DE8-74E22875046B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2139-768F-43E6-BE03-F755CB10B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99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CF40-3222-4468-8DE8-74E22875046B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2139-768F-43E6-BE03-F755CB10B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1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CF40-3222-4468-8DE8-74E22875046B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32139-768F-43E6-BE03-F755CB10B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70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87CF40-3222-4468-8DE8-74E22875046B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932139-768F-43E6-BE03-F755CB10B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26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Lobelia_PPT">
            <a:extLst>
              <a:ext uri="{FF2B5EF4-FFF2-40B4-BE49-F238E27FC236}">
                <a16:creationId xmlns:a16="http://schemas.microsoft.com/office/drawing/2014/main" id="{895A73CA-4AE4-0AE8-9C10-FE5409B359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63888" y="570751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98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2024-04-24T04:25:08Z</dcterms:created>
  <dcterms:modified xsi:type="dcterms:W3CDTF">2024-04-24T04:25:36Z</dcterms:modified>
</cp:coreProperties>
</file>