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04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2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7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61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5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1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8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7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9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2834B-EA0F-422B-949B-4732A54A881A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EAB27-8558-456D-9F73-2B3C1C590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8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Hydrangea_PPT">
            <a:extLst>
              <a:ext uri="{FF2B5EF4-FFF2-40B4-BE49-F238E27FC236}">
                <a16:creationId xmlns:a16="http://schemas.microsoft.com/office/drawing/2014/main" id="{6AA6EF84-97C3-028E-A74A-61F214D19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701213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36076" y="584515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69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2024-04-25T02:46:48Z</dcterms:created>
  <dcterms:modified xsi:type="dcterms:W3CDTF">2024-04-25T02:47:30Z</dcterms:modified>
</cp:coreProperties>
</file>