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182" y="9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43EE-DA3A-45E4-8280-4A78C1D11F70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0DE308DB-1FE9-C6CB-C1DB-3C2C6580F8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" y="0"/>
            <a:ext cx="10693379" cy="7561263"/>
          </a:xfrm>
          <a:prstGeom prst="rect">
            <a:avLst/>
          </a:prstGeom>
        </p:spPr>
      </p:pic>
      <p:sp>
        <p:nvSpPr>
          <p:cNvPr id="6" name="角丸四角形 4">
            <a:extLst>
              <a:ext uri="{FF2B5EF4-FFF2-40B4-BE49-F238E27FC236}">
                <a16:creationId xmlns:a16="http://schemas.microsoft.com/office/drawing/2014/main" id="{BA89708B-5919-A594-2B44-C0ED15547CE6}"/>
              </a:ext>
            </a:extLst>
          </p:cNvPr>
          <p:cNvSpPr/>
          <p:nvPr/>
        </p:nvSpPr>
        <p:spPr>
          <a:xfrm>
            <a:off x="7578948" y="6372919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ｚ</a:t>
            </a:r>
          </a:p>
        </p:txBody>
      </p:sp>
    </p:spTree>
    <p:extLst>
      <p:ext uri="{BB962C8B-B14F-4D97-AF65-F5344CB8AC3E}">
        <p14:creationId xmlns:p14="http://schemas.microsoft.com/office/powerpoint/2010/main" val="9358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RYUTSU</dc:creator>
  <cp:lastModifiedBy>Chiba Kana (千葉  佳奈)</cp:lastModifiedBy>
  <cp:revision>31</cp:revision>
  <cp:lastPrinted>2019-03-26T23:51:13Z</cp:lastPrinted>
  <dcterms:created xsi:type="dcterms:W3CDTF">2019-03-26T23:46:55Z</dcterms:created>
  <dcterms:modified xsi:type="dcterms:W3CDTF">2023-04-19T08:54:35Z</dcterms:modified>
</cp:coreProperties>
</file>