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916789-5189-E24E-36FA-C1A6A16F3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393700" y="6295231"/>
            <a:ext cx="231021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17</cp:revision>
  <dcterms:created xsi:type="dcterms:W3CDTF">2023-04-21T01:37:58Z</dcterms:created>
  <dcterms:modified xsi:type="dcterms:W3CDTF">2025-03-03T04:25:14Z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