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7561263"/>
  <p:notesSz cx="20104100" cy="14217650"/>
  <p:defaultTextStyle>
    <a:defPPr>
      <a:defRPr lang="ja-JP"/>
    </a:defPPr>
    <a:lvl1pPr marL="0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1pPr>
    <a:lvl2pPr marL="243139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2pPr>
    <a:lvl3pPr marL="486278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3pPr>
    <a:lvl4pPr marL="729417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4pPr>
    <a:lvl5pPr marL="972556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5pPr>
    <a:lvl6pPr marL="1215695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6pPr>
    <a:lvl7pPr marL="1458834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7pPr>
    <a:lvl8pPr marL="1701973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8pPr>
    <a:lvl9pPr marL="1945112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2" userDrawn="1">
          <p15:clr>
            <a:srgbClr val="A4A3A4"/>
          </p15:clr>
        </p15:guide>
        <p15:guide id="2" pos="1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35" y="58"/>
      </p:cViewPr>
      <p:guideLst>
        <p:guide orient="horz" pos="1532"/>
        <p:guide pos="11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C9A3D-703F-4922-ACE4-101EA59687E4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778000"/>
            <a:ext cx="6784975" cy="4797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009775" y="6842125"/>
            <a:ext cx="16084550" cy="559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1387138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D8C0E-9E52-4229-9C50-F716151A7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71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1D8C0E-9E52-4229-9C50-F716151A7F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37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3991"/>
            <a:ext cx="908939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4308"/>
            <a:ext cx="7485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451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090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1975"/>
            <a:ext cx="3421888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9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カレンダー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B9D86B8-7ECF-E401-1B41-B3CC32F6DB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2"/>
            <a:ext cx="10693400" cy="7559758"/>
          </a:xfrm>
          <a:prstGeom prst="rect">
            <a:avLst/>
          </a:prstGeom>
        </p:spPr>
      </p:pic>
      <p:pic>
        <p:nvPicPr>
          <p:cNvPr id="134" name="object 13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9330" y="6454917"/>
            <a:ext cx="51982" cy="95785"/>
          </a:xfrm>
          <a:prstGeom prst="rect">
            <a:avLst/>
          </a:prstGeom>
        </p:spPr>
      </p:pic>
      <p:sp>
        <p:nvSpPr>
          <p:cNvPr id="190" name="角丸四角形 4">
            <a:extLst>
              <a:ext uri="{FF2B5EF4-FFF2-40B4-BE49-F238E27FC236}">
                <a16:creationId xmlns:a16="http://schemas.microsoft.com/office/drawing/2014/main" id="{389DA415-C8D3-F93B-CEF6-87241ED9C249}"/>
              </a:ext>
            </a:extLst>
          </p:cNvPr>
          <p:cNvSpPr/>
          <p:nvPr/>
        </p:nvSpPr>
        <p:spPr>
          <a:xfrm>
            <a:off x="393700" y="6295231"/>
            <a:ext cx="3369370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luxrangea_chandelini_ppt</dc:title>
  <dc:creator>飯塚 雅子</dc:creator>
  <cp:lastModifiedBy>Chiba Kana (千葉  佳奈)</cp:lastModifiedBy>
  <cp:revision>15</cp:revision>
  <dcterms:created xsi:type="dcterms:W3CDTF">2023-04-21T01:37:58Z</dcterms:created>
  <dcterms:modified xsi:type="dcterms:W3CDTF">2025-03-03T04:24:58Z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2023-04-21T00:00:00Z</vt:filetime>
  </property>
  <property fmtid="{D5CDD505-2E9C-101B-9397-08002B2CF9AE}" pid="3" name="Creator">
    <vt:lpwstr>Adobe Illustrator 27.4 (Windows)</vt:lpwstr>
  </property>
  <property fmtid="{D5CDD505-2E9C-101B-9397-08002B2CF9AE}" pid="4" name="LastSaved">
    <vt:filetime>2023-04-21T00:00:00Z</vt:filetime>
  </property>
</Properties>
</file>