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DD3C3F4-F82F-4947-E0A3-91687E30E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6701315" y="6295231"/>
            <a:ext cx="275702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16</cp:revision>
  <dcterms:created xsi:type="dcterms:W3CDTF">2023-04-21T01:37:58Z</dcterms:created>
  <dcterms:modified xsi:type="dcterms:W3CDTF">2025-03-03T04:24:37Z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