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43" y="134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29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76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54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05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98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87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0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05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76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1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243EE-DA3A-45E4-8280-4A78C1D11F7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70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ダイアグラム が含まれている画像&#10;&#10;自動的に生成された説明">
            <a:extLst>
              <a:ext uri="{FF2B5EF4-FFF2-40B4-BE49-F238E27FC236}">
                <a16:creationId xmlns:a16="http://schemas.microsoft.com/office/drawing/2014/main" id="{AF3F1656-B045-8BB7-36F1-7D52A03A96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" y="0"/>
            <a:ext cx="10693379" cy="7561263"/>
          </a:xfrm>
          <a:prstGeom prst="rect">
            <a:avLst/>
          </a:prstGeom>
        </p:spPr>
      </p:pic>
      <p:sp>
        <p:nvSpPr>
          <p:cNvPr id="6" name="角丸四角形 4">
            <a:extLst>
              <a:ext uri="{FF2B5EF4-FFF2-40B4-BE49-F238E27FC236}">
                <a16:creationId xmlns:a16="http://schemas.microsoft.com/office/drawing/2014/main" id="{E2F336BC-1BAD-3CFB-4250-F6FCA8269752}"/>
              </a:ext>
            </a:extLst>
          </p:cNvPr>
          <p:cNvSpPr/>
          <p:nvPr/>
        </p:nvSpPr>
        <p:spPr>
          <a:xfrm>
            <a:off x="7578948" y="6444927"/>
            <a:ext cx="2952328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ｚ</a:t>
            </a:r>
          </a:p>
        </p:txBody>
      </p:sp>
    </p:spTree>
    <p:extLst>
      <p:ext uri="{BB962C8B-B14F-4D97-AF65-F5344CB8AC3E}">
        <p14:creationId xmlns:p14="http://schemas.microsoft.com/office/powerpoint/2010/main" val="935810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RYUTSU</dc:creator>
  <cp:lastModifiedBy>Okumura Yuri (奥村  容理)</cp:lastModifiedBy>
  <cp:revision>32</cp:revision>
  <cp:lastPrinted>2019-03-26T23:51:13Z</cp:lastPrinted>
  <dcterms:created xsi:type="dcterms:W3CDTF">2019-03-26T23:46:55Z</dcterms:created>
  <dcterms:modified xsi:type="dcterms:W3CDTF">2022-05-23T02:10:47Z</dcterms:modified>
</cp:coreProperties>
</file>