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2990" rtl="0" eaLnBrk="1" latinLnBrk="0" hangingPunct="1">
      <a:defRPr kumimoji="1" sz="2099" kern="1200">
        <a:solidFill>
          <a:schemeClr val="tx1"/>
        </a:solidFill>
        <a:latin typeface="+mn-lt"/>
        <a:ea typeface="+mn-ea"/>
        <a:cs typeface="+mn-cs"/>
      </a:defRPr>
    </a:lvl1pPr>
    <a:lvl2pPr marL="521495" algn="l" defTabSz="1042990" rtl="0" eaLnBrk="1" latinLnBrk="0" hangingPunct="1">
      <a:defRPr kumimoji="1" sz="2099" kern="1200">
        <a:solidFill>
          <a:schemeClr val="tx1"/>
        </a:solidFill>
        <a:latin typeface="+mn-lt"/>
        <a:ea typeface="+mn-ea"/>
        <a:cs typeface="+mn-cs"/>
      </a:defRPr>
    </a:lvl2pPr>
    <a:lvl3pPr marL="1042990" algn="l" defTabSz="1042990" rtl="0" eaLnBrk="1" latinLnBrk="0" hangingPunct="1">
      <a:defRPr kumimoji="1" sz="2099" kern="1200">
        <a:solidFill>
          <a:schemeClr val="tx1"/>
        </a:solidFill>
        <a:latin typeface="+mn-lt"/>
        <a:ea typeface="+mn-ea"/>
        <a:cs typeface="+mn-cs"/>
      </a:defRPr>
    </a:lvl3pPr>
    <a:lvl4pPr marL="1564485" algn="l" defTabSz="1042990" rtl="0" eaLnBrk="1" latinLnBrk="0" hangingPunct="1">
      <a:defRPr kumimoji="1" sz="2099" kern="1200">
        <a:solidFill>
          <a:schemeClr val="tx1"/>
        </a:solidFill>
        <a:latin typeface="+mn-lt"/>
        <a:ea typeface="+mn-ea"/>
        <a:cs typeface="+mn-cs"/>
      </a:defRPr>
    </a:lvl4pPr>
    <a:lvl5pPr marL="2085981" algn="l" defTabSz="1042990" rtl="0" eaLnBrk="1" latinLnBrk="0" hangingPunct="1">
      <a:defRPr kumimoji="1" sz="2099" kern="1200">
        <a:solidFill>
          <a:schemeClr val="tx1"/>
        </a:solidFill>
        <a:latin typeface="+mn-lt"/>
        <a:ea typeface="+mn-ea"/>
        <a:cs typeface="+mn-cs"/>
      </a:defRPr>
    </a:lvl5pPr>
    <a:lvl6pPr marL="2607476" algn="l" defTabSz="1042990" rtl="0" eaLnBrk="1" latinLnBrk="0" hangingPunct="1">
      <a:defRPr kumimoji="1" sz="2099" kern="1200">
        <a:solidFill>
          <a:schemeClr val="tx1"/>
        </a:solidFill>
        <a:latin typeface="+mn-lt"/>
        <a:ea typeface="+mn-ea"/>
        <a:cs typeface="+mn-cs"/>
      </a:defRPr>
    </a:lvl6pPr>
    <a:lvl7pPr marL="3128970" algn="l" defTabSz="1042990" rtl="0" eaLnBrk="1" latinLnBrk="0" hangingPunct="1">
      <a:defRPr kumimoji="1" sz="2099" kern="1200">
        <a:solidFill>
          <a:schemeClr val="tx1"/>
        </a:solidFill>
        <a:latin typeface="+mn-lt"/>
        <a:ea typeface="+mn-ea"/>
        <a:cs typeface="+mn-cs"/>
      </a:defRPr>
    </a:lvl7pPr>
    <a:lvl8pPr marL="3650465" algn="l" defTabSz="1042990" rtl="0" eaLnBrk="1" latinLnBrk="0" hangingPunct="1">
      <a:defRPr kumimoji="1" sz="2099" kern="1200">
        <a:solidFill>
          <a:schemeClr val="tx1"/>
        </a:solidFill>
        <a:latin typeface="+mn-lt"/>
        <a:ea typeface="+mn-ea"/>
        <a:cs typeface="+mn-cs"/>
      </a:defRPr>
    </a:lvl8pPr>
    <a:lvl9pPr marL="4171960" algn="l" defTabSz="1042990" rtl="0" eaLnBrk="1" latinLnBrk="0" hangingPunct="1">
      <a:defRPr kumimoji="1" sz="20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7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3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1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2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0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0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5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0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8" y="1944575"/>
            <a:ext cx="5537918" cy="5502919"/>
          </a:xfrm>
        </p:spPr>
        <p:txBody>
          <a:bodyPr/>
          <a:lstStyle>
            <a:lvl1pPr>
              <a:defRPr sz="3199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2" y="1944575"/>
            <a:ext cx="5537919" cy="5502919"/>
          </a:xfrm>
        </p:spPr>
        <p:txBody>
          <a:bodyPr/>
          <a:lstStyle>
            <a:lvl1pPr>
              <a:defRPr sz="3199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11" indent="0">
              <a:buNone/>
              <a:defRPr sz="2300" b="1"/>
            </a:lvl2pPr>
            <a:lvl3pPr marL="1043022" indent="0">
              <a:buNone/>
              <a:defRPr sz="2100" b="1"/>
            </a:lvl3pPr>
            <a:lvl4pPr marL="1564533" indent="0">
              <a:buNone/>
              <a:defRPr sz="1800" b="1"/>
            </a:lvl4pPr>
            <a:lvl5pPr marL="2086045" indent="0">
              <a:buNone/>
              <a:defRPr sz="1800" b="1"/>
            </a:lvl5pPr>
            <a:lvl6pPr marL="2607555" indent="0">
              <a:buNone/>
              <a:defRPr sz="1800" b="1"/>
            </a:lvl6pPr>
            <a:lvl7pPr marL="3129066" indent="0">
              <a:buNone/>
              <a:defRPr sz="1800" b="1"/>
            </a:lvl7pPr>
            <a:lvl8pPr marL="3650577" indent="0">
              <a:buNone/>
              <a:defRPr sz="1800" b="1"/>
            </a:lvl8pPr>
            <a:lvl9pPr marL="4172088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100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11" indent="0">
              <a:buNone/>
              <a:defRPr sz="2300" b="1"/>
            </a:lvl2pPr>
            <a:lvl3pPr marL="1043022" indent="0">
              <a:buNone/>
              <a:defRPr sz="2100" b="1"/>
            </a:lvl3pPr>
            <a:lvl4pPr marL="1564533" indent="0">
              <a:buNone/>
              <a:defRPr sz="1800" b="1"/>
            </a:lvl4pPr>
            <a:lvl5pPr marL="2086045" indent="0">
              <a:buNone/>
              <a:defRPr sz="1800" b="1"/>
            </a:lvl5pPr>
            <a:lvl6pPr marL="2607555" indent="0">
              <a:buNone/>
              <a:defRPr sz="1800" b="1"/>
            </a:lvl6pPr>
            <a:lvl7pPr marL="3129066" indent="0">
              <a:buNone/>
              <a:defRPr sz="1800" b="1"/>
            </a:lvl7pPr>
            <a:lvl8pPr marL="3650577" indent="0">
              <a:buNone/>
              <a:defRPr sz="1800" b="1"/>
            </a:lvl8pPr>
            <a:lvl9pPr marL="4172088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1" y="301051"/>
            <a:ext cx="5977909" cy="6453328"/>
          </a:xfrm>
        </p:spPr>
        <p:txBody>
          <a:bodyPr/>
          <a:lstStyle>
            <a:lvl1pPr>
              <a:defRPr sz="3700"/>
            </a:lvl1pPr>
            <a:lvl2pPr>
              <a:defRPr sz="3199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11" indent="0">
              <a:buNone/>
              <a:defRPr sz="1400"/>
            </a:lvl2pPr>
            <a:lvl3pPr marL="1043022" indent="0">
              <a:buNone/>
              <a:defRPr sz="1100"/>
            </a:lvl3pPr>
            <a:lvl4pPr marL="1564533" indent="0">
              <a:buNone/>
              <a:defRPr sz="1000"/>
            </a:lvl4pPr>
            <a:lvl5pPr marL="2086045" indent="0">
              <a:buNone/>
              <a:defRPr sz="1000"/>
            </a:lvl5pPr>
            <a:lvl6pPr marL="2607555" indent="0">
              <a:buNone/>
              <a:defRPr sz="1000"/>
            </a:lvl6pPr>
            <a:lvl7pPr marL="3129066" indent="0">
              <a:buNone/>
              <a:defRPr sz="1000"/>
            </a:lvl7pPr>
            <a:lvl8pPr marL="3650577" indent="0">
              <a:buNone/>
              <a:defRPr sz="1000"/>
            </a:lvl8pPr>
            <a:lvl9pPr marL="417208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11" indent="0">
              <a:buNone/>
              <a:defRPr sz="3199"/>
            </a:lvl2pPr>
            <a:lvl3pPr marL="1043022" indent="0">
              <a:buNone/>
              <a:defRPr sz="2700"/>
            </a:lvl3pPr>
            <a:lvl4pPr marL="1564533" indent="0">
              <a:buNone/>
              <a:defRPr sz="2300"/>
            </a:lvl4pPr>
            <a:lvl5pPr marL="2086045" indent="0">
              <a:buNone/>
              <a:defRPr sz="2300"/>
            </a:lvl5pPr>
            <a:lvl6pPr marL="2607555" indent="0">
              <a:buNone/>
              <a:defRPr sz="2300"/>
            </a:lvl6pPr>
            <a:lvl7pPr marL="3129066" indent="0">
              <a:buNone/>
              <a:defRPr sz="2300"/>
            </a:lvl7pPr>
            <a:lvl8pPr marL="3650577" indent="0">
              <a:buNone/>
              <a:defRPr sz="2300"/>
            </a:lvl8pPr>
            <a:lvl9pPr marL="4172088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11" indent="0">
              <a:buNone/>
              <a:defRPr sz="1400"/>
            </a:lvl2pPr>
            <a:lvl3pPr marL="1043022" indent="0">
              <a:buNone/>
              <a:defRPr sz="1100"/>
            </a:lvl3pPr>
            <a:lvl4pPr marL="1564533" indent="0">
              <a:buNone/>
              <a:defRPr sz="1000"/>
            </a:lvl4pPr>
            <a:lvl5pPr marL="2086045" indent="0">
              <a:buNone/>
              <a:defRPr sz="1000"/>
            </a:lvl5pPr>
            <a:lvl6pPr marL="2607555" indent="0">
              <a:buNone/>
              <a:defRPr sz="1000"/>
            </a:lvl6pPr>
            <a:lvl7pPr marL="3129066" indent="0">
              <a:buNone/>
              <a:defRPr sz="1000"/>
            </a:lvl7pPr>
            <a:lvl8pPr marL="3650577" indent="0">
              <a:buNone/>
              <a:defRPr sz="1000"/>
            </a:lvl8pPr>
            <a:lvl9pPr marL="417208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80" y="7008172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22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33" indent="-391133" algn="l" defTabSz="10430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55" indent="-325944" algn="l" defTabSz="104302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2pPr>
      <a:lvl3pPr marL="1303778" indent="-260756" algn="l" defTabSz="10430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289" indent="-260756" algn="l" defTabSz="104302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00" indent="-260756" algn="l" defTabSz="104302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310" indent="-260756" algn="l" defTabSz="10430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821" indent="-260756" algn="l" defTabSz="10430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333" indent="-260756" algn="l" defTabSz="10430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844" indent="-260756" algn="l" defTabSz="10430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2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11" algn="l" defTabSz="104302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22" algn="l" defTabSz="104302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33" algn="l" defTabSz="104302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045" algn="l" defTabSz="104302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555" algn="l" defTabSz="104302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066" algn="l" defTabSz="104302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577" algn="l" defTabSz="104302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088" algn="l" defTabSz="104302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4">
            <a:extLst>
              <a:ext uri="{FF2B5EF4-FFF2-40B4-BE49-F238E27FC236}">
                <a16:creationId xmlns:a16="http://schemas.microsoft.com/office/drawing/2014/main" id="{51AE9E41-B15A-F2A7-5DB2-449C2EF89EC1}"/>
              </a:ext>
            </a:extLst>
          </p:cNvPr>
          <p:cNvSpPr/>
          <p:nvPr/>
        </p:nvSpPr>
        <p:spPr>
          <a:xfrm>
            <a:off x="7362924" y="6444927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928" dirty="0"/>
              <a:t>ｚ</a:t>
            </a:r>
          </a:p>
        </p:txBody>
      </p:sp>
      <p:pic>
        <p:nvPicPr>
          <p:cNvPr id="3" name="図 2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E652C105-DBFC-EC93-646A-CC8A53E69C9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5" y="1"/>
            <a:ext cx="10683310" cy="7561263"/>
          </a:xfrm>
          <a:prstGeom prst="rect">
            <a:avLst/>
          </a:prstGeom>
        </p:spPr>
      </p:pic>
      <p:sp>
        <p:nvSpPr>
          <p:cNvPr id="2" name="角丸四角形 4">
            <a:extLst>
              <a:ext uri="{FF2B5EF4-FFF2-40B4-BE49-F238E27FC236}">
                <a16:creationId xmlns:a16="http://schemas.microsoft.com/office/drawing/2014/main" id="{F98A62A7-2522-52C4-9DF6-6DDA70FDD06C}"/>
              </a:ext>
            </a:extLst>
          </p:cNvPr>
          <p:cNvSpPr/>
          <p:nvPr/>
        </p:nvSpPr>
        <p:spPr>
          <a:xfrm>
            <a:off x="7355274" y="6444927"/>
            <a:ext cx="2952328" cy="88078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lastModifiedBy>Iizuka Masako (飯塚  雅子)</cp:lastModifiedBy>
  <cp:revision>27</cp:revision>
  <cp:lastPrinted>2019-03-26T23:51:13Z</cp:lastPrinted>
  <dcterms:created xsi:type="dcterms:W3CDTF">2019-03-26T23:46:55Z</dcterms:created>
  <dcterms:modified xsi:type="dcterms:W3CDTF">2023-04-21T07:20:36Z</dcterms:modified>
</cp:coreProperties>
</file>