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18288000" cy="12934950"/>
  <p:defaultTextStyle>
    <a:defPPr>
      <a:defRPr lang="ja-JP"/>
    </a:defPPr>
    <a:lvl1pPr marL="0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1pPr>
    <a:lvl2pPr marL="267279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2pPr>
    <a:lvl3pPr marL="534558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3pPr>
    <a:lvl4pPr marL="801837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4pPr>
    <a:lvl5pPr marL="1069116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5pPr>
    <a:lvl6pPr marL="1336396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6pPr>
    <a:lvl7pPr marL="1603675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7pPr>
    <a:lvl8pPr marL="1870954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8pPr>
    <a:lvl9pPr marL="2138233" algn="l" defTabSz="534558" rtl="0" eaLnBrk="1" latinLnBrk="0" hangingPunct="1">
      <a:defRPr kumimoji="1" sz="10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12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45" y="72"/>
      </p:cViewPr>
      <p:guideLst>
        <p:guide orient="horz" pos="1684"/>
        <p:guide pos="12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6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6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61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67279">
        <a:defRPr>
          <a:latin typeface="+mn-lt"/>
          <a:ea typeface="+mn-ea"/>
          <a:cs typeface="+mn-cs"/>
        </a:defRPr>
      </a:lvl2pPr>
      <a:lvl3pPr marL="534558">
        <a:defRPr>
          <a:latin typeface="+mn-lt"/>
          <a:ea typeface="+mn-ea"/>
          <a:cs typeface="+mn-cs"/>
        </a:defRPr>
      </a:lvl3pPr>
      <a:lvl4pPr marL="801837">
        <a:defRPr>
          <a:latin typeface="+mn-lt"/>
          <a:ea typeface="+mn-ea"/>
          <a:cs typeface="+mn-cs"/>
        </a:defRPr>
      </a:lvl4pPr>
      <a:lvl5pPr marL="1069116">
        <a:defRPr>
          <a:latin typeface="+mn-lt"/>
          <a:ea typeface="+mn-ea"/>
          <a:cs typeface="+mn-cs"/>
        </a:defRPr>
      </a:lvl5pPr>
      <a:lvl6pPr marL="1336396">
        <a:defRPr>
          <a:latin typeface="+mn-lt"/>
          <a:ea typeface="+mn-ea"/>
          <a:cs typeface="+mn-cs"/>
        </a:defRPr>
      </a:lvl6pPr>
      <a:lvl7pPr marL="1603675">
        <a:defRPr>
          <a:latin typeface="+mn-lt"/>
          <a:ea typeface="+mn-ea"/>
          <a:cs typeface="+mn-cs"/>
        </a:defRPr>
      </a:lvl7pPr>
      <a:lvl8pPr marL="1870954">
        <a:defRPr>
          <a:latin typeface="+mn-lt"/>
          <a:ea typeface="+mn-ea"/>
          <a:cs typeface="+mn-cs"/>
        </a:defRPr>
      </a:lvl8pPr>
      <a:lvl9pPr marL="213823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67279">
        <a:defRPr>
          <a:latin typeface="+mn-lt"/>
          <a:ea typeface="+mn-ea"/>
          <a:cs typeface="+mn-cs"/>
        </a:defRPr>
      </a:lvl2pPr>
      <a:lvl3pPr marL="534558">
        <a:defRPr>
          <a:latin typeface="+mn-lt"/>
          <a:ea typeface="+mn-ea"/>
          <a:cs typeface="+mn-cs"/>
        </a:defRPr>
      </a:lvl3pPr>
      <a:lvl4pPr marL="801837">
        <a:defRPr>
          <a:latin typeface="+mn-lt"/>
          <a:ea typeface="+mn-ea"/>
          <a:cs typeface="+mn-cs"/>
        </a:defRPr>
      </a:lvl4pPr>
      <a:lvl5pPr marL="1069116">
        <a:defRPr>
          <a:latin typeface="+mn-lt"/>
          <a:ea typeface="+mn-ea"/>
          <a:cs typeface="+mn-cs"/>
        </a:defRPr>
      </a:lvl5pPr>
      <a:lvl6pPr marL="1336396">
        <a:defRPr>
          <a:latin typeface="+mn-lt"/>
          <a:ea typeface="+mn-ea"/>
          <a:cs typeface="+mn-cs"/>
        </a:defRPr>
      </a:lvl6pPr>
      <a:lvl7pPr marL="1603675">
        <a:defRPr>
          <a:latin typeface="+mn-lt"/>
          <a:ea typeface="+mn-ea"/>
          <a:cs typeface="+mn-cs"/>
        </a:defRPr>
      </a:lvl7pPr>
      <a:lvl8pPr marL="1870954">
        <a:defRPr>
          <a:latin typeface="+mn-lt"/>
          <a:ea typeface="+mn-ea"/>
          <a:cs typeface="+mn-cs"/>
        </a:defRPr>
      </a:lvl8pPr>
      <a:lvl9pPr marL="213823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8" y="207"/>
            <a:ext cx="10690445" cy="7559035"/>
            <a:chOff x="0" y="355"/>
            <a:chExt cx="18288000" cy="12931140"/>
          </a:xfrm>
        </p:grpSpPr>
        <p:sp>
          <p:nvSpPr>
            <p:cNvPr id="3" name="object 3"/>
            <p:cNvSpPr/>
            <p:nvPr/>
          </p:nvSpPr>
          <p:spPr>
            <a:xfrm>
              <a:off x="0" y="10270915"/>
              <a:ext cx="18288000" cy="2660015"/>
            </a:xfrm>
            <a:custGeom>
              <a:avLst/>
              <a:gdLst/>
              <a:ahLst/>
              <a:cxnLst/>
              <a:rect l="l" t="t" r="r" b="b"/>
              <a:pathLst>
                <a:path w="18288000" h="2660015">
                  <a:moveTo>
                    <a:pt x="0" y="0"/>
                  </a:moveTo>
                  <a:lnTo>
                    <a:pt x="0" y="2659970"/>
                  </a:lnTo>
                  <a:lnTo>
                    <a:pt x="18287403" y="2659970"/>
                  </a:lnTo>
                  <a:lnTo>
                    <a:pt x="18287403" y="4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F5C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55"/>
              <a:ext cx="9908032" cy="129305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0281" y="5487486"/>
              <a:ext cx="3709809" cy="21477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54003" y="9051409"/>
              <a:ext cx="160655" cy="326390"/>
            </a:xfrm>
            <a:custGeom>
              <a:avLst/>
              <a:gdLst/>
              <a:ahLst/>
              <a:cxnLst/>
              <a:rect l="l" t="t" r="r" b="b"/>
              <a:pathLst>
                <a:path w="160654" h="326390">
                  <a:moveTo>
                    <a:pt x="53505" y="0"/>
                  </a:moveTo>
                  <a:lnTo>
                    <a:pt x="0" y="69557"/>
                  </a:lnTo>
                  <a:lnTo>
                    <a:pt x="160502" y="326351"/>
                  </a:lnTo>
                  <a:lnTo>
                    <a:pt x="155155" y="80251"/>
                  </a:lnTo>
                  <a:lnTo>
                    <a:pt x="53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71601" y="5487492"/>
              <a:ext cx="3709809" cy="2147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0013" y="7888490"/>
              <a:ext cx="3721277" cy="215440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882831" y="8059920"/>
              <a:ext cx="2585085" cy="3095625"/>
            </a:xfrm>
            <a:custGeom>
              <a:avLst/>
              <a:gdLst/>
              <a:ahLst/>
              <a:cxnLst/>
              <a:rect l="l" t="t" r="r" b="b"/>
              <a:pathLst>
                <a:path w="2585084" h="3095625">
                  <a:moveTo>
                    <a:pt x="600456" y="0"/>
                  </a:moveTo>
                  <a:lnTo>
                    <a:pt x="0" y="2644521"/>
                  </a:lnTo>
                  <a:lnTo>
                    <a:pt x="1984171" y="3095028"/>
                  </a:lnTo>
                  <a:lnTo>
                    <a:pt x="2584640" y="450494"/>
                  </a:lnTo>
                  <a:lnTo>
                    <a:pt x="600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72392" y="8049471"/>
              <a:ext cx="2606040" cy="3115945"/>
            </a:xfrm>
            <a:custGeom>
              <a:avLst/>
              <a:gdLst/>
              <a:ahLst/>
              <a:cxnLst/>
              <a:rect l="l" t="t" r="r" b="b"/>
              <a:pathLst>
                <a:path w="2606040" h="3115945">
                  <a:moveTo>
                    <a:pt x="604329" y="0"/>
                  </a:moveTo>
                  <a:lnTo>
                    <a:pt x="0" y="2661539"/>
                  </a:lnTo>
                  <a:lnTo>
                    <a:pt x="2001189" y="3115919"/>
                  </a:lnTo>
                  <a:lnTo>
                    <a:pt x="2005927" y="3095053"/>
                  </a:lnTo>
                  <a:lnTo>
                    <a:pt x="1988045" y="3095053"/>
                  </a:lnTo>
                  <a:lnTo>
                    <a:pt x="20878" y="2648394"/>
                  </a:lnTo>
                  <a:lnTo>
                    <a:pt x="617474" y="20866"/>
                  </a:lnTo>
                  <a:lnTo>
                    <a:pt x="696228" y="20866"/>
                  </a:lnTo>
                  <a:lnTo>
                    <a:pt x="604329" y="0"/>
                  </a:lnTo>
                  <a:close/>
                </a:path>
                <a:path w="2606040" h="3115945">
                  <a:moveTo>
                    <a:pt x="696228" y="20866"/>
                  </a:moveTo>
                  <a:lnTo>
                    <a:pt x="617474" y="20866"/>
                  </a:lnTo>
                  <a:lnTo>
                    <a:pt x="2584653" y="467525"/>
                  </a:lnTo>
                  <a:lnTo>
                    <a:pt x="1988045" y="3095053"/>
                  </a:lnTo>
                  <a:lnTo>
                    <a:pt x="2005927" y="3095053"/>
                  </a:lnTo>
                  <a:lnTo>
                    <a:pt x="2605519" y="454380"/>
                  </a:lnTo>
                  <a:lnTo>
                    <a:pt x="696228" y="208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47686" y="8124507"/>
              <a:ext cx="2454935" cy="29658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75028" y="572248"/>
              <a:ext cx="1971039" cy="904240"/>
            </a:xfrm>
            <a:custGeom>
              <a:avLst/>
              <a:gdLst/>
              <a:ahLst/>
              <a:cxnLst/>
              <a:rect l="l" t="t" r="r" b="b"/>
              <a:pathLst>
                <a:path w="1971040" h="904240">
                  <a:moveTo>
                    <a:pt x="711161" y="243205"/>
                  </a:moveTo>
                  <a:lnTo>
                    <a:pt x="705459" y="191135"/>
                  </a:lnTo>
                  <a:lnTo>
                    <a:pt x="688365" y="144411"/>
                  </a:lnTo>
                  <a:lnTo>
                    <a:pt x="659853" y="103009"/>
                  </a:lnTo>
                  <a:lnTo>
                    <a:pt x="619950" y="66903"/>
                  </a:lnTo>
                  <a:lnTo>
                    <a:pt x="591261" y="48933"/>
                  </a:lnTo>
                  <a:lnTo>
                    <a:pt x="587273" y="46431"/>
                  </a:lnTo>
                  <a:lnTo>
                    <a:pt x="563981" y="35953"/>
                  </a:lnTo>
                  <a:lnTo>
                    <a:pt x="563981" y="246024"/>
                  </a:lnTo>
                  <a:lnTo>
                    <a:pt x="560108" y="295922"/>
                  </a:lnTo>
                  <a:lnTo>
                    <a:pt x="548474" y="339013"/>
                  </a:lnTo>
                  <a:lnTo>
                    <a:pt x="529082" y="375335"/>
                  </a:lnTo>
                  <a:lnTo>
                    <a:pt x="501904" y="404914"/>
                  </a:lnTo>
                  <a:lnTo>
                    <a:pt x="466940" y="427748"/>
                  </a:lnTo>
                  <a:lnTo>
                    <a:pt x="403466" y="447713"/>
                  </a:lnTo>
                  <a:lnTo>
                    <a:pt x="364274" y="452704"/>
                  </a:lnTo>
                  <a:lnTo>
                    <a:pt x="320103" y="454355"/>
                  </a:lnTo>
                  <a:lnTo>
                    <a:pt x="313194" y="454355"/>
                  </a:lnTo>
                  <a:lnTo>
                    <a:pt x="306019" y="454126"/>
                  </a:lnTo>
                  <a:lnTo>
                    <a:pt x="291198" y="452882"/>
                  </a:lnTo>
                  <a:lnTo>
                    <a:pt x="250812" y="448564"/>
                  </a:lnTo>
                  <a:lnTo>
                    <a:pt x="250812" y="94119"/>
                  </a:lnTo>
                  <a:lnTo>
                    <a:pt x="260565" y="57251"/>
                  </a:lnTo>
                  <a:lnTo>
                    <a:pt x="311708" y="48933"/>
                  </a:lnTo>
                  <a:lnTo>
                    <a:pt x="353656" y="50520"/>
                  </a:lnTo>
                  <a:lnTo>
                    <a:pt x="391858" y="55257"/>
                  </a:lnTo>
                  <a:lnTo>
                    <a:pt x="456920" y="74231"/>
                  </a:lnTo>
                  <a:lnTo>
                    <a:pt x="495477" y="96024"/>
                  </a:lnTo>
                  <a:lnTo>
                    <a:pt x="525462" y="124117"/>
                  </a:lnTo>
                  <a:lnTo>
                    <a:pt x="546862" y="158483"/>
                  </a:lnTo>
                  <a:lnTo>
                    <a:pt x="559701" y="199123"/>
                  </a:lnTo>
                  <a:lnTo>
                    <a:pt x="563981" y="246024"/>
                  </a:lnTo>
                  <a:lnTo>
                    <a:pt x="563981" y="35953"/>
                  </a:lnTo>
                  <a:lnTo>
                    <a:pt x="508508" y="16700"/>
                  </a:lnTo>
                  <a:lnTo>
                    <a:pt x="462419" y="7416"/>
                  </a:lnTo>
                  <a:lnTo>
                    <a:pt x="411848" y="1854"/>
                  </a:lnTo>
                  <a:lnTo>
                    <a:pt x="356806" y="0"/>
                  </a:lnTo>
                  <a:lnTo>
                    <a:pt x="0" y="0"/>
                  </a:lnTo>
                  <a:lnTo>
                    <a:pt x="0" y="24447"/>
                  </a:lnTo>
                  <a:lnTo>
                    <a:pt x="32931" y="28486"/>
                  </a:lnTo>
                  <a:lnTo>
                    <a:pt x="59575" y="34607"/>
                  </a:lnTo>
                  <a:lnTo>
                    <a:pt x="93878" y="53174"/>
                  </a:lnTo>
                  <a:lnTo>
                    <a:pt x="109880" y="87947"/>
                  </a:lnTo>
                  <a:lnTo>
                    <a:pt x="115087" y="144411"/>
                  </a:lnTo>
                  <a:lnTo>
                    <a:pt x="115201" y="734263"/>
                  </a:lnTo>
                  <a:lnTo>
                    <a:pt x="114007" y="772566"/>
                  </a:lnTo>
                  <a:lnTo>
                    <a:pt x="104482" y="826389"/>
                  </a:lnTo>
                  <a:lnTo>
                    <a:pt x="62534" y="861453"/>
                  </a:lnTo>
                  <a:lnTo>
                    <a:pt x="0" y="872832"/>
                  </a:lnTo>
                  <a:lnTo>
                    <a:pt x="0" y="897305"/>
                  </a:lnTo>
                  <a:lnTo>
                    <a:pt x="380796" y="897305"/>
                  </a:lnTo>
                  <a:lnTo>
                    <a:pt x="380796" y="872832"/>
                  </a:lnTo>
                  <a:lnTo>
                    <a:pt x="343242" y="868984"/>
                  </a:lnTo>
                  <a:lnTo>
                    <a:pt x="313093" y="863358"/>
                  </a:lnTo>
                  <a:lnTo>
                    <a:pt x="274789" y="846912"/>
                  </a:lnTo>
                  <a:lnTo>
                    <a:pt x="256794" y="812774"/>
                  </a:lnTo>
                  <a:lnTo>
                    <a:pt x="250812" y="750150"/>
                  </a:lnTo>
                  <a:lnTo>
                    <a:pt x="250812" y="503428"/>
                  </a:lnTo>
                  <a:lnTo>
                    <a:pt x="260159" y="503529"/>
                  </a:lnTo>
                  <a:lnTo>
                    <a:pt x="271716" y="503809"/>
                  </a:lnTo>
                  <a:lnTo>
                    <a:pt x="332371" y="505942"/>
                  </a:lnTo>
                  <a:lnTo>
                    <a:pt x="345528" y="506209"/>
                  </a:lnTo>
                  <a:lnTo>
                    <a:pt x="357225" y="506298"/>
                  </a:lnTo>
                  <a:lnTo>
                    <a:pt x="416001" y="503809"/>
                  </a:lnTo>
                  <a:lnTo>
                    <a:pt x="418744" y="503428"/>
                  </a:lnTo>
                  <a:lnTo>
                    <a:pt x="470611" y="496341"/>
                  </a:lnTo>
                  <a:lnTo>
                    <a:pt x="521157" y="483882"/>
                  </a:lnTo>
                  <a:lnTo>
                    <a:pt x="567639" y="466420"/>
                  </a:lnTo>
                  <a:lnTo>
                    <a:pt x="590423" y="454355"/>
                  </a:lnTo>
                  <a:lnTo>
                    <a:pt x="610057" y="443966"/>
                  </a:lnTo>
                  <a:lnTo>
                    <a:pt x="646480" y="416013"/>
                  </a:lnTo>
                  <a:lnTo>
                    <a:pt x="674789" y="381952"/>
                  </a:lnTo>
                  <a:lnTo>
                    <a:pt x="694994" y="341795"/>
                  </a:lnTo>
                  <a:lnTo>
                    <a:pt x="707123" y="295554"/>
                  </a:lnTo>
                  <a:lnTo>
                    <a:pt x="711161" y="243205"/>
                  </a:lnTo>
                  <a:close/>
                </a:path>
                <a:path w="1971040" h="904240">
                  <a:moveTo>
                    <a:pt x="1970659" y="0"/>
                  </a:moveTo>
                  <a:lnTo>
                    <a:pt x="1704352" y="0"/>
                  </a:lnTo>
                  <a:lnTo>
                    <a:pt x="1704352" y="24244"/>
                  </a:lnTo>
                  <a:lnTo>
                    <a:pt x="1722793" y="25387"/>
                  </a:lnTo>
                  <a:lnTo>
                    <a:pt x="1738795" y="27406"/>
                  </a:lnTo>
                  <a:lnTo>
                    <a:pt x="1778838" y="42811"/>
                  </a:lnTo>
                  <a:lnTo>
                    <a:pt x="1798789" y="86080"/>
                  </a:lnTo>
                  <a:lnTo>
                    <a:pt x="1798548" y="91770"/>
                  </a:lnTo>
                  <a:lnTo>
                    <a:pt x="1792224" y="129387"/>
                  </a:lnTo>
                  <a:lnTo>
                    <a:pt x="1775879" y="182981"/>
                  </a:lnTo>
                  <a:lnTo>
                    <a:pt x="1608061" y="638556"/>
                  </a:lnTo>
                  <a:lnTo>
                    <a:pt x="1408912" y="122377"/>
                  </a:lnTo>
                  <a:lnTo>
                    <a:pt x="1402397" y="104025"/>
                  </a:lnTo>
                  <a:lnTo>
                    <a:pt x="1398841" y="92557"/>
                  </a:lnTo>
                  <a:lnTo>
                    <a:pt x="1397990" y="85534"/>
                  </a:lnTo>
                  <a:lnTo>
                    <a:pt x="1397990" y="77635"/>
                  </a:lnTo>
                  <a:lnTo>
                    <a:pt x="1415034" y="38633"/>
                  </a:lnTo>
                  <a:lnTo>
                    <a:pt x="1455127" y="26416"/>
                  </a:lnTo>
                  <a:lnTo>
                    <a:pt x="1497977" y="24244"/>
                  </a:lnTo>
                  <a:lnTo>
                    <a:pt x="1497977" y="0"/>
                  </a:lnTo>
                  <a:lnTo>
                    <a:pt x="1134491" y="0"/>
                  </a:lnTo>
                  <a:lnTo>
                    <a:pt x="1134491" y="24244"/>
                  </a:lnTo>
                  <a:lnTo>
                    <a:pt x="1154696" y="25133"/>
                  </a:lnTo>
                  <a:lnTo>
                    <a:pt x="1172197" y="27101"/>
                  </a:lnTo>
                  <a:lnTo>
                    <a:pt x="1215885" y="43903"/>
                  </a:lnTo>
                  <a:lnTo>
                    <a:pt x="1242860" y="74282"/>
                  </a:lnTo>
                  <a:lnTo>
                    <a:pt x="1316647" y="261073"/>
                  </a:lnTo>
                  <a:lnTo>
                    <a:pt x="1175385" y="635228"/>
                  </a:lnTo>
                  <a:lnTo>
                    <a:pt x="981189" y="130492"/>
                  </a:lnTo>
                  <a:lnTo>
                    <a:pt x="968794" y="91833"/>
                  </a:lnTo>
                  <a:lnTo>
                    <a:pt x="966800" y="72326"/>
                  </a:lnTo>
                  <a:lnTo>
                    <a:pt x="968654" y="58699"/>
                  </a:lnTo>
                  <a:lnTo>
                    <a:pt x="996632" y="31546"/>
                  </a:lnTo>
                  <a:lnTo>
                    <a:pt x="1034300" y="25222"/>
                  </a:lnTo>
                  <a:lnTo>
                    <a:pt x="1052537" y="24244"/>
                  </a:lnTo>
                  <a:lnTo>
                    <a:pt x="1052537" y="0"/>
                  </a:lnTo>
                  <a:lnTo>
                    <a:pt x="742886" y="0"/>
                  </a:lnTo>
                  <a:lnTo>
                    <a:pt x="742886" y="24244"/>
                  </a:lnTo>
                  <a:lnTo>
                    <a:pt x="767435" y="28498"/>
                  </a:lnTo>
                  <a:lnTo>
                    <a:pt x="784606" y="37896"/>
                  </a:lnTo>
                  <a:lnTo>
                    <a:pt x="810717" y="72288"/>
                  </a:lnTo>
                  <a:lnTo>
                    <a:pt x="839774" y="132029"/>
                  </a:lnTo>
                  <a:lnTo>
                    <a:pt x="859370" y="179857"/>
                  </a:lnTo>
                  <a:lnTo>
                    <a:pt x="882383" y="239661"/>
                  </a:lnTo>
                  <a:lnTo>
                    <a:pt x="908837" y="311404"/>
                  </a:lnTo>
                  <a:lnTo>
                    <a:pt x="1122832" y="904113"/>
                  </a:lnTo>
                  <a:lnTo>
                    <a:pt x="1143050" y="904113"/>
                  </a:lnTo>
                  <a:lnTo>
                    <a:pt x="1349159" y="338582"/>
                  </a:lnTo>
                  <a:lnTo>
                    <a:pt x="1504772" y="750760"/>
                  </a:lnTo>
                  <a:lnTo>
                    <a:pt x="1563712" y="904113"/>
                  </a:lnTo>
                  <a:lnTo>
                    <a:pt x="1585290" y="904113"/>
                  </a:lnTo>
                  <a:lnTo>
                    <a:pt x="1864906" y="107111"/>
                  </a:lnTo>
                  <a:lnTo>
                    <a:pt x="1874443" y="85331"/>
                  </a:lnTo>
                  <a:lnTo>
                    <a:pt x="1899818" y="52146"/>
                  </a:lnTo>
                  <a:lnTo>
                    <a:pt x="1938921" y="31000"/>
                  </a:lnTo>
                  <a:lnTo>
                    <a:pt x="1970659" y="24244"/>
                  </a:lnTo>
                  <a:lnTo>
                    <a:pt x="1970659" y="0"/>
                  </a:lnTo>
                  <a:close/>
                </a:path>
              </a:pathLst>
            </a:custGeom>
            <a:solidFill>
              <a:srgbClr val="121B21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13" name="object 13"/>
            <p:cNvSpPr/>
            <p:nvPr/>
          </p:nvSpPr>
          <p:spPr>
            <a:xfrm>
              <a:off x="8696679" y="798895"/>
              <a:ext cx="545465" cy="616585"/>
            </a:xfrm>
            <a:custGeom>
              <a:avLst/>
              <a:gdLst/>
              <a:ahLst/>
              <a:cxnLst/>
              <a:rect l="l" t="t" r="r" b="b"/>
              <a:pathLst>
                <a:path w="545465" h="616585">
                  <a:moveTo>
                    <a:pt x="545147" y="0"/>
                  </a:moveTo>
                  <a:lnTo>
                    <a:pt x="516877" y="34585"/>
                  </a:lnTo>
                  <a:lnTo>
                    <a:pt x="426580" y="88849"/>
                  </a:lnTo>
                  <a:lnTo>
                    <a:pt x="387487" y="109483"/>
                  </a:lnTo>
                  <a:lnTo>
                    <a:pt x="296057" y="153938"/>
                  </a:lnTo>
                  <a:lnTo>
                    <a:pt x="248110" y="179614"/>
                  </a:lnTo>
                  <a:lnTo>
                    <a:pt x="201601" y="208828"/>
                  </a:lnTo>
                  <a:lnTo>
                    <a:pt x="158724" y="242506"/>
                  </a:lnTo>
                  <a:lnTo>
                    <a:pt x="119866" y="282333"/>
                  </a:lnTo>
                  <a:lnTo>
                    <a:pt x="87456" y="325057"/>
                  </a:lnTo>
                  <a:lnTo>
                    <a:pt x="61160" y="369133"/>
                  </a:lnTo>
                  <a:lnTo>
                    <a:pt x="40649" y="413018"/>
                  </a:lnTo>
                  <a:lnTo>
                    <a:pt x="25590" y="455167"/>
                  </a:lnTo>
                  <a:lnTo>
                    <a:pt x="9471" y="534919"/>
                  </a:lnTo>
                  <a:lnTo>
                    <a:pt x="3912" y="578331"/>
                  </a:lnTo>
                  <a:lnTo>
                    <a:pt x="0" y="616394"/>
                  </a:lnTo>
                  <a:lnTo>
                    <a:pt x="37721" y="593262"/>
                  </a:lnTo>
                  <a:lnTo>
                    <a:pt x="77335" y="567137"/>
                  </a:lnTo>
                  <a:lnTo>
                    <a:pt x="117069" y="538516"/>
                  </a:lnTo>
                  <a:lnTo>
                    <a:pt x="155155" y="507898"/>
                  </a:lnTo>
                  <a:lnTo>
                    <a:pt x="184306" y="482578"/>
                  </a:lnTo>
                  <a:lnTo>
                    <a:pt x="213059" y="456239"/>
                  </a:lnTo>
                  <a:lnTo>
                    <a:pt x="242865" y="426391"/>
                  </a:lnTo>
                  <a:lnTo>
                    <a:pt x="275174" y="390543"/>
                  </a:lnTo>
                  <a:lnTo>
                    <a:pt x="311437" y="346203"/>
                  </a:lnTo>
                  <a:lnTo>
                    <a:pt x="353104" y="290881"/>
                  </a:lnTo>
                  <a:lnTo>
                    <a:pt x="401624" y="222084"/>
                  </a:lnTo>
                  <a:lnTo>
                    <a:pt x="441834" y="162750"/>
                  </a:lnTo>
                  <a:lnTo>
                    <a:pt x="475654" y="111690"/>
                  </a:lnTo>
                  <a:lnTo>
                    <a:pt x="502949" y="69534"/>
                  </a:lnTo>
                  <a:lnTo>
                    <a:pt x="523581" y="36911"/>
                  </a:lnTo>
                  <a:lnTo>
                    <a:pt x="537413" y="14452"/>
                  </a:lnTo>
                  <a:lnTo>
                    <a:pt x="545147" y="0"/>
                  </a:lnTo>
                  <a:close/>
                </a:path>
              </a:pathLst>
            </a:custGeom>
            <a:solidFill>
              <a:srgbClr val="68954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14" name="object 14"/>
            <p:cNvSpPr/>
            <p:nvPr/>
          </p:nvSpPr>
          <p:spPr>
            <a:xfrm>
              <a:off x="8599676" y="800195"/>
              <a:ext cx="642620" cy="675005"/>
            </a:xfrm>
            <a:custGeom>
              <a:avLst/>
              <a:gdLst/>
              <a:ahLst/>
              <a:cxnLst/>
              <a:rect l="l" t="t" r="r" b="b"/>
              <a:pathLst>
                <a:path w="642620" h="675005">
                  <a:moveTo>
                    <a:pt x="642581" y="0"/>
                  </a:moveTo>
                  <a:lnTo>
                    <a:pt x="634415" y="13157"/>
                  </a:lnTo>
                  <a:lnTo>
                    <a:pt x="620583" y="35615"/>
                  </a:lnTo>
                  <a:lnTo>
                    <a:pt x="599952" y="68235"/>
                  </a:lnTo>
                  <a:lnTo>
                    <a:pt x="572657" y="110389"/>
                  </a:lnTo>
                  <a:lnTo>
                    <a:pt x="538836" y="161450"/>
                  </a:lnTo>
                  <a:lnTo>
                    <a:pt x="498627" y="220789"/>
                  </a:lnTo>
                  <a:lnTo>
                    <a:pt x="450106" y="289585"/>
                  </a:lnTo>
                  <a:lnTo>
                    <a:pt x="408440" y="344908"/>
                  </a:lnTo>
                  <a:lnTo>
                    <a:pt x="372177" y="389248"/>
                  </a:lnTo>
                  <a:lnTo>
                    <a:pt x="339867" y="425096"/>
                  </a:lnTo>
                  <a:lnTo>
                    <a:pt x="310061" y="454944"/>
                  </a:lnTo>
                  <a:lnTo>
                    <a:pt x="281308" y="481282"/>
                  </a:lnTo>
                  <a:lnTo>
                    <a:pt x="252158" y="506602"/>
                  </a:lnTo>
                  <a:lnTo>
                    <a:pt x="214072" y="537216"/>
                  </a:lnTo>
                  <a:lnTo>
                    <a:pt x="174337" y="565837"/>
                  </a:lnTo>
                  <a:lnTo>
                    <a:pt x="134724" y="591965"/>
                  </a:lnTo>
                  <a:lnTo>
                    <a:pt x="97002" y="615099"/>
                  </a:lnTo>
                  <a:lnTo>
                    <a:pt x="58651" y="637221"/>
                  </a:lnTo>
                  <a:lnTo>
                    <a:pt x="0" y="668248"/>
                  </a:lnTo>
                  <a:lnTo>
                    <a:pt x="90770" y="674838"/>
                  </a:lnTo>
                  <a:lnTo>
                    <a:pt x="153708" y="672674"/>
                  </a:lnTo>
                  <a:lnTo>
                    <a:pt x="218227" y="657833"/>
                  </a:lnTo>
                  <a:lnTo>
                    <a:pt x="313740" y="626389"/>
                  </a:lnTo>
                  <a:lnTo>
                    <a:pt x="370529" y="603266"/>
                  </a:lnTo>
                  <a:lnTo>
                    <a:pt x="418738" y="575948"/>
                  </a:lnTo>
                  <a:lnTo>
                    <a:pt x="459257" y="544932"/>
                  </a:lnTo>
                  <a:lnTo>
                    <a:pt x="492975" y="510720"/>
                  </a:lnTo>
                  <a:lnTo>
                    <a:pt x="520781" y="473810"/>
                  </a:lnTo>
                  <a:lnTo>
                    <a:pt x="543563" y="434703"/>
                  </a:lnTo>
                  <a:lnTo>
                    <a:pt x="562212" y="393898"/>
                  </a:lnTo>
                  <a:lnTo>
                    <a:pt x="577616" y="351895"/>
                  </a:lnTo>
                  <a:lnTo>
                    <a:pt x="590664" y="309194"/>
                  </a:lnTo>
                  <a:lnTo>
                    <a:pt x="612476" y="212973"/>
                  </a:lnTo>
                  <a:lnTo>
                    <a:pt x="628800" y="112010"/>
                  </a:lnTo>
                  <a:lnTo>
                    <a:pt x="639036" y="32341"/>
                  </a:lnTo>
                  <a:lnTo>
                    <a:pt x="642581" y="0"/>
                  </a:lnTo>
                  <a:close/>
                </a:path>
              </a:pathLst>
            </a:custGeom>
            <a:solidFill>
              <a:srgbClr val="487035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1893" y="1989261"/>
              <a:ext cx="78168" cy="782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25397" y="1603577"/>
              <a:ext cx="1924685" cy="666750"/>
            </a:xfrm>
            <a:custGeom>
              <a:avLst/>
              <a:gdLst/>
              <a:ahLst/>
              <a:cxnLst/>
              <a:rect l="l" t="t" r="r" b="b"/>
              <a:pathLst>
                <a:path w="1924684" h="666750">
                  <a:moveTo>
                    <a:pt x="384835" y="386689"/>
                  </a:moveTo>
                  <a:lnTo>
                    <a:pt x="302336" y="386689"/>
                  </a:lnTo>
                  <a:lnTo>
                    <a:pt x="302336" y="394398"/>
                  </a:lnTo>
                  <a:lnTo>
                    <a:pt x="310451" y="394868"/>
                  </a:lnTo>
                  <a:lnTo>
                    <a:pt x="316776" y="395732"/>
                  </a:lnTo>
                  <a:lnTo>
                    <a:pt x="327964" y="400494"/>
                  </a:lnTo>
                  <a:lnTo>
                    <a:pt x="331584" y="405790"/>
                  </a:lnTo>
                  <a:lnTo>
                    <a:pt x="331584" y="413410"/>
                  </a:lnTo>
                  <a:lnTo>
                    <a:pt x="331355" y="418490"/>
                  </a:lnTo>
                  <a:lnTo>
                    <a:pt x="329565" y="428015"/>
                  </a:lnTo>
                  <a:lnTo>
                    <a:pt x="327545" y="435152"/>
                  </a:lnTo>
                  <a:lnTo>
                    <a:pt x="272694" y="583349"/>
                  </a:lnTo>
                  <a:lnTo>
                    <a:pt x="212674" y="428269"/>
                  </a:lnTo>
                  <a:lnTo>
                    <a:pt x="208127" y="415290"/>
                  </a:lnTo>
                  <a:lnTo>
                    <a:pt x="207962" y="413156"/>
                  </a:lnTo>
                  <a:lnTo>
                    <a:pt x="207962" y="403745"/>
                  </a:lnTo>
                  <a:lnTo>
                    <a:pt x="210947" y="398894"/>
                  </a:lnTo>
                  <a:lnTo>
                    <a:pt x="220637" y="395389"/>
                  </a:lnTo>
                  <a:lnTo>
                    <a:pt x="227723" y="394589"/>
                  </a:lnTo>
                  <a:lnTo>
                    <a:pt x="237502" y="394398"/>
                  </a:lnTo>
                  <a:lnTo>
                    <a:pt x="237502" y="386689"/>
                  </a:lnTo>
                  <a:lnTo>
                    <a:pt x="127228" y="386689"/>
                  </a:lnTo>
                  <a:lnTo>
                    <a:pt x="127228" y="394398"/>
                  </a:lnTo>
                  <a:lnTo>
                    <a:pt x="136105" y="394589"/>
                  </a:lnTo>
                  <a:lnTo>
                    <a:pt x="142697" y="395643"/>
                  </a:lnTo>
                  <a:lnTo>
                    <a:pt x="154508" y="400596"/>
                  </a:lnTo>
                  <a:lnTo>
                    <a:pt x="160096" y="406641"/>
                  </a:lnTo>
                  <a:lnTo>
                    <a:pt x="183210" y="466280"/>
                  </a:lnTo>
                  <a:lnTo>
                    <a:pt x="139242" y="582447"/>
                  </a:lnTo>
                  <a:lnTo>
                    <a:pt x="79375" y="426885"/>
                  </a:lnTo>
                  <a:lnTo>
                    <a:pt x="76771" y="419569"/>
                  </a:lnTo>
                  <a:lnTo>
                    <a:pt x="76174" y="416979"/>
                  </a:lnTo>
                  <a:lnTo>
                    <a:pt x="75298" y="414413"/>
                  </a:lnTo>
                  <a:lnTo>
                    <a:pt x="74917" y="411861"/>
                  </a:lnTo>
                  <a:lnTo>
                    <a:pt x="74917" y="403199"/>
                  </a:lnTo>
                  <a:lnTo>
                    <a:pt x="78003" y="398894"/>
                  </a:lnTo>
                  <a:lnTo>
                    <a:pt x="87579" y="395478"/>
                  </a:lnTo>
                  <a:lnTo>
                    <a:pt x="93459" y="394868"/>
                  </a:lnTo>
                  <a:lnTo>
                    <a:pt x="101574" y="394398"/>
                  </a:lnTo>
                  <a:lnTo>
                    <a:pt x="101574" y="386689"/>
                  </a:lnTo>
                  <a:lnTo>
                    <a:pt x="0" y="386689"/>
                  </a:lnTo>
                  <a:lnTo>
                    <a:pt x="0" y="394398"/>
                  </a:lnTo>
                  <a:lnTo>
                    <a:pt x="8445" y="395795"/>
                  </a:lnTo>
                  <a:lnTo>
                    <a:pt x="15722" y="398703"/>
                  </a:lnTo>
                  <a:lnTo>
                    <a:pt x="38595" y="434327"/>
                  </a:lnTo>
                  <a:lnTo>
                    <a:pt x="57048" y="482727"/>
                  </a:lnTo>
                  <a:lnTo>
                    <a:pt x="123012" y="665302"/>
                  </a:lnTo>
                  <a:lnTo>
                    <a:pt x="129247" y="665302"/>
                  </a:lnTo>
                  <a:lnTo>
                    <a:pt x="193395" y="490613"/>
                  </a:lnTo>
                  <a:lnTo>
                    <a:pt x="241223" y="617969"/>
                  </a:lnTo>
                  <a:lnTo>
                    <a:pt x="259473" y="665302"/>
                  </a:lnTo>
                  <a:lnTo>
                    <a:pt x="265480" y="665302"/>
                  </a:lnTo>
                  <a:lnTo>
                    <a:pt x="352158" y="419633"/>
                  </a:lnTo>
                  <a:lnTo>
                    <a:pt x="355092" y="413042"/>
                  </a:lnTo>
                  <a:lnTo>
                    <a:pt x="384835" y="394398"/>
                  </a:lnTo>
                  <a:lnTo>
                    <a:pt x="384835" y="386689"/>
                  </a:lnTo>
                  <a:close/>
                </a:path>
                <a:path w="1924684" h="666750">
                  <a:moveTo>
                    <a:pt x="398170" y="79743"/>
                  </a:moveTo>
                  <a:lnTo>
                    <a:pt x="382536" y="37223"/>
                  </a:lnTo>
                  <a:lnTo>
                    <a:pt x="361302" y="20980"/>
                  </a:lnTo>
                  <a:lnTo>
                    <a:pt x="355015" y="17373"/>
                  </a:lnTo>
                  <a:lnTo>
                    <a:pt x="353555" y="16878"/>
                  </a:lnTo>
                  <a:lnTo>
                    <a:pt x="353555" y="80733"/>
                  </a:lnTo>
                  <a:lnTo>
                    <a:pt x="351751" y="99301"/>
                  </a:lnTo>
                  <a:lnTo>
                    <a:pt x="324472" y="135890"/>
                  </a:lnTo>
                  <a:lnTo>
                    <a:pt x="280276" y="143878"/>
                  </a:lnTo>
                  <a:lnTo>
                    <a:pt x="278168" y="143878"/>
                  </a:lnTo>
                  <a:lnTo>
                    <a:pt x="276034" y="143827"/>
                  </a:lnTo>
                  <a:lnTo>
                    <a:pt x="273723" y="143611"/>
                  </a:lnTo>
                  <a:lnTo>
                    <a:pt x="271310" y="143484"/>
                  </a:lnTo>
                  <a:lnTo>
                    <a:pt x="266776" y="143002"/>
                  </a:lnTo>
                  <a:lnTo>
                    <a:pt x="259473" y="141897"/>
                  </a:lnTo>
                  <a:lnTo>
                    <a:pt x="259537" y="28625"/>
                  </a:lnTo>
                  <a:lnTo>
                    <a:pt x="260350" y="25247"/>
                  </a:lnTo>
                  <a:lnTo>
                    <a:pt x="262343" y="23583"/>
                  </a:lnTo>
                  <a:lnTo>
                    <a:pt x="264172" y="21958"/>
                  </a:lnTo>
                  <a:lnTo>
                    <a:pt x="269240" y="20980"/>
                  </a:lnTo>
                  <a:lnTo>
                    <a:pt x="277787" y="20980"/>
                  </a:lnTo>
                  <a:lnTo>
                    <a:pt x="321398" y="28625"/>
                  </a:lnTo>
                  <a:lnTo>
                    <a:pt x="351561" y="63271"/>
                  </a:lnTo>
                  <a:lnTo>
                    <a:pt x="353555" y="80733"/>
                  </a:lnTo>
                  <a:lnTo>
                    <a:pt x="353555" y="16878"/>
                  </a:lnTo>
                  <a:lnTo>
                    <a:pt x="336575" y="11049"/>
                  </a:lnTo>
                  <a:lnTo>
                    <a:pt x="315112" y="7239"/>
                  </a:lnTo>
                  <a:lnTo>
                    <a:pt x="290639" y="5969"/>
                  </a:lnTo>
                  <a:lnTo>
                    <a:pt x="182156" y="5969"/>
                  </a:lnTo>
                  <a:lnTo>
                    <a:pt x="182156" y="13766"/>
                  </a:lnTo>
                  <a:lnTo>
                    <a:pt x="192392" y="15024"/>
                  </a:lnTo>
                  <a:lnTo>
                    <a:pt x="200571" y="16865"/>
                  </a:lnTo>
                  <a:lnTo>
                    <a:pt x="217601" y="228320"/>
                  </a:lnTo>
                  <a:lnTo>
                    <a:pt x="217233" y="239687"/>
                  </a:lnTo>
                  <a:lnTo>
                    <a:pt x="182156" y="269532"/>
                  </a:lnTo>
                  <a:lnTo>
                    <a:pt x="182156" y="277380"/>
                  </a:lnTo>
                  <a:lnTo>
                    <a:pt x="298729" y="277380"/>
                  </a:lnTo>
                  <a:lnTo>
                    <a:pt x="298729" y="269532"/>
                  </a:lnTo>
                  <a:lnTo>
                    <a:pt x="287299" y="268389"/>
                  </a:lnTo>
                  <a:lnTo>
                    <a:pt x="278142" y="266725"/>
                  </a:lnTo>
                  <a:lnTo>
                    <a:pt x="259473" y="232829"/>
                  </a:lnTo>
                  <a:lnTo>
                    <a:pt x="259473" y="159054"/>
                  </a:lnTo>
                  <a:lnTo>
                    <a:pt x="262788" y="159054"/>
                  </a:lnTo>
                  <a:lnTo>
                    <a:pt x="267881" y="159092"/>
                  </a:lnTo>
                  <a:lnTo>
                    <a:pt x="281381" y="159600"/>
                  </a:lnTo>
                  <a:lnTo>
                    <a:pt x="291401" y="159600"/>
                  </a:lnTo>
                  <a:lnTo>
                    <a:pt x="301510" y="159054"/>
                  </a:lnTo>
                  <a:lnTo>
                    <a:pt x="313359" y="158419"/>
                  </a:lnTo>
                  <a:lnTo>
                    <a:pt x="333375" y="154863"/>
                  </a:lnTo>
                  <a:lnTo>
                    <a:pt x="380987" y="129806"/>
                  </a:lnTo>
                  <a:lnTo>
                    <a:pt x="396265" y="99301"/>
                  </a:lnTo>
                  <a:lnTo>
                    <a:pt x="398170" y="79743"/>
                  </a:lnTo>
                  <a:close/>
                </a:path>
                <a:path w="1924684" h="666750">
                  <a:moveTo>
                    <a:pt x="529272" y="386702"/>
                  </a:moveTo>
                  <a:lnTo>
                    <a:pt x="407682" y="386702"/>
                  </a:lnTo>
                  <a:lnTo>
                    <a:pt x="407682" y="394411"/>
                  </a:lnTo>
                  <a:lnTo>
                    <a:pt x="419100" y="395389"/>
                  </a:lnTo>
                  <a:lnTo>
                    <a:pt x="428307" y="397040"/>
                  </a:lnTo>
                  <a:lnTo>
                    <a:pt x="447370" y="431787"/>
                  </a:lnTo>
                  <a:lnTo>
                    <a:pt x="447370" y="615645"/>
                  </a:lnTo>
                  <a:lnTo>
                    <a:pt x="428307" y="650024"/>
                  </a:lnTo>
                  <a:lnTo>
                    <a:pt x="407682" y="652868"/>
                  </a:lnTo>
                  <a:lnTo>
                    <a:pt x="407682" y="660692"/>
                  </a:lnTo>
                  <a:lnTo>
                    <a:pt x="529272" y="660692"/>
                  </a:lnTo>
                  <a:lnTo>
                    <a:pt x="529272" y="652868"/>
                  </a:lnTo>
                  <a:lnTo>
                    <a:pt x="517867" y="651687"/>
                  </a:lnTo>
                  <a:lnTo>
                    <a:pt x="508609" y="650024"/>
                  </a:lnTo>
                  <a:lnTo>
                    <a:pt x="489343" y="615645"/>
                  </a:lnTo>
                  <a:lnTo>
                    <a:pt x="489343" y="431787"/>
                  </a:lnTo>
                  <a:lnTo>
                    <a:pt x="508609" y="397040"/>
                  </a:lnTo>
                  <a:lnTo>
                    <a:pt x="529272" y="394411"/>
                  </a:lnTo>
                  <a:lnTo>
                    <a:pt x="529272" y="386702"/>
                  </a:lnTo>
                  <a:close/>
                </a:path>
                <a:path w="1924684" h="666750">
                  <a:moveTo>
                    <a:pt x="680161" y="269532"/>
                  </a:moveTo>
                  <a:lnTo>
                    <a:pt x="671868" y="268681"/>
                  </a:lnTo>
                  <a:lnTo>
                    <a:pt x="665365" y="266852"/>
                  </a:lnTo>
                  <a:lnTo>
                    <a:pt x="660209" y="263918"/>
                  </a:lnTo>
                  <a:lnTo>
                    <a:pt x="654939" y="261099"/>
                  </a:lnTo>
                  <a:lnTo>
                    <a:pt x="649820" y="256425"/>
                  </a:lnTo>
                  <a:lnTo>
                    <a:pt x="644550" y="250202"/>
                  </a:lnTo>
                  <a:lnTo>
                    <a:pt x="563816" y="150418"/>
                  </a:lnTo>
                  <a:lnTo>
                    <a:pt x="560158" y="145884"/>
                  </a:lnTo>
                  <a:lnTo>
                    <a:pt x="576427" y="142595"/>
                  </a:lnTo>
                  <a:lnTo>
                    <a:pt x="590905" y="137896"/>
                  </a:lnTo>
                  <a:lnTo>
                    <a:pt x="593242" y="136766"/>
                  </a:lnTo>
                  <a:lnTo>
                    <a:pt x="603567" y="131800"/>
                  </a:lnTo>
                  <a:lnTo>
                    <a:pt x="614400" y="124333"/>
                  </a:lnTo>
                  <a:lnTo>
                    <a:pt x="623138" y="115227"/>
                  </a:lnTo>
                  <a:lnTo>
                    <a:pt x="629386" y="104394"/>
                  </a:lnTo>
                  <a:lnTo>
                    <a:pt x="633120" y="91833"/>
                  </a:lnTo>
                  <a:lnTo>
                    <a:pt x="634377" y="77495"/>
                  </a:lnTo>
                  <a:lnTo>
                    <a:pt x="631545" y="56489"/>
                  </a:lnTo>
                  <a:lnTo>
                    <a:pt x="623062" y="39039"/>
                  </a:lnTo>
                  <a:lnTo>
                    <a:pt x="608939" y="25158"/>
                  </a:lnTo>
                  <a:lnTo>
                    <a:pt x="600913" y="20980"/>
                  </a:lnTo>
                  <a:lnTo>
                    <a:pt x="589800" y="15189"/>
                  </a:lnTo>
                  <a:lnTo>
                    <a:pt x="589800" y="76949"/>
                  </a:lnTo>
                  <a:lnTo>
                    <a:pt x="587756" y="94056"/>
                  </a:lnTo>
                  <a:lnTo>
                    <a:pt x="556996" y="127584"/>
                  </a:lnTo>
                  <a:lnTo>
                    <a:pt x="514299" y="135610"/>
                  </a:lnTo>
                  <a:lnTo>
                    <a:pt x="493839" y="136766"/>
                  </a:lnTo>
                  <a:lnTo>
                    <a:pt x="493839" y="29121"/>
                  </a:lnTo>
                  <a:lnTo>
                    <a:pt x="531380" y="21412"/>
                  </a:lnTo>
                  <a:lnTo>
                    <a:pt x="573392" y="35991"/>
                  </a:lnTo>
                  <a:lnTo>
                    <a:pt x="589800" y="76949"/>
                  </a:lnTo>
                  <a:lnTo>
                    <a:pt x="589800" y="15189"/>
                  </a:lnTo>
                  <a:lnTo>
                    <a:pt x="547077" y="6527"/>
                  </a:lnTo>
                  <a:lnTo>
                    <a:pt x="529983" y="5969"/>
                  </a:lnTo>
                  <a:lnTo>
                    <a:pt x="416001" y="5969"/>
                  </a:lnTo>
                  <a:lnTo>
                    <a:pt x="416001" y="13766"/>
                  </a:lnTo>
                  <a:lnTo>
                    <a:pt x="426300" y="15024"/>
                  </a:lnTo>
                  <a:lnTo>
                    <a:pt x="434632" y="16852"/>
                  </a:lnTo>
                  <a:lnTo>
                    <a:pt x="451878" y="50419"/>
                  </a:lnTo>
                  <a:lnTo>
                    <a:pt x="451878" y="228320"/>
                  </a:lnTo>
                  <a:lnTo>
                    <a:pt x="435508" y="266217"/>
                  </a:lnTo>
                  <a:lnTo>
                    <a:pt x="416001" y="269532"/>
                  </a:lnTo>
                  <a:lnTo>
                    <a:pt x="416001" y="277368"/>
                  </a:lnTo>
                  <a:lnTo>
                    <a:pt x="530860" y="277368"/>
                  </a:lnTo>
                  <a:lnTo>
                    <a:pt x="530860" y="269532"/>
                  </a:lnTo>
                  <a:lnTo>
                    <a:pt x="520230" y="268274"/>
                  </a:lnTo>
                  <a:lnTo>
                    <a:pt x="511657" y="266496"/>
                  </a:lnTo>
                  <a:lnTo>
                    <a:pt x="493839" y="232752"/>
                  </a:lnTo>
                  <a:lnTo>
                    <a:pt x="493839" y="151777"/>
                  </a:lnTo>
                  <a:lnTo>
                    <a:pt x="511632" y="150418"/>
                  </a:lnTo>
                  <a:lnTo>
                    <a:pt x="614235" y="277368"/>
                  </a:lnTo>
                  <a:lnTo>
                    <a:pt x="680161" y="277368"/>
                  </a:lnTo>
                  <a:lnTo>
                    <a:pt x="680161" y="269532"/>
                  </a:lnTo>
                  <a:close/>
                </a:path>
                <a:path w="1924684" h="666750">
                  <a:moveTo>
                    <a:pt x="848004" y="386702"/>
                  </a:moveTo>
                  <a:lnTo>
                    <a:pt x="750646" y="386702"/>
                  </a:lnTo>
                  <a:lnTo>
                    <a:pt x="750646" y="394411"/>
                  </a:lnTo>
                  <a:lnTo>
                    <a:pt x="761085" y="395770"/>
                  </a:lnTo>
                  <a:lnTo>
                    <a:pt x="769569" y="397662"/>
                  </a:lnTo>
                  <a:lnTo>
                    <a:pt x="789927" y="431876"/>
                  </a:lnTo>
                  <a:lnTo>
                    <a:pt x="790562" y="447395"/>
                  </a:lnTo>
                  <a:lnTo>
                    <a:pt x="790562" y="585114"/>
                  </a:lnTo>
                  <a:lnTo>
                    <a:pt x="630110" y="386702"/>
                  </a:lnTo>
                  <a:lnTo>
                    <a:pt x="559727" y="386702"/>
                  </a:lnTo>
                  <a:lnTo>
                    <a:pt x="559727" y="394411"/>
                  </a:lnTo>
                  <a:lnTo>
                    <a:pt x="568185" y="394868"/>
                  </a:lnTo>
                  <a:lnTo>
                    <a:pt x="574548" y="395744"/>
                  </a:lnTo>
                  <a:lnTo>
                    <a:pt x="583184" y="399110"/>
                  </a:lnTo>
                  <a:lnTo>
                    <a:pt x="588429" y="403517"/>
                  </a:lnTo>
                  <a:lnTo>
                    <a:pt x="600202" y="417296"/>
                  </a:lnTo>
                  <a:lnTo>
                    <a:pt x="600202" y="599541"/>
                  </a:lnTo>
                  <a:lnTo>
                    <a:pt x="592886" y="641172"/>
                  </a:lnTo>
                  <a:lnTo>
                    <a:pt x="559727" y="652868"/>
                  </a:lnTo>
                  <a:lnTo>
                    <a:pt x="559727" y="660692"/>
                  </a:lnTo>
                  <a:lnTo>
                    <a:pt x="657148" y="660692"/>
                  </a:lnTo>
                  <a:lnTo>
                    <a:pt x="657148" y="652868"/>
                  </a:lnTo>
                  <a:lnTo>
                    <a:pt x="646899" y="651395"/>
                  </a:lnTo>
                  <a:lnTo>
                    <a:pt x="638695" y="649376"/>
                  </a:lnTo>
                  <a:lnTo>
                    <a:pt x="619086" y="615035"/>
                  </a:lnTo>
                  <a:lnTo>
                    <a:pt x="618451" y="599630"/>
                  </a:lnTo>
                  <a:lnTo>
                    <a:pt x="618451" y="438581"/>
                  </a:lnTo>
                  <a:lnTo>
                    <a:pt x="801687" y="665314"/>
                  </a:lnTo>
                  <a:lnTo>
                    <a:pt x="808786" y="665314"/>
                  </a:lnTo>
                  <a:lnTo>
                    <a:pt x="808786" y="447611"/>
                  </a:lnTo>
                  <a:lnTo>
                    <a:pt x="809282" y="432777"/>
                  </a:lnTo>
                  <a:lnTo>
                    <a:pt x="828421" y="398564"/>
                  </a:lnTo>
                  <a:lnTo>
                    <a:pt x="848004" y="394411"/>
                  </a:lnTo>
                  <a:lnTo>
                    <a:pt x="848004" y="386702"/>
                  </a:lnTo>
                  <a:close/>
                </a:path>
                <a:path w="1924684" h="666750">
                  <a:moveTo>
                    <a:pt x="949426" y="141757"/>
                  </a:moveTo>
                  <a:lnTo>
                    <a:pt x="939139" y="82588"/>
                  </a:lnTo>
                  <a:lnTo>
                    <a:pt x="908253" y="36512"/>
                  </a:lnTo>
                  <a:lnTo>
                    <a:pt x="902665" y="32067"/>
                  </a:lnTo>
                  <a:lnTo>
                    <a:pt x="902665" y="141757"/>
                  </a:lnTo>
                  <a:lnTo>
                    <a:pt x="901103" y="172580"/>
                  </a:lnTo>
                  <a:lnTo>
                    <a:pt x="888428" y="220726"/>
                  </a:lnTo>
                  <a:lnTo>
                    <a:pt x="863574" y="251244"/>
                  </a:lnTo>
                  <a:lnTo>
                    <a:pt x="814997" y="268198"/>
                  </a:lnTo>
                  <a:lnTo>
                    <a:pt x="797128" y="266268"/>
                  </a:lnTo>
                  <a:lnTo>
                    <a:pt x="752398" y="237274"/>
                  </a:lnTo>
                  <a:lnTo>
                    <a:pt x="733336" y="197929"/>
                  </a:lnTo>
                  <a:lnTo>
                    <a:pt x="726948" y="141757"/>
                  </a:lnTo>
                  <a:lnTo>
                    <a:pt x="728548" y="111480"/>
                  </a:lnTo>
                  <a:lnTo>
                    <a:pt x="741337" y="63652"/>
                  </a:lnTo>
                  <a:lnTo>
                    <a:pt x="765975" y="32512"/>
                  </a:lnTo>
                  <a:lnTo>
                    <a:pt x="814997" y="15138"/>
                  </a:lnTo>
                  <a:lnTo>
                    <a:pt x="832319" y="16992"/>
                  </a:lnTo>
                  <a:lnTo>
                    <a:pt x="876846" y="44932"/>
                  </a:lnTo>
                  <a:lnTo>
                    <a:pt x="896277" y="84035"/>
                  </a:lnTo>
                  <a:lnTo>
                    <a:pt x="902665" y="141757"/>
                  </a:lnTo>
                  <a:lnTo>
                    <a:pt x="902665" y="32067"/>
                  </a:lnTo>
                  <a:lnTo>
                    <a:pt x="865974" y="9131"/>
                  </a:lnTo>
                  <a:lnTo>
                    <a:pt x="814870" y="0"/>
                  </a:lnTo>
                  <a:lnTo>
                    <a:pt x="788339" y="2286"/>
                  </a:lnTo>
                  <a:lnTo>
                    <a:pt x="741807" y="20485"/>
                  </a:lnTo>
                  <a:lnTo>
                    <a:pt x="703783" y="57861"/>
                  </a:lnTo>
                  <a:lnTo>
                    <a:pt x="683183" y="110553"/>
                  </a:lnTo>
                  <a:lnTo>
                    <a:pt x="680605" y="141757"/>
                  </a:lnTo>
                  <a:lnTo>
                    <a:pt x="683031" y="171615"/>
                  </a:lnTo>
                  <a:lnTo>
                    <a:pt x="702284" y="222821"/>
                  </a:lnTo>
                  <a:lnTo>
                    <a:pt x="739381" y="261315"/>
                  </a:lnTo>
                  <a:lnTo>
                    <a:pt x="787247" y="280873"/>
                  </a:lnTo>
                  <a:lnTo>
                    <a:pt x="814870" y="283324"/>
                  </a:lnTo>
                  <a:lnTo>
                    <a:pt x="840854" y="281114"/>
                  </a:lnTo>
                  <a:lnTo>
                    <a:pt x="877455" y="268198"/>
                  </a:lnTo>
                  <a:lnTo>
                    <a:pt x="925512" y="226555"/>
                  </a:lnTo>
                  <a:lnTo>
                    <a:pt x="946759" y="173456"/>
                  </a:lnTo>
                  <a:lnTo>
                    <a:pt x="949426" y="141757"/>
                  </a:lnTo>
                  <a:close/>
                </a:path>
                <a:path w="1924684" h="666750">
                  <a:moveTo>
                    <a:pt x="1159306" y="386702"/>
                  </a:moveTo>
                  <a:lnTo>
                    <a:pt x="1061758" y="386702"/>
                  </a:lnTo>
                  <a:lnTo>
                    <a:pt x="1061758" y="394411"/>
                  </a:lnTo>
                  <a:lnTo>
                    <a:pt x="1072299" y="395770"/>
                  </a:lnTo>
                  <a:lnTo>
                    <a:pt x="1080757" y="397662"/>
                  </a:lnTo>
                  <a:lnTo>
                    <a:pt x="1101077" y="431876"/>
                  </a:lnTo>
                  <a:lnTo>
                    <a:pt x="1101699" y="447395"/>
                  </a:lnTo>
                  <a:lnTo>
                    <a:pt x="1101699" y="585114"/>
                  </a:lnTo>
                  <a:lnTo>
                    <a:pt x="941374" y="386702"/>
                  </a:lnTo>
                  <a:lnTo>
                    <a:pt x="870839" y="386702"/>
                  </a:lnTo>
                  <a:lnTo>
                    <a:pt x="870839" y="394411"/>
                  </a:lnTo>
                  <a:lnTo>
                    <a:pt x="879386" y="394868"/>
                  </a:lnTo>
                  <a:lnTo>
                    <a:pt x="885952" y="395744"/>
                  </a:lnTo>
                  <a:lnTo>
                    <a:pt x="894384" y="399110"/>
                  </a:lnTo>
                  <a:lnTo>
                    <a:pt x="899629" y="403517"/>
                  </a:lnTo>
                  <a:lnTo>
                    <a:pt x="911428" y="417296"/>
                  </a:lnTo>
                  <a:lnTo>
                    <a:pt x="911428" y="599541"/>
                  </a:lnTo>
                  <a:lnTo>
                    <a:pt x="904049" y="641172"/>
                  </a:lnTo>
                  <a:lnTo>
                    <a:pt x="870839" y="652868"/>
                  </a:lnTo>
                  <a:lnTo>
                    <a:pt x="870839" y="660692"/>
                  </a:lnTo>
                  <a:lnTo>
                    <a:pt x="968235" y="660692"/>
                  </a:lnTo>
                  <a:lnTo>
                    <a:pt x="968235" y="652868"/>
                  </a:lnTo>
                  <a:lnTo>
                    <a:pt x="958176" y="651395"/>
                  </a:lnTo>
                  <a:lnTo>
                    <a:pt x="950048" y="649376"/>
                  </a:lnTo>
                  <a:lnTo>
                    <a:pt x="930465" y="615035"/>
                  </a:lnTo>
                  <a:lnTo>
                    <a:pt x="929881" y="599630"/>
                  </a:lnTo>
                  <a:lnTo>
                    <a:pt x="929881" y="438581"/>
                  </a:lnTo>
                  <a:lnTo>
                    <a:pt x="1113040" y="665314"/>
                  </a:lnTo>
                  <a:lnTo>
                    <a:pt x="1120216" y="665314"/>
                  </a:lnTo>
                  <a:lnTo>
                    <a:pt x="1120216" y="447611"/>
                  </a:lnTo>
                  <a:lnTo>
                    <a:pt x="1120686" y="432777"/>
                  </a:lnTo>
                  <a:lnTo>
                    <a:pt x="1139748" y="398564"/>
                  </a:lnTo>
                  <a:lnTo>
                    <a:pt x="1159306" y="394411"/>
                  </a:lnTo>
                  <a:lnTo>
                    <a:pt x="1159306" y="386702"/>
                  </a:lnTo>
                  <a:close/>
                </a:path>
                <a:path w="1924684" h="666750">
                  <a:moveTo>
                    <a:pt x="1222578" y="5969"/>
                  </a:moveTo>
                  <a:lnTo>
                    <a:pt x="1139101" y="5969"/>
                  </a:lnTo>
                  <a:lnTo>
                    <a:pt x="1139101" y="13766"/>
                  </a:lnTo>
                  <a:lnTo>
                    <a:pt x="1148334" y="13995"/>
                  </a:lnTo>
                  <a:lnTo>
                    <a:pt x="1154633" y="15049"/>
                  </a:lnTo>
                  <a:lnTo>
                    <a:pt x="1158849" y="16573"/>
                  </a:lnTo>
                  <a:lnTo>
                    <a:pt x="1165491" y="19342"/>
                  </a:lnTo>
                  <a:lnTo>
                    <a:pt x="1168755" y="24726"/>
                  </a:lnTo>
                  <a:lnTo>
                    <a:pt x="1168755" y="35433"/>
                  </a:lnTo>
                  <a:lnTo>
                    <a:pt x="1168222" y="39192"/>
                  </a:lnTo>
                  <a:lnTo>
                    <a:pt x="1165491" y="48425"/>
                  </a:lnTo>
                  <a:lnTo>
                    <a:pt x="1163535" y="54203"/>
                  </a:lnTo>
                  <a:lnTo>
                    <a:pt x="1102931" y="215531"/>
                  </a:lnTo>
                  <a:lnTo>
                    <a:pt x="1030478" y="54635"/>
                  </a:lnTo>
                  <a:lnTo>
                    <a:pt x="1023200" y="36652"/>
                  </a:lnTo>
                  <a:lnTo>
                    <a:pt x="1021867" y="32092"/>
                  </a:lnTo>
                  <a:lnTo>
                    <a:pt x="1021867" y="22161"/>
                  </a:lnTo>
                  <a:lnTo>
                    <a:pt x="1025283" y="17907"/>
                  </a:lnTo>
                  <a:lnTo>
                    <a:pt x="1035418" y="14617"/>
                  </a:lnTo>
                  <a:lnTo>
                    <a:pt x="1042479" y="13995"/>
                  </a:lnTo>
                  <a:lnTo>
                    <a:pt x="1052817" y="13766"/>
                  </a:lnTo>
                  <a:lnTo>
                    <a:pt x="1052817" y="5969"/>
                  </a:lnTo>
                  <a:lnTo>
                    <a:pt x="943305" y="5969"/>
                  </a:lnTo>
                  <a:lnTo>
                    <a:pt x="943305" y="13766"/>
                  </a:lnTo>
                  <a:lnTo>
                    <a:pt x="953122" y="14528"/>
                  </a:lnTo>
                  <a:lnTo>
                    <a:pt x="960793" y="17132"/>
                  </a:lnTo>
                  <a:lnTo>
                    <a:pt x="986421" y="56616"/>
                  </a:lnTo>
                  <a:lnTo>
                    <a:pt x="1087843" y="281901"/>
                  </a:lnTo>
                  <a:lnTo>
                    <a:pt x="1094003" y="281901"/>
                  </a:lnTo>
                  <a:lnTo>
                    <a:pt x="1184567" y="51282"/>
                  </a:lnTo>
                  <a:lnTo>
                    <a:pt x="1207477" y="17284"/>
                  </a:lnTo>
                  <a:lnTo>
                    <a:pt x="1222578" y="13766"/>
                  </a:lnTo>
                  <a:lnTo>
                    <a:pt x="1222578" y="5969"/>
                  </a:lnTo>
                  <a:close/>
                </a:path>
                <a:path w="1924684" h="666750">
                  <a:moveTo>
                    <a:pt x="1424952" y="591388"/>
                  </a:moveTo>
                  <a:lnTo>
                    <a:pt x="1413713" y="591388"/>
                  </a:lnTo>
                  <a:lnTo>
                    <a:pt x="1405216" y="607148"/>
                  </a:lnTo>
                  <a:lnTo>
                    <a:pt x="1396326" y="619772"/>
                  </a:lnTo>
                  <a:lnTo>
                    <a:pt x="1351762" y="642035"/>
                  </a:lnTo>
                  <a:lnTo>
                    <a:pt x="1315351" y="644309"/>
                  </a:lnTo>
                  <a:lnTo>
                    <a:pt x="1297787" y="644182"/>
                  </a:lnTo>
                  <a:lnTo>
                    <a:pt x="1260843" y="635774"/>
                  </a:lnTo>
                  <a:lnTo>
                    <a:pt x="1260843" y="525272"/>
                  </a:lnTo>
                  <a:lnTo>
                    <a:pt x="1324991" y="525272"/>
                  </a:lnTo>
                  <a:lnTo>
                    <a:pt x="1336789" y="525767"/>
                  </a:lnTo>
                  <a:lnTo>
                    <a:pt x="1367561" y="554088"/>
                  </a:lnTo>
                  <a:lnTo>
                    <a:pt x="1370101" y="565175"/>
                  </a:lnTo>
                  <a:lnTo>
                    <a:pt x="1379753" y="565175"/>
                  </a:lnTo>
                  <a:lnTo>
                    <a:pt x="1379753" y="469138"/>
                  </a:lnTo>
                  <a:lnTo>
                    <a:pt x="1370101" y="469138"/>
                  </a:lnTo>
                  <a:lnTo>
                    <a:pt x="1367663" y="480148"/>
                  </a:lnTo>
                  <a:lnTo>
                    <a:pt x="1364919" y="489153"/>
                  </a:lnTo>
                  <a:lnTo>
                    <a:pt x="1324991" y="508914"/>
                  </a:lnTo>
                  <a:lnTo>
                    <a:pt x="1260843" y="508914"/>
                  </a:lnTo>
                  <a:lnTo>
                    <a:pt x="1260843" y="410337"/>
                  </a:lnTo>
                  <a:lnTo>
                    <a:pt x="1261516" y="406654"/>
                  </a:lnTo>
                  <a:lnTo>
                    <a:pt x="1264450" y="402691"/>
                  </a:lnTo>
                  <a:lnTo>
                    <a:pt x="1268247" y="401726"/>
                  </a:lnTo>
                  <a:lnTo>
                    <a:pt x="1330820" y="401726"/>
                  </a:lnTo>
                  <a:lnTo>
                    <a:pt x="1370939" y="406323"/>
                  </a:lnTo>
                  <a:lnTo>
                    <a:pt x="1393609" y="445541"/>
                  </a:lnTo>
                  <a:lnTo>
                    <a:pt x="1403921" y="445541"/>
                  </a:lnTo>
                  <a:lnTo>
                    <a:pt x="1402054" y="386702"/>
                  </a:lnTo>
                  <a:lnTo>
                    <a:pt x="1182344" y="386702"/>
                  </a:lnTo>
                  <a:lnTo>
                    <a:pt x="1182344" y="394411"/>
                  </a:lnTo>
                  <a:lnTo>
                    <a:pt x="1192898" y="395592"/>
                  </a:lnTo>
                  <a:lnTo>
                    <a:pt x="1201420" y="397408"/>
                  </a:lnTo>
                  <a:lnTo>
                    <a:pt x="1219098" y="431787"/>
                  </a:lnTo>
                  <a:lnTo>
                    <a:pt x="1219098" y="615645"/>
                  </a:lnTo>
                  <a:lnTo>
                    <a:pt x="1201318" y="649605"/>
                  </a:lnTo>
                  <a:lnTo>
                    <a:pt x="1182344" y="652868"/>
                  </a:lnTo>
                  <a:lnTo>
                    <a:pt x="1182344" y="660692"/>
                  </a:lnTo>
                  <a:lnTo>
                    <a:pt x="1406525" y="660692"/>
                  </a:lnTo>
                  <a:lnTo>
                    <a:pt x="1424952" y="591388"/>
                  </a:lnTo>
                  <a:close/>
                </a:path>
                <a:path w="1924684" h="666750">
                  <a:moveTo>
                    <a:pt x="1486560" y="208699"/>
                  </a:moveTo>
                  <a:lnTo>
                    <a:pt x="1475181" y="208699"/>
                  </a:lnTo>
                  <a:lnTo>
                    <a:pt x="1466786" y="224269"/>
                  </a:lnTo>
                  <a:lnTo>
                    <a:pt x="1457972" y="236689"/>
                  </a:lnTo>
                  <a:lnTo>
                    <a:pt x="1413992" y="258762"/>
                  </a:lnTo>
                  <a:lnTo>
                    <a:pt x="1377911" y="261023"/>
                  </a:lnTo>
                  <a:lnTo>
                    <a:pt x="1360716" y="260870"/>
                  </a:lnTo>
                  <a:lnTo>
                    <a:pt x="1324292" y="252577"/>
                  </a:lnTo>
                  <a:lnTo>
                    <a:pt x="1324292" y="143243"/>
                  </a:lnTo>
                  <a:lnTo>
                    <a:pt x="1386560" y="143243"/>
                  </a:lnTo>
                  <a:lnTo>
                    <a:pt x="1398333" y="143713"/>
                  </a:lnTo>
                  <a:lnTo>
                    <a:pt x="1429232" y="171627"/>
                  </a:lnTo>
                  <a:lnTo>
                    <a:pt x="1431696" y="182511"/>
                  </a:lnTo>
                  <a:lnTo>
                    <a:pt x="1441500" y="182511"/>
                  </a:lnTo>
                  <a:lnTo>
                    <a:pt x="1441500" y="87668"/>
                  </a:lnTo>
                  <a:lnTo>
                    <a:pt x="1431696" y="87668"/>
                  </a:lnTo>
                  <a:lnTo>
                    <a:pt x="1429258" y="98513"/>
                  </a:lnTo>
                  <a:lnTo>
                    <a:pt x="1426514" y="107378"/>
                  </a:lnTo>
                  <a:lnTo>
                    <a:pt x="1386560" y="126987"/>
                  </a:lnTo>
                  <a:lnTo>
                    <a:pt x="1324292" y="126987"/>
                  </a:lnTo>
                  <a:lnTo>
                    <a:pt x="1324292" y="29476"/>
                  </a:lnTo>
                  <a:lnTo>
                    <a:pt x="1325079" y="25844"/>
                  </a:lnTo>
                  <a:lnTo>
                    <a:pt x="1326629" y="23901"/>
                  </a:lnTo>
                  <a:lnTo>
                    <a:pt x="1327835" y="21958"/>
                  </a:lnTo>
                  <a:lnTo>
                    <a:pt x="1331633" y="20980"/>
                  </a:lnTo>
                  <a:lnTo>
                    <a:pt x="1393126" y="20980"/>
                  </a:lnTo>
                  <a:lnTo>
                    <a:pt x="1432712" y="25514"/>
                  </a:lnTo>
                  <a:lnTo>
                    <a:pt x="1455242" y="64096"/>
                  </a:lnTo>
                  <a:lnTo>
                    <a:pt x="1465618" y="64096"/>
                  </a:lnTo>
                  <a:lnTo>
                    <a:pt x="1463738" y="5969"/>
                  </a:lnTo>
                  <a:lnTo>
                    <a:pt x="1246581" y="5969"/>
                  </a:lnTo>
                  <a:lnTo>
                    <a:pt x="1246581" y="13779"/>
                  </a:lnTo>
                  <a:lnTo>
                    <a:pt x="1256906" y="14897"/>
                  </a:lnTo>
                  <a:lnTo>
                    <a:pt x="1265250" y="16637"/>
                  </a:lnTo>
                  <a:lnTo>
                    <a:pt x="1282433" y="50419"/>
                  </a:lnTo>
                  <a:lnTo>
                    <a:pt x="1282433" y="232829"/>
                  </a:lnTo>
                  <a:lnTo>
                    <a:pt x="1256893" y="268097"/>
                  </a:lnTo>
                  <a:lnTo>
                    <a:pt x="1246581" y="269532"/>
                  </a:lnTo>
                  <a:lnTo>
                    <a:pt x="1246581" y="277380"/>
                  </a:lnTo>
                  <a:lnTo>
                    <a:pt x="1468094" y="277380"/>
                  </a:lnTo>
                  <a:lnTo>
                    <a:pt x="1486560" y="208699"/>
                  </a:lnTo>
                  <a:close/>
                </a:path>
                <a:path w="1924684" h="666750">
                  <a:moveTo>
                    <a:pt x="1718144" y="652868"/>
                  </a:moveTo>
                  <a:lnTo>
                    <a:pt x="1709851" y="652030"/>
                  </a:lnTo>
                  <a:lnTo>
                    <a:pt x="1703235" y="650138"/>
                  </a:lnTo>
                  <a:lnTo>
                    <a:pt x="1698015" y="647192"/>
                  </a:lnTo>
                  <a:lnTo>
                    <a:pt x="1692706" y="644410"/>
                  </a:lnTo>
                  <a:lnTo>
                    <a:pt x="1687449" y="639813"/>
                  </a:lnTo>
                  <a:lnTo>
                    <a:pt x="1682229" y="633323"/>
                  </a:lnTo>
                  <a:lnTo>
                    <a:pt x="1600593" y="533133"/>
                  </a:lnTo>
                  <a:lnTo>
                    <a:pt x="1596847" y="528523"/>
                  </a:lnTo>
                  <a:lnTo>
                    <a:pt x="1613242" y="525208"/>
                  </a:lnTo>
                  <a:lnTo>
                    <a:pt x="1627847" y="520471"/>
                  </a:lnTo>
                  <a:lnTo>
                    <a:pt x="1660372" y="497560"/>
                  </a:lnTo>
                  <a:lnTo>
                    <a:pt x="1671764" y="459206"/>
                  </a:lnTo>
                  <a:lnTo>
                    <a:pt x="1668894" y="437883"/>
                  </a:lnTo>
                  <a:lnTo>
                    <a:pt x="1660347" y="420192"/>
                  </a:lnTo>
                  <a:lnTo>
                    <a:pt x="1646135" y="406146"/>
                  </a:lnTo>
                  <a:lnTo>
                    <a:pt x="1637715" y="401726"/>
                  </a:lnTo>
                  <a:lnTo>
                    <a:pt x="1626514" y="395859"/>
                  </a:lnTo>
                  <a:lnTo>
                    <a:pt x="1626514" y="458685"/>
                  </a:lnTo>
                  <a:lnTo>
                    <a:pt x="1624457" y="476110"/>
                  </a:lnTo>
                  <a:lnTo>
                    <a:pt x="1593684" y="510197"/>
                  </a:lnTo>
                  <a:lnTo>
                    <a:pt x="1550479" y="518198"/>
                  </a:lnTo>
                  <a:lnTo>
                    <a:pt x="1529753" y="519353"/>
                  </a:lnTo>
                  <a:lnTo>
                    <a:pt x="1529753" y="409917"/>
                  </a:lnTo>
                  <a:lnTo>
                    <a:pt x="1531061" y="405917"/>
                  </a:lnTo>
                  <a:lnTo>
                    <a:pt x="1533639" y="404215"/>
                  </a:lnTo>
                  <a:lnTo>
                    <a:pt x="1536420" y="402577"/>
                  </a:lnTo>
                  <a:lnTo>
                    <a:pt x="1543570" y="401726"/>
                  </a:lnTo>
                  <a:lnTo>
                    <a:pt x="1555203" y="401726"/>
                  </a:lnTo>
                  <a:lnTo>
                    <a:pt x="1597025" y="408901"/>
                  </a:lnTo>
                  <a:lnTo>
                    <a:pt x="1624685" y="441896"/>
                  </a:lnTo>
                  <a:lnTo>
                    <a:pt x="1626514" y="458685"/>
                  </a:lnTo>
                  <a:lnTo>
                    <a:pt x="1626514" y="395859"/>
                  </a:lnTo>
                  <a:lnTo>
                    <a:pt x="1583550" y="387261"/>
                  </a:lnTo>
                  <a:lnTo>
                    <a:pt x="1566354" y="386702"/>
                  </a:lnTo>
                  <a:lnTo>
                    <a:pt x="1451394" y="386702"/>
                  </a:lnTo>
                  <a:lnTo>
                    <a:pt x="1451394" y="394411"/>
                  </a:lnTo>
                  <a:lnTo>
                    <a:pt x="1461884" y="395655"/>
                  </a:lnTo>
                  <a:lnTo>
                    <a:pt x="1470329" y="397522"/>
                  </a:lnTo>
                  <a:lnTo>
                    <a:pt x="1487944" y="431787"/>
                  </a:lnTo>
                  <a:lnTo>
                    <a:pt x="1487944" y="610997"/>
                  </a:lnTo>
                  <a:lnTo>
                    <a:pt x="1471269" y="649389"/>
                  </a:lnTo>
                  <a:lnTo>
                    <a:pt x="1451394" y="652868"/>
                  </a:lnTo>
                  <a:lnTo>
                    <a:pt x="1451394" y="660692"/>
                  </a:lnTo>
                  <a:lnTo>
                    <a:pt x="1567268" y="660692"/>
                  </a:lnTo>
                  <a:lnTo>
                    <a:pt x="1567268" y="652868"/>
                  </a:lnTo>
                  <a:lnTo>
                    <a:pt x="1556473" y="651624"/>
                  </a:lnTo>
                  <a:lnTo>
                    <a:pt x="1547799" y="649846"/>
                  </a:lnTo>
                  <a:lnTo>
                    <a:pt x="1529753" y="615835"/>
                  </a:lnTo>
                  <a:lnTo>
                    <a:pt x="1529753" y="534403"/>
                  </a:lnTo>
                  <a:lnTo>
                    <a:pt x="1546872" y="533133"/>
                  </a:lnTo>
                  <a:lnTo>
                    <a:pt x="1650631" y="660692"/>
                  </a:lnTo>
                  <a:lnTo>
                    <a:pt x="1718144" y="660692"/>
                  </a:lnTo>
                  <a:lnTo>
                    <a:pt x="1718144" y="652868"/>
                  </a:lnTo>
                  <a:close/>
                </a:path>
                <a:path w="1924684" h="666750">
                  <a:moveTo>
                    <a:pt x="1793074" y="5969"/>
                  </a:moveTo>
                  <a:lnTo>
                    <a:pt x="1696364" y="5969"/>
                  </a:lnTo>
                  <a:lnTo>
                    <a:pt x="1696364" y="13779"/>
                  </a:lnTo>
                  <a:lnTo>
                    <a:pt x="1706702" y="15062"/>
                  </a:lnTo>
                  <a:lnTo>
                    <a:pt x="1714995" y="16903"/>
                  </a:lnTo>
                  <a:lnTo>
                    <a:pt x="1735035" y="50673"/>
                  </a:lnTo>
                  <a:lnTo>
                    <a:pt x="1735696" y="65989"/>
                  </a:lnTo>
                  <a:lnTo>
                    <a:pt x="1735696" y="201752"/>
                  </a:lnTo>
                  <a:lnTo>
                    <a:pt x="1576920" y="5969"/>
                  </a:lnTo>
                  <a:lnTo>
                    <a:pt x="1506677" y="5969"/>
                  </a:lnTo>
                  <a:lnTo>
                    <a:pt x="1506677" y="13779"/>
                  </a:lnTo>
                  <a:lnTo>
                    <a:pt x="1515110" y="13995"/>
                  </a:lnTo>
                  <a:lnTo>
                    <a:pt x="1521320" y="15049"/>
                  </a:lnTo>
                  <a:lnTo>
                    <a:pt x="1529753" y="18376"/>
                  </a:lnTo>
                  <a:lnTo>
                    <a:pt x="1534947" y="22783"/>
                  </a:lnTo>
                  <a:lnTo>
                    <a:pt x="1546593" y="36372"/>
                  </a:lnTo>
                  <a:lnTo>
                    <a:pt x="1546593" y="216814"/>
                  </a:lnTo>
                  <a:lnTo>
                    <a:pt x="1539240" y="258000"/>
                  </a:lnTo>
                  <a:lnTo>
                    <a:pt x="1506677" y="269532"/>
                  </a:lnTo>
                  <a:lnTo>
                    <a:pt x="1506677" y="277380"/>
                  </a:lnTo>
                  <a:lnTo>
                    <a:pt x="1603565" y="277380"/>
                  </a:lnTo>
                  <a:lnTo>
                    <a:pt x="1603565" y="269532"/>
                  </a:lnTo>
                  <a:lnTo>
                    <a:pt x="1593342" y="268046"/>
                  </a:lnTo>
                  <a:lnTo>
                    <a:pt x="1585137" y="266052"/>
                  </a:lnTo>
                  <a:lnTo>
                    <a:pt x="1565478" y="232079"/>
                  </a:lnTo>
                  <a:lnTo>
                    <a:pt x="1564881" y="216776"/>
                  </a:lnTo>
                  <a:lnTo>
                    <a:pt x="1564881" y="57264"/>
                  </a:lnTo>
                  <a:lnTo>
                    <a:pt x="1746770" y="281914"/>
                  </a:lnTo>
                  <a:lnTo>
                    <a:pt x="1753971" y="281914"/>
                  </a:lnTo>
                  <a:lnTo>
                    <a:pt x="1753971" y="66433"/>
                  </a:lnTo>
                  <a:lnTo>
                    <a:pt x="1754454" y="51765"/>
                  </a:lnTo>
                  <a:lnTo>
                    <a:pt x="1773504" y="17856"/>
                  </a:lnTo>
                  <a:lnTo>
                    <a:pt x="1793074" y="13779"/>
                  </a:lnTo>
                  <a:lnTo>
                    <a:pt x="1793074" y="5969"/>
                  </a:lnTo>
                  <a:close/>
                </a:path>
                <a:path w="1924684" h="666750">
                  <a:moveTo>
                    <a:pt x="1924583" y="590257"/>
                  </a:moveTo>
                  <a:lnTo>
                    <a:pt x="1910842" y="548322"/>
                  </a:lnTo>
                  <a:lnTo>
                    <a:pt x="1878418" y="519938"/>
                  </a:lnTo>
                  <a:lnTo>
                    <a:pt x="1826044" y="487172"/>
                  </a:lnTo>
                  <a:lnTo>
                    <a:pt x="1816404" y="480949"/>
                  </a:lnTo>
                  <a:lnTo>
                    <a:pt x="1788401" y="450519"/>
                  </a:lnTo>
                  <a:lnTo>
                    <a:pt x="1785924" y="435673"/>
                  </a:lnTo>
                  <a:lnTo>
                    <a:pt x="1786724" y="427215"/>
                  </a:lnTo>
                  <a:lnTo>
                    <a:pt x="1820202" y="398360"/>
                  </a:lnTo>
                  <a:lnTo>
                    <a:pt x="1828482" y="397725"/>
                  </a:lnTo>
                  <a:lnTo>
                    <a:pt x="1839544" y="398716"/>
                  </a:lnTo>
                  <a:lnTo>
                    <a:pt x="1883384" y="422859"/>
                  </a:lnTo>
                  <a:lnTo>
                    <a:pt x="1905635" y="469125"/>
                  </a:lnTo>
                  <a:lnTo>
                    <a:pt x="1915299" y="469125"/>
                  </a:lnTo>
                  <a:lnTo>
                    <a:pt x="1906219" y="380720"/>
                  </a:lnTo>
                  <a:lnTo>
                    <a:pt x="1898535" y="380720"/>
                  </a:lnTo>
                  <a:lnTo>
                    <a:pt x="1897380" y="385064"/>
                  </a:lnTo>
                  <a:lnTo>
                    <a:pt x="1895843" y="388315"/>
                  </a:lnTo>
                  <a:lnTo>
                    <a:pt x="1891830" y="393001"/>
                  </a:lnTo>
                  <a:lnTo>
                    <a:pt x="1888324" y="394144"/>
                  </a:lnTo>
                  <a:lnTo>
                    <a:pt x="1881378" y="394144"/>
                  </a:lnTo>
                  <a:lnTo>
                    <a:pt x="1873504" y="391909"/>
                  </a:lnTo>
                  <a:lnTo>
                    <a:pt x="1860232" y="387438"/>
                  </a:lnTo>
                  <a:lnTo>
                    <a:pt x="1850542" y="384492"/>
                  </a:lnTo>
                  <a:lnTo>
                    <a:pt x="1841588" y="382397"/>
                  </a:lnTo>
                  <a:lnTo>
                    <a:pt x="1833346" y="381139"/>
                  </a:lnTo>
                  <a:lnTo>
                    <a:pt x="1825790" y="380720"/>
                  </a:lnTo>
                  <a:lnTo>
                    <a:pt x="1809318" y="382028"/>
                  </a:lnTo>
                  <a:lnTo>
                    <a:pt x="1770303" y="401726"/>
                  </a:lnTo>
                  <a:lnTo>
                    <a:pt x="1750618" y="438988"/>
                  </a:lnTo>
                  <a:lnTo>
                    <a:pt x="1749310" y="454050"/>
                  </a:lnTo>
                  <a:lnTo>
                    <a:pt x="1750415" y="465683"/>
                  </a:lnTo>
                  <a:lnTo>
                    <a:pt x="1772031" y="502615"/>
                  </a:lnTo>
                  <a:lnTo>
                    <a:pt x="1841868" y="548995"/>
                  </a:lnTo>
                  <a:lnTo>
                    <a:pt x="1853247" y="556729"/>
                  </a:lnTo>
                  <a:lnTo>
                    <a:pt x="1879053" y="584923"/>
                  </a:lnTo>
                  <a:lnTo>
                    <a:pt x="1882749" y="603923"/>
                  </a:lnTo>
                  <a:lnTo>
                    <a:pt x="1881860" y="614514"/>
                  </a:lnTo>
                  <a:lnTo>
                    <a:pt x="1852764" y="648411"/>
                  </a:lnTo>
                  <a:lnTo>
                    <a:pt x="1834400" y="651548"/>
                  </a:lnTo>
                  <a:lnTo>
                    <a:pt x="1816989" y="649744"/>
                  </a:lnTo>
                  <a:lnTo>
                    <a:pt x="1773796" y="622642"/>
                  </a:lnTo>
                  <a:lnTo>
                    <a:pt x="1749310" y="578205"/>
                  </a:lnTo>
                  <a:lnTo>
                    <a:pt x="1739519" y="578205"/>
                  </a:lnTo>
                  <a:lnTo>
                    <a:pt x="1751825" y="666521"/>
                  </a:lnTo>
                  <a:lnTo>
                    <a:pt x="1761134" y="666521"/>
                  </a:lnTo>
                  <a:lnTo>
                    <a:pt x="1761515" y="662990"/>
                  </a:lnTo>
                  <a:lnTo>
                    <a:pt x="1762671" y="659625"/>
                  </a:lnTo>
                  <a:lnTo>
                    <a:pt x="1766036" y="653415"/>
                  </a:lnTo>
                  <a:lnTo>
                    <a:pt x="1769427" y="651878"/>
                  </a:lnTo>
                  <a:lnTo>
                    <a:pt x="1776145" y="651878"/>
                  </a:lnTo>
                  <a:lnTo>
                    <a:pt x="1783981" y="654329"/>
                  </a:lnTo>
                  <a:lnTo>
                    <a:pt x="1797989" y="659180"/>
                  </a:lnTo>
                  <a:lnTo>
                    <a:pt x="1808276" y="662393"/>
                  </a:lnTo>
                  <a:lnTo>
                    <a:pt x="1818386" y="664679"/>
                  </a:lnTo>
                  <a:lnTo>
                    <a:pt x="1828266" y="666064"/>
                  </a:lnTo>
                  <a:lnTo>
                    <a:pt x="1837905" y="666521"/>
                  </a:lnTo>
                  <a:lnTo>
                    <a:pt x="1855952" y="665149"/>
                  </a:lnTo>
                  <a:lnTo>
                    <a:pt x="1900275" y="644702"/>
                  </a:lnTo>
                  <a:lnTo>
                    <a:pt x="1923059" y="605955"/>
                  </a:lnTo>
                  <a:lnTo>
                    <a:pt x="1924583" y="590257"/>
                  </a:lnTo>
                  <a:close/>
                </a:path>
              </a:pathLst>
            </a:custGeom>
            <a:solidFill>
              <a:srgbClr val="121B21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160" y="10947964"/>
              <a:ext cx="941184" cy="16175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9195" y="9550395"/>
              <a:ext cx="506737" cy="1697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7145" y="9573737"/>
              <a:ext cx="141998" cy="14146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4074" y="9559204"/>
              <a:ext cx="143459" cy="1635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6795" y="9565667"/>
              <a:ext cx="94907" cy="15264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3363" y="9555727"/>
              <a:ext cx="135204" cy="1603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7336" y="9564183"/>
              <a:ext cx="146773" cy="1563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7006" y="9562884"/>
              <a:ext cx="144018" cy="1585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734950" y="9840848"/>
              <a:ext cx="48260" cy="172720"/>
            </a:xfrm>
            <a:custGeom>
              <a:avLst/>
              <a:gdLst/>
              <a:ahLst/>
              <a:cxnLst/>
              <a:rect l="l" t="t" r="r" b="b"/>
              <a:pathLst>
                <a:path w="48259" h="172720">
                  <a:moveTo>
                    <a:pt x="42672" y="0"/>
                  </a:moveTo>
                  <a:lnTo>
                    <a:pt x="28712" y="14098"/>
                  </a:lnTo>
                  <a:lnTo>
                    <a:pt x="14854" y="32388"/>
                  </a:lnTo>
                  <a:lnTo>
                    <a:pt x="4236" y="56092"/>
                  </a:lnTo>
                  <a:lnTo>
                    <a:pt x="0" y="86436"/>
                  </a:lnTo>
                  <a:lnTo>
                    <a:pt x="1106" y="101960"/>
                  </a:lnTo>
                  <a:lnTo>
                    <a:pt x="6505" y="122982"/>
                  </a:lnTo>
                  <a:lnTo>
                    <a:pt x="19320" y="147206"/>
                  </a:lnTo>
                  <a:lnTo>
                    <a:pt x="42672" y="172338"/>
                  </a:lnTo>
                  <a:lnTo>
                    <a:pt x="47828" y="165366"/>
                  </a:lnTo>
                  <a:lnTo>
                    <a:pt x="42359" y="158095"/>
                  </a:lnTo>
                  <a:lnTo>
                    <a:pt x="36652" y="149013"/>
                  </a:lnTo>
                  <a:lnTo>
                    <a:pt x="22486" y="104933"/>
                  </a:lnTo>
                  <a:lnTo>
                    <a:pt x="21145" y="85902"/>
                  </a:lnTo>
                  <a:lnTo>
                    <a:pt x="21762" y="72868"/>
                  </a:lnTo>
                  <a:lnTo>
                    <a:pt x="33650" y="28503"/>
                  </a:lnTo>
                  <a:lnTo>
                    <a:pt x="48006" y="6616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0206" y="9831273"/>
              <a:ext cx="360347" cy="1664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0277" y="9832404"/>
              <a:ext cx="166281" cy="17123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175" y="9836992"/>
              <a:ext cx="130213" cy="15872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604617" y="9840847"/>
              <a:ext cx="48260" cy="172720"/>
            </a:xfrm>
            <a:custGeom>
              <a:avLst/>
              <a:gdLst/>
              <a:ahLst/>
              <a:cxnLst/>
              <a:rect l="l" t="t" r="r" b="b"/>
              <a:pathLst>
                <a:path w="48259" h="172720">
                  <a:moveTo>
                    <a:pt x="5334" y="0"/>
                  </a:moveTo>
                  <a:lnTo>
                    <a:pt x="0" y="6616"/>
                  </a:lnTo>
                  <a:lnTo>
                    <a:pt x="5132" y="13064"/>
                  </a:lnTo>
                  <a:lnTo>
                    <a:pt x="9883" y="19956"/>
                  </a:lnTo>
                  <a:lnTo>
                    <a:pt x="24628" y="61175"/>
                  </a:lnTo>
                  <a:lnTo>
                    <a:pt x="26860" y="85902"/>
                  </a:lnTo>
                  <a:lnTo>
                    <a:pt x="26507" y="95934"/>
                  </a:lnTo>
                  <a:lnTo>
                    <a:pt x="17094" y="136934"/>
                  </a:lnTo>
                  <a:lnTo>
                    <a:pt x="177" y="165366"/>
                  </a:lnTo>
                  <a:lnTo>
                    <a:pt x="5334" y="172338"/>
                  </a:lnTo>
                  <a:lnTo>
                    <a:pt x="28713" y="147206"/>
                  </a:lnTo>
                  <a:lnTo>
                    <a:pt x="41589" y="122982"/>
                  </a:lnTo>
                  <a:lnTo>
                    <a:pt x="47049" y="101960"/>
                  </a:lnTo>
                  <a:lnTo>
                    <a:pt x="48183" y="86436"/>
                  </a:lnTo>
                  <a:lnTo>
                    <a:pt x="43919" y="56092"/>
                  </a:lnTo>
                  <a:lnTo>
                    <a:pt x="33240" y="32388"/>
                  </a:lnTo>
                  <a:lnTo>
                    <a:pt x="19321" y="14098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30" name="object 30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9506" y="7742545"/>
              <a:ext cx="506153" cy="16946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2792" y="7755028"/>
              <a:ext cx="143751" cy="15825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8404" y="7757616"/>
              <a:ext cx="104825" cy="15712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600984" y="7754861"/>
              <a:ext cx="443865" cy="174625"/>
            </a:xfrm>
            <a:custGeom>
              <a:avLst/>
              <a:gdLst/>
              <a:ahLst/>
              <a:cxnLst/>
              <a:rect l="l" t="t" r="r" b="b"/>
              <a:pathLst>
                <a:path w="443865" h="174625">
                  <a:moveTo>
                    <a:pt x="159156" y="73431"/>
                  </a:moveTo>
                  <a:lnTo>
                    <a:pt x="44983" y="73787"/>
                  </a:lnTo>
                  <a:lnTo>
                    <a:pt x="0" y="73431"/>
                  </a:lnTo>
                  <a:lnTo>
                    <a:pt x="0" y="86461"/>
                  </a:lnTo>
                  <a:lnTo>
                    <a:pt x="16751" y="86258"/>
                  </a:lnTo>
                  <a:lnTo>
                    <a:pt x="114173" y="86106"/>
                  </a:lnTo>
                  <a:lnTo>
                    <a:pt x="159156" y="86461"/>
                  </a:lnTo>
                  <a:lnTo>
                    <a:pt x="159156" y="73431"/>
                  </a:lnTo>
                  <a:close/>
                </a:path>
                <a:path w="443865" h="174625">
                  <a:moveTo>
                    <a:pt x="330441" y="140804"/>
                  </a:moveTo>
                  <a:lnTo>
                    <a:pt x="321856" y="124701"/>
                  </a:lnTo>
                  <a:lnTo>
                    <a:pt x="310324" y="106299"/>
                  </a:lnTo>
                  <a:lnTo>
                    <a:pt x="296138" y="87058"/>
                  </a:lnTo>
                  <a:lnTo>
                    <a:pt x="279590" y="68465"/>
                  </a:lnTo>
                  <a:lnTo>
                    <a:pt x="270598" y="75082"/>
                  </a:lnTo>
                  <a:lnTo>
                    <a:pt x="275412" y="80899"/>
                  </a:lnTo>
                  <a:lnTo>
                    <a:pt x="281089" y="88557"/>
                  </a:lnTo>
                  <a:lnTo>
                    <a:pt x="287782" y="99060"/>
                  </a:lnTo>
                  <a:lnTo>
                    <a:pt x="295579" y="113449"/>
                  </a:lnTo>
                  <a:lnTo>
                    <a:pt x="283908" y="115633"/>
                  </a:lnTo>
                  <a:lnTo>
                    <a:pt x="265861" y="118643"/>
                  </a:lnTo>
                  <a:lnTo>
                    <a:pt x="241655" y="122123"/>
                  </a:lnTo>
                  <a:lnTo>
                    <a:pt x="211493" y="125742"/>
                  </a:lnTo>
                  <a:lnTo>
                    <a:pt x="257390" y="13017"/>
                  </a:lnTo>
                  <a:lnTo>
                    <a:pt x="258114" y="12484"/>
                  </a:lnTo>
                  <a:lnTo>
                    <a:pt x="261048" y="9372"/>
                  </a:lnTo>
                  <a:lnTo>
                    <a:pt x="261048" y="7886"/>
                  </a:lnTo>
                  <a:lnTo>
                    <a:pt x="236093" y="0"/>
                  </a:lnTo>
                  <a:lnTo>
                    <a:pt x="228561" y="27444"/>
                  </a:lnTo>
                  <a:lnTo>
                    <a:pt x="217944" y="62699"/>
                  </a:lnTo>
                  <a:lnTo>
                    <a:pt x="206540" y="98361"/>
                  </a:lnTo>
                  <a:lnTo>
                    <a:pt x="196634" y="127038"/>
                  </a:lnTo>
                  <a:lnTo>
                    <a:pt x="178727" y="128409"/>
                  </a:lnTo>
                  <a:lnTo>
                    <a:pt x="169075" y="128676"/>
                  </a:lnTo>
                  <a:lnTo>
                    <a:pt x="175145" y="148882"/>
                  </a:lnTo>
                  <a:lnTo>
                    <a:pt x="176250" y="150355"/>
                  </a:lnTo>
                  <a:lnTo>
                    <a:pt x="177520" y="150355"/>
                  </a:lnTo>
                  <a:lnTo>
                    <a:pt x="183045" y="147955"/>
                  </a:lnTo>
                  <a:lnTo>
                    <a:pt x="250685" y="134289"/>
                  </a:lnTo>
                  <a:lnTo>
                    <a:pt x="273215" y="129374"/>
                  </a:lnTo>
                  <a:lnTo>
                    <a:pt x="299974" y="123177"/>
                  </a:lnTo>
                  <a:lnTo>
                    <a:pt x="304812" y="135178"/>
                  </a:lnTo>
                  <a:lnTo>
                    <a:pt x="307060" y="141947"/>
                  </a:lnTo>
                  <a:lnTo>
                    <a:pt x="309346" y="149796"/>
                  </a:lnTo>
                  <a:lnTo>
                    <a:pt x="330441" y="140804"/>
                  </a:lnTo>
                  <a:close/>
                </a:path>
                <a:path w="443865" h="174625">
                  <a:moveTo>
                    <a:pt x="443725" y="8991"/>
                  </a:moveTo>
                  <a:lnTo>
                    <a:pt x="410641" y="34721"/>
                  </a:lnTo>
                  <a:lnTo>
                    <a:pt x="395820" y="88671"/>
                  </a:lnTo>
                  <a:lnTo>
                    <a:pt x="396925" y="104152"/>
                  </a:lnTo>
                  <a:lnTo>
                    <a:pt x="402310" y="125133"/>
                  </a:lnTo>
                  <a:lnTo>
                    <a:pt x="415099" y="149313"/>
                  </a:lnTo>
                  <a:lnTo>
                    <a:pt x="438416" y="174396"/>
                  </a:lnTo>
                  <a:lnTo>
                    <a:pt x="443547" y="167424"/>
                  </a:lnTo>
                  <a:lnTo>
                    <a:pt x="438086" y="160172"/>
                  </a:lnTo>
                  <a:lnTo>
                    <a:pt x="432396" y="151117"/>
                  </a:lnTo>
                  <a:lnTo>
                    <a:pt x="418261" y="107111"/>
                  </a:lnTo>
                  <a:lnTo>
                    <a:pt x="416941" y="88112"/>
                  </a:lnTo>
                  <a:lnTo>
                    <a:pt x="417550" y="75120"/>
                  </a:lnTo>
                  <a:lnTo>
                    <a:pt x="429399" y="30835"/>
                  </a:lnTo>
                  <a:lnTo>
                    <a:pt x="438632" y="15430"/>
                  </a:lnTo>
                  <a:lnTo>
                    <a:pt x="443725" y="899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1982" y="7747698"/>
              <a:ext cx="359871" cy="16612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1722" y="7748798"/>
              <a:ext cx="165950" cy="1709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9440" y="7753400"/>
              <a:ext cx="129959" cy="15840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865749" y="7757232"/>
              <a:ext cx="48260" cy="172085"/>
            </a:xfrm>
            <a:custGeom>
              <a:avLst/>
              <a:gdLst/>
              <a:ahLst/>
              <a:cxnLst/>
              <a:rect l="l" t="t" r="r" b="b"/>
              <a:pathLst>
                <a:path w="48259" h="172084">
                  <a:moveTo>
                    <a:pt x="5308" y="0"/>
                  </a:moveTo>
                  <a:lnTo>
                    <a:pt x="0" y="6616"/>
                  </a:lnTo>
                  <a:lnTo>
                    <a:pt x="5117" y="13049"/>
                  </a:lnTo>
                  <a:lnTo>
                    <a:pt x="9858" y="19927"/>
                  </a:lnTo>
                  <a:lnTo>
                    <a:pt x="24571" y="61069"/>
                  </a:lnTo>
                  <a:lnTo>
                    <a:pt x="26797" y="85737"/>
                  </a:lnTo>
                  <a:lnTo>
                    <a:pt x="26444" y="95757"/>
                  </a:lnTo>
                  <a:lnTo>
                    <a:pt x="17069" y="136674"/>
                  </a:lnTo>
                  <a:lnTo>
                    <a:pt x="177" y="165049"/>
                  </a:lnTo>
                  <a:lnTo>
                    <a:pt x="5308" y="172021"/>
                  </a:lnTo>
                  <a:lnTo>
                    <a:pt x="28651" y="146932"/>
                  </a:lnTo>
                  <a:lnTo>
                    <a:pt x="41508" y="122758"/>
                  </a:lnTo>
                  <a:lnTo>
                    <a:pt x="46962" y="101784"/>
                  </a:lnTo>
                  <a:lnTo>
                    <a:pt x="48094" y="86296"/>
                  </a:lnTo>
                  <a:lnTo>
                    <a:pt x="43838" y="56003"/>
                  </a:lnTo>
                  <a:lnTo>
                    <a:pt x="33178" y="32337"/>
                  </a:lnTo>
                  <a:lnTo>
                    <a:pt x="19280" y="14076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38" name="object 38"/>
            <p:cNvSpPr/>
            <p:nvPr/>
          </p:nvSpPr>
          <p:spPr>
            <a:xfrm>
              <a:off x="11953843" y="6858744"/>
              <a:ext cx="883919" cy="837565"/>
            </a:xfrm>
            <a:custGeom>
              <a:avLst/>
              <a:gdLst/>
              <a:ahLst/>
              <a:cxnLst/>
              <a:rect l="l" t="t" r="r" b="b"/>
              <a:pathLst>
                <a:path w="883920" h="837565">
                  <a:moveTo>
                    <a:pt x="560610" y="0"/>
                  </a:moveTo>
                  <a:lnTo>
                    <a:pt x="505731" y="595"/>
                  </a:lnTo>
                  <a:lnTo>
                    <a:pt x="454155" y="3704"/>
                  </a:lnTo>
                  <a:lnTo>
                    <a:pt x="405807" y="9265"/>
                  </a:lnTo>
                  <a:lnTo>
                    <a:pt x="360611" y="17212"/>
                  </a:lnTo>
                  <a:lnTo>
                    <a:pt x="318493" y="27484"/>
                  </a:lnTo>
                  <a:lnTo>
                    <a:pt x="279375" y="40017"/>
                  </a:lnTo>
                  <a:lnTo>
                    <a:pt x="243183" y="54748"/>
                  </a:lnTo>
                  <a:lnTo>
                    <a:pt x="179274" y="90548"/>
                  </a:lnTo>
                  <a:lnTo>
                    <a:pt x="126161" y="134379"/>
                  </a:lnTo>
                  <a:lnTo>
                    <a:pt x="83239" y="185733"/>
                  </a:lnTo>
                  <a:lnTo>
                    <a:pt x="49905" y="244104"/>
                  </a:lnTo>
                  <a:lnTo>
                    <a:pt x="25552" y="308986"/>
                  </a:lnTo>
                  <a:lnTo>
                    <a:pt x="9577" y="379872"/>
                  </a:lnTo>
                  <a:lnTo>
                    <a:pt x="1375" y="456255"/>
                  </a:lnTo>
                  <a:lnTo>
                    <a:pt x="0" y="496350"/>
                  </a:lnTo>
                  <a:lnTo>
                    <a:pt x="341" y="537629"/>
                  </a:lnTo>
                  <a:lnTo>
                    <a:pt x="2323" y="580029"/>
                  </a:lnTo>
                  <a:lnTo>
                    <a:pt x="5871" y="623487"/>
                  </a:lnTo>
                  <a:lnTo>
                    <a:pt x="10909" y="667940"/>
                  </a:lnTo>
                  <a:lnTo>
                    <a:pt x="17361" y="713323"/>
                  </a:lnTo>
                  <a:lnTo>
                    <a:pt x="25152" y="759574"/>
                  </a:lnTo>
                  <a:lnTo>
                    <a:pt x="591117" y="837385"/>
                  </a:lnTo>
                  <a:lnTo>
                    <a:pt x="854843" y="785651"/>
                  </a:lnTo>
                  <a:lnTo>
                    <a:pt x="883891" y="534468"/>
                  </a:lnTo>
                  <a:lnTo>
                    <a:pt x="745826" y="13932"/>
                  </a:lnTo>
                  <a:lnTo>
                    <a:pt x="680582" y="6605"/>
                  </a:lnTo>
                  <a:lnTo>
                    <a:pt x="618869" y="1982"/>
                  </a:lnTo>
                  <a:lnTo>
                    <a:pt x="560610" y="0"/>
                  </a:lnTo>
                  <a:close/>
                </a:path>
              </a:pathLst>
            </a:custGeom>
            <a:solidFill>
              <a:srgbClr val="B9422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39" name="object 39"/>
            <p:cNvSpPr/>
            <p:nvPr/>
          </p:nvSpPr>
          <p:spPr>
            <a:xfrm>
              <a:off x="11953843" y="6858744"/>
              <a:ext cx="883919" cy="837565"/>
            </a:xfrm>
            <a:custGeom>
              <a:avLst/>
              <a:gdLst/>
              <a:ahLst/>
              <a:cxnLst/>
              <a:rect l="l" t="t" r="r" b="b"/>
              <a:pathLst>
                <a:path w="883920" h="837565">
                  <a:moveTo>
                    <a:pt x="745826" y="13932"/>
                  </a:moveTo>
                  <a:lnTo>
                    <a:pt x="883891" y="534468"/>
                  </a:lnTo>
                  <a:lnTo>
                    <a:pt x="854843" y="785651"/>
                  </a:lnTo>
                  <a:lnTo>
                    <a:pt x="591117" y="837385"/>
                  </a:lnTo>
                  <a:lnTo>
                    <a:pt x="25152" y="759574"/>
                  </a:lnTo>
                  <a:lnTo>
                    <a:pt x="17361" y="713323"/>
                  </a:lnTo>
                  <a:lnTo>
                    <a:pt x="10909" y="667940"/>
                  </a:lnTo>
                  <a:lnTo>
                    <a:pt x="5871" y="623487"/>
                  </a:lnTo>
                  <a:lnTo>
                    <a:pt x="2323" y="580029"/>
                  </a:lnTo>
                  <a:lnTo>
                    <a:pt x="341" y="537629"/>
                  </a:lnTo>
                  <a:lnTo>
                    <a:pt x="0" y="496350"/>
                  </a:lnTo>
                  <a:lnTo>
                    <a:pt x="1375" y="456255"/>
                  </a:lnTo>
                  <a:lnTo>
                    <a:pt x="4542" y="417408"/>
                  </a:lnTo>
                  <a:lnTo>
                    <a:pt x="16555" y="343710"/>
                  </a:lnTo>
                  <a:lnTo>
                    <a:pt x="36643" y="275763"/>
                  </a:lnTo>
                  <a:lnTo>
                    <a:pt x="65411" y="214073"/>
                  </a:lnTo>
                  <a:lnTo>
                    <a:pt x="103464" y="159147"/>
                  </a:lnTo>
                  <a:lnTo>
                    <a:pt x="151406" y="111491"/>
                  </a:lnTo>
                  <a:lnTo>
                    <a:pt x="209841" y="71612"/>
                  </a:lnTo>
                  <a:lnTo>
                    <a:pt x="279375" y="40017"/>
                  </a:lnTo>
                  <a:lnTo>
                    <a:pt x="318493" y="27484"/>
                  </a:lnTo>
                  <a:lnTo>
                    <a:pt x="360611" y="17212"/>
                  </a:lnTo>
                  <a:lnTo>
                    <a:pt x="405807" y="9265"/>
                  </a:lnTo>
                  <a:lnTo>
                    <a:pt x="454155" y="3704"/>
                  </a:lnTo>
                  <a:lnTo>
                    <a:pt x="505731" y="595"/>
                  </a:lnTo>
                  <a:lnTo>
                    <a:pt x="560610" y="0"/>
                  </a:lnTo>
                  <a:lnTo>
                    <a:pt x="618869" y="1982"/>
                  </a:lnTo>
                  <a:lnTo>
                    <a:pt x="680582" y="6605"/>
                  </a:lnTo>
                  <a:lnTo>
                    <a:pt x="745826" y="13932"/>
                  </a:lnTo>
                  <a:close/>
                </a:path>
              </a:pathLst>
            </a:custGeom>
            <a:ln w="229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40" name="object 40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54299" y="7089099"/>
              <a:ext cx="274069" cy="14569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62290" y="7089749"/>
              <a:ext cx="287051" cy="14809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57759" y="7285358"/>
              <a:ext cx="91808" cy="13765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2283491" y="7295807"/>
              <a:ext cx="259079" cy="120014"/>
            </a:xfrm>
            <a:custGeom>
              <a:avLst/>
              <a:gdLst/>
              <a:ahLst/>
              <a:cxnLst/>
              <a:rect l="l" t="t" r="r" b="b"/>
              <a:pathLst>
                <a:path w="259079" h="120015">
                  <a:moveTo>
                    <a:pt x="139420" y="51460"/>
                  </a:moveTo>
                  <a:lnTo>
                    <a:pt x="39395" y="51790"/>
                  </a:lnTo>
                  <a:lnTo>
                    <a:pt x="0" y="51460"/>
                  </a:lnTo>
                  <a:lnTo>
                    <a:pt x="0" y="62890"/>
                  </a:lnTo>
                  <a:lnTo>
                    <a:pt x="14681" y="62699"/>
                  </a:lnTo>
                  <a:lnTo>
                    <a:pt x="99999" y="62560"/>
                  </a:lnTo>
                  <a:lnTo>
                    <a:pt x="139420" y="62890"/>
                  </a:lnTo>
                  <a:lnTo>
                    <a:pt x="139420" y="51460"/>
                  </a:lnTo>
                  <a:close/>
                </a:path>
                <a:path w="259079" h="120015">
                  <a:moveTo>
                    <a:pt x="258483" y="6743"/>
                  </a:moveTo>
                  <a:lnTo>
                    <a:pt x="250126" y="0"/>
                  </a:lnTo>
                  <a:lnTo>
                    <a:pt x="241261" y="647"/>
                  </a:lnTo>
                  <a:lnTo>
                    <a:pt x="168097" y="965"/>
                  </a:lnTo>
                  <a:lnTo>
                    <a:pt x="142049" y="342"/>
                  </a:lnTo>
                  <a:lnTo>
                    <a:pt x="142049" y="10947"/>
                  </a:lnTo>
                  <a:lnTo>
                    <a:pt x="161759" y="9906"/>
                  </a:lnTo>
                  <a:lnTo>
                    <a:pt x="237248" y="9334"/>
                  </a:lnTo>
                  <a:lnTo>
                    <a:pt x="224726" y="50355"/>
                  </a:lnTo>
                  <a:lnTo>
                    <a:pt x="204381" y="80022"/>
                  </a:lnTo>
                  <a:lnTo>
                    <a:pt x="177076" y="99796"/>
                  </a:lnTo>
                  <a:lnTo>
                    <a:pt x="143662" y="111125"/>
                  </a:lnTo>
                  <a:lnTo>
                    <a:pt x="148640" y="119646"/>
                  </a:lnTo>
                  <a:lnTo>
                    <a:pt x="186334" y="107429"/>
                  </a:lnTo>
                  <a:lnTo>
                    <a:pt x="238734" y="59321"/>
                  </a:lnTo>
                  <a:lnTo>
                    <a:pt x="255257" y="17043"/>
                  </a:lnTo>
                  <a:lnTo>
                    <a:pt x="257187" y="10287"/>
                  </a:lnTo>
                  <a:lnTo>
                    <a:pt x="258483" y="6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44" name="object 44"/>
            <p:cNvSpPr/>
            <p:nvPr/>
          </p:nvSpPr>
          <p:spPr>
            <a:xfrm>
              <a:off x="12943542" y="9297601"/>
              <a:ext cx="883919" cy="837565"/>
            </a:xfrm>
            <a:custGeom>
              <a:avLst/>
              <a:gdLst/>
              <a:ahLst/>
              <a:cxnLst/>
              <a:rect l="l" t="t" r="r" b="b"/>
              <a:pathLst>
                <a:path w="883919" h="837565">
                  <a:moveTo>
                    <a:pt x="560617" y="0"/>
                  </a:moveTo>
                  <a:lnTo>
                    <a:pt x="505738" y="595"/>
                  </a:lnTo>
                  <a:lnTo>
                    <a:pt x="454162" y="3704"/>
                  </a:lnTo>
                  <a:lnTo>
                    <a:pt x="405813" y="9265"/>
                  </a:lnTo>
                  <a:lnTo>
                    <a:pt x="360618" y="17212"/>
                  </a:lnTo>
                  <a:lnTo>
                    <a:pt x="318499" y="27484"/>
                  </a:lnTo>
                  <a:lnTo>
                    <a:pt x="279381" y="40017"/>
                  </a:lnTo>
                  <a:lnTo>
                    <a:pt x="243189" y="54748"/>
                  </a:lnTo>
                  <a:lnTo>
                    <a:pt x="179280" y="90548"/>
                  </a:lnTo>
                  <a:lnTo>
                    <a:pt x="126167" y="134379"/>
                  </a:lnTo>
                  <a:lnTo>
                    <a:pt x="83244" y="185733"/>
                  </a:lnTo>
                  <a:lnTo>
                    <a:pt x="49909" y="244104"/>
                  </a:lnTo>
                  <a:lnTo>
                    <a:pt x="25555" y="308986"/>
                  </a:lnTo>
                  <a:lnTo>
                    <a:pt x="9579" y="379872"/>
                  </a:lnTo>
                  <a:lnTo>
                    <a:pt x="1375" y="456255"/>
                  </a:lnTo>
                  <a:lnTo>
                    <a:pt x="0" y="496350"/>
                  </a:lnTo>
                  <a:lnTo>
                    <a:pt x="340" y="537629"/>
                  </a:lnTo>
                  <a:lnTo>
                    <a:pt x="2322" y="580029"/>
                  </a:lnTo>
                  <a:lnTo>
                    <a:pt x="5869" y="623487"/>
                  </a:lnTo>
                  <a:lnTo>
                    <a:pt x="10905" y="667940"/>
                  </a:lnTo>
                  <a:lnTo>
                    <a:pt x="17356" y="713323"/>
                  </a:lnTo>
                  <a:lnTo>
                    <a:pt x="25146" y="759574"/>
                  </a:lnTo>
                  <a:lnTo>
                    <a:pt x="591119" y="837385"/>
                  </a:lnTo>
                  <a:lnTo>
                    <a:pt x="854848" y="785651"/>
                  </a:lnTo>
                  <a:lnTo>
                    <a:pt x="883898" y="534468"/>
                  </a:lnTo>
                  <a:lnTo>
                    <a:pt x="745833" y="13932"/>
                  </a:lnTo>
                  <a:lnTo>
                    <a:pt x="680589" y="6605"/>
                  </a:lnTo>
                  <a:lnTo>
                    <a:pt x="618876" y="1982"/>
                  </a:lnTo>
                  <a:lnTo>
                    <a:pt x="560617" y="0"/>
                  </a:lnTo>
                  <a:close/>
                </a:path>
              </a:pathLst>
            </a:custGeom>
            <a:solidFill>
              <a:srgbClr val="B9422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45" name="object 45"/>
            <p:cNvSpPr/>
            <p:nvPr/>
          </p:nvSpPr>
          <p:spPr>
            <a:xfrm>
              <a:off x="12943542" y="9297601"/>
              <a:ext cx="883919" cy="837565"/>
            </a:xfrm>
            <a:custGeom>
              <a:avLst/>
              <a:gdLst/>
              <a:ahLst/>
              <a:cxnLst/>
              <a:rect l="l" t="t" r="r" b="b"/>
              <a:pathLst>
                <a:path w="883919" h="837565">
                  <a:moveTo>
                    <a:pt x="745833" y="13932"/>
                  </a:moveTo>
                  <a:lnTo>
                    <a:pt x="883898" y="534468"/>
                  </a:lnTo>
                  <a:lnTo>
                    <a:pt x="854848" y="785651"/>
                  </a:lnTo>
                  <a:lnTo>
                    <a:pt x="591119" y="837385"/>
                  </a:lnTo>
                  <a:lnTo>
                    <a:pt x="25146" y="759574"/>
                  </a:lnTo>
                  <a:lnTo>
                    <a:pt x="17356" y="713323"/>
                  </a:lnTo>
                  <a:lnTo>
                    <a:pt x="10905" y="667940"/>
                  </a:lnTo>
                  <a:lnTo>
                    <a:pt x="5869" y="623487"/>
                  </a:lnTo>
                  <a:lnTo>
                    <a:pt x="2322" y="580029"/>
                  </a:lnTo>
                  <a:lnTo>
                    <a:pt x="340" y="537629"/>
                  </a:lnTo>
                  <a:lnTo>
                    <a:pt x="0" y="496350"/>
                  </a:lnTo>
                  <a:lnTo>
                    <a:pt x="1375" y="456255"/>
                  </a:lnTo>
                  <a:lnTo>
                    <a:pt x="4543" y="417408"/>
                  </a:lnTo>
                  <a:lnTo>
                    <a:pt x="16557" y="343710"/>
                  </a:lnTo>
                  <a:lnTo>
                    <a:pt x="36647" y="275763"/>
                  </a:lnTo>
                  <a:lnTo>
                    <a:pt x="65416" y="214073"/>
                  </a:lnTo>
                  <a:lnTo>
                    <a:pt x="103469" y="159147"/>
                  </a:lnTo>
                  <a:lnTo>
                    <a:pt x="151412" y="111491"/>
                  </a:lnTo>
                  <a:lnTo>
                    <a:pt x="209847" y="71612"/>
                  </a:lnTo>
                  <a:lnTo>
                    <a:pt x="279381" y="40017"/>
                  </a:lnTo>
                  <a:lnTo>
                    <a:pt x="318499" y="27484"/>
                  </a:lnTo>
                  <a:lnTo>
                    <a:pt x="360618" y="17212"/>
                  </a:lnTo>
                  <a:lnTo>
                    <a:pt x="405813" y="9265"/>
                  </a:lnTo>
                  <a:lnTo>
                    <a:pt x="454162" y="3704"/>
                  </a:lnTo>
                  <a:lnTo>
                    <a:pt x="505738" y="595"/>
                  </a:lnTo>
                  <a:lnTo>
                    <a:pt x="560617" y="0"/>
                  </a:lnTo>
                  <a:lnTo>
                    <a:pt x="618876" y="1982"/>
                  </a:lnTo>
                  <a:lnTo>
                    <a:pt x="680589" y="6605"/>
                  </a:lnTo>
                  <a:lnTo>
                    <a:pt x="745833" y="13932"/>
                  </a:lnTo>
                  <a:close/>
                </a:path>
              </a:pathLst>
            </a:custGeom>
            <a:ln w="229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46" name="object 46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44010" y="9527951"/>
              <a:ext cx="274072" cy="14569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52002" y="9528601"/>
              <a:ext cx="287051" cy="14809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47471" y="9724236"/>
              <a:ext cx="91808" cy="13762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3273202" y="9734689"/>
              <a:ext cx="259079" cy="120014"/>
            </a:xfrm>
            <a:custGeom>
              <a:avLst/>
              <a:gdLst/>
              <a:ahLst/>
              <a:cxnLst/>
              <a:rect l="l" t="t" r="r" b="b"/>
              <a:pathLst>
                <a:path w="259080" h="120015">
                  <a:moveTo>
                    <a:pt x="139420" y="51460"/>
                  </a:moveTo>
                  <a:lnTo>
                    <a:pt x="39395" y="51777"/>
                  </a:lnTo>
                  <a:lnTo>
                    <a:pt x="0" y="51460"/>
                  </a:lnTo>
                  <a:lnTo>
                    <a:pt x="0" y="62877"/>
                  </a:lnTo>
                  <a:lnTo>
                    <a:pt x="14681" y="62674"/>
                  </a:lnTo>
                  <a:lnTo>
                    <a:pt x="99999" y="62534"/>
                  </a:lnTo>
                  <a:lnTo>
                    <a:pt x="139420" y="62877"/>
                  </a:lnTo>
                  <a:lnTo>
                    <a:pt x="139420" y="51460"/>
                  </a:lnTo>
                  <a:close/>
                </a:path>
                <a:path w="259080" h="120015">
                  <a:moveTo>
                    <a:pt x="258483" y="6743"/>
                  </a:moveTo>
                  <a:lnTo>
                    <a:pt x="250126" y="0"/>
                  </a:lnTo>
                  <a:lnTo>
                    <a:pt x="241261" y="622"/>
                  </a:lnTo>
                  <a:lnTo>
                    <a:pt x="168097" y="965"/>
                  </a:lnTo>
                  <a:lnTo>
                    <a:pt x="142049" y="317"/>
                  </a:lnTo>
                  <a:lnTo>
                    <a:pt x="142049" y="10922"/>
                  </a:lnTo>
                  <a:lnTo>
                    <a:pt x="161772" y="9880"/>
                  </a:lnTo>
                  <a:lnTo>
                    <a:pt x="237248" y="9321"/>
                  </a:lnTo>
                  <a:lnTo>
                    <a:pt x="224726" y="50330"/>
                  </a:lnTo>
                  <a:lnTo>
                    <a:pt x="204381" y="79984"/>
                  </a:lnTo>
                  <a:lnTo>
                    <a:pt x="177076" y="99758"/>
                  </a:lnTo>
                  <a:lnTo>
                    <a:pt x="143662" y="111099"/>
                  </a:lnTo>
                  <a:lnTo>
                    <a:pt x="148640" y="119621"/>
                  </a:lnTo>
                  <a:lnTo>
                    <a:pt x="186334" y="107391"/>
                  </a:lnTo>
                  <a:lnTo>
                    <a:pt x="238734" y="59296"/>
                  </a:lnTo>
                  <a:lnTo>
                    <a:pt x="255257" y="17043"/>
                  </a:lnTo>
                  <a:lnTo>
                    <a:pt x="257187" y="10287"/>
                  </a:lnTo>
                  <a:lnTo>
                    <a:pt x="258483" y="6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50" name="object 50"/>
            <p:cNvSpPr/>
            <p:nvPr/>
          </p:nvSpPr>
          <p:spPr>
            <a:xfrm>
              <a:off x="6013361" y="9550577"/>
              <a:ext cx="328295" cy="170180"/>
            </a:xfrm>
            <a:custGeom>
              <a:avLst/>
              <a:gdLst/>
              <a:ahLst/>
              <a:cxnLst/>
              <a:rect l="l" t="t" r="r" b="b"/>
              <a:pathLst>
                <a:path w="328295" h="170179">
                  <a:moveTo>
                    <a:pt x="145669" y="48183"/>
                  </a:moveTo>
                  <a:lnTo>
                    <a:pt x="137629" y="40474"/>
                  </a:lnTo>
                  <a:lnTo>
                    <a:pt x="136093" y="38989"/>
                  </a:lnTo>
                  <a:lnTo>
                    <a:pt x="129209" y="39687"/>
                  </a:lnTo>
                  <a:lnTo>
                    <a:pt x="120688" y="40144"/>
                  </a:lnTo>
                  <a:lnTo>
                    <a:pt x="112090" y="40398"/>
                  </a:lnTo>
                  <a:lnTo>
                    <a:pt x="105016" y="40474"/>
                  </a:lnTo>
                  <a:lnTo>
                    <a:pt x="64185" y="40474"/>
                  </a:lnTo>
                  <a:lnTo>
                    <a:pt x="65468" y="37693"/>
                  </a:lnTo>
                  <a:lnTo>
                    <a:pt x="69151" y="28879"/>
                  </a:lnTo>
                  <a:lnTo>
                    <a:pt x="70446" y="25565"/>
                  </a:lnTo>
                  <a:lnTo>
                    <a:pt x="71158" y="24638"/>
                  </a:lnTo>
                  <a:lnTo>
                    <a:pt x="73202" y="22809"/>
                  </a:lnTo>
                  <a:lnTo>
                    <a:pt x="73202" y="21145"/>
                  </a:lnTo>
                  <a:lnTo>
                    <a:pt x="71158" y="20599"/>
                  </a:lnTo>
                  <a:lnTo>
                    <a:pt x="69888" y="20218"/>
                  </a:lnTo>
                  <a:lnTo>
                    <a:pt x="49657" y="13614"/>
                  </a:lnTo>
                  <a:lnTo>
                    <a:pt x="49098" y="19685"/>
                  </a:lnTo>
                  <a:lnTo>
                    <a:pt x="28270" y="66103"/>
                  </a:lnTo>
                  <a:lnTo>
                    <a:pt x="0" y="91770"/>
                  </a:lnTo>
                  <a:lnTo>
                    <a:pt x="6248" y="100253"/>
                  </a:lnTo>
                  <a:lnTo>
                    <a:pt x="26123" y="87388"/>
                  </a:lnTo>
                  <a:lnTo>
                    <a:pt x="40500" y="74790"/>
                  </a:lnTo>
                  <a:lnTo>
                    <a:pt x="50927" y="62509"/>
                  </a:lnTo>
                  <a:lnTo>
                    <a:pt x="59029" y="50584"/>
                  </a:lnTo>
                  <a:lnTo>
                    <a:pt x="121932" y="50584"/>
                  </a:lnTo>
                  <a:lnTo>
                    <a:pt x="119240" y="63703"/>
                  </a:lnTo>
                  <a:lnTo>
                    <a:pt x="115354" y="77431"/>
                  </a:lnTo>
                  <a:lnTo>
                    <a:pt x="109461" y="92278"/>
                  </a:lnTo>
                  <a:lnTo>
                    <a:pt x="100787" y="108699"/>
                  </a:lnTo>
                  <a:lnTo>
                    <a:pt x="87210" y="97726"/>
                  </a:lnTo>
                  <a:lnTo>
                    <a:pt x="74168" y="89522"/>
                  </a:lnTo>
                  <a:lnTo>
                    <a:pt x="61734" y="83464"/>
                  </a:lnTo>
                  <a:lnTo>
                    <a:pt x="50025" y="78905"/>
                  </a:lnTo>
                  <a:lnTo>
                    <a:pt x="44323" y="86639"/>
                  </a:lnTo>
                  <a:lnTo>
                    <a:pt x="52438" y="91186"/>
                  </a:lnTo>
                  <a:lnTo>
                    <a:pt x="63766" y="98704"/>
                  </a:lnTo>
                  <a:lnTo>
                    <a:pt x="76542" y="109575"/>
                  </a:lnTo>
                  <a:lnTo>
                    <a:pt x="89014" y="124155"/>
                  </a:lnTo>
                  <a:lnTo>
                    <a:pt x="78752" y="133172"/>
                  </a:lnTo>
                  <a:lnTo>
                    <a:pt x="62725" y="143560"/>
                  </a:lnTo>
                  <a:lnTo>
                    <a:pt x="39001" y="153123"/>
                  </a:lnTo>
                  <a:lnTo>
                    <a:pt x="5689" y="159639"/>
                  </a:lnTo>
                  <a:lnTo>
                    <a:pt x="9550" y="169583"/>
                  </a:lnTo>
                  <a:lnTo>
                    <a:pt x="45161" y="163144"/>
                  </a:lnTo>
                  <a:lnTo>
                    <a:pt x="79857" y="149948"/>
                  </a:lnTo>
                  <a:lnTo>
                    <a:pt x="110477" y="125514"/>
                  </a:lnTo>
                  <a:lnTo>
                    <a:pt x="120269" y="108699"/>
                  </a:lnTo>
                  <a:lnTo>
                    <a:pt x="133896" y="85344"/>
                  </a:lnTo>
                  <a:lnTo>
                    <a:pt x="136398" y="77889"/>
                  </a:lnTo>
                  <a:lnTo>
                    <a:pt x="139915" y="66624"/>
                  </a:lnTo>
                  <a:lnTo>
                    <a:pt x="143357" y="55448"/>
                  </a:lnTo>
                  <a:lnTo>
                    <a:pt x="144894" y="50584"/>
                  </a:lnTo>
                  <a:lnTo>
                    <a:pt x="145669" y="48183"/>
                  </a:lnTo>
                  <a:close/>
                </a:path>
                <a:path w="328295" h="170179">
                  <a:moveTo>
                    <a:pt x="150063" y="29057"/>
                  </a:moveTo>
                  <a:lnTo>
                    <a:pt x="145008" y="23749"/>
                  </a:lnTo>
                  <a:lnTo>
                    <a:pt x="139712" y="18783"/>
                  </a:lnTo>
                  <a:lnTo>
                    <a:pt x="134086" y="14135"/>
                  </a:lnTo>
                  <a:lnTo>
                    <a:pt x="128003" y="9753"/>
                  </a:lnTo>
                  <a:lnTo>
                    <a:pt x="121386" y="15633"/>
                  </a:lnTo>
                  <a:lnTo>
                    <a:pt x="126365" y="20447"/>
                  </a:lnTo>
                  <a:lnTo>
                    <a:pt x="131533" y="26123"/>
                  </a:lnTo>
                  <a:lnTo>
                    <a:pt x="136245" y="31800"/>
                  </a:lnTo>
                  <a:lnTo>
                    <a:pt x="140512" y="37338"/>
                  </a:lnTo>
                  <a:lnTo>
                    <a:pt x="150063" y="29057"/>
                  </a:lnTo>
                  <a:close/>
                </a:path>
                <a:path w="328295" h="170179">
                  <a:moveTo>
                    <a:pt x="166077" y="17284"/>
                  </a:moveTo>
                  <a:lnTo>
                    <a:pt x="160489" y="11772"/>
                  </a:lnTo>
                  <a:lnTo>
                    <a:pt x="154952" y="7061"/>
                  </a:lnTo>
                  <a:lnTo>
                    <a:pt x="149682" y="3149"/>
                  </a:lnTo>
                  <a:lnTo>
                    <a:pt x="144932" y="0"/>
                  </a:lnTo>
                  <a:lnTo>
                    <a:pt x="138112" y="6070"/>
                  </a:lnTo>
                  <a:lnTo>
                    <a:pt x="141782" y="9271"/>
                  </a:lnTo>
                  <a:lnTo>
                    <a:pt x="146253" y="13614"/>
                  </a:lnTo>
                  <a:lnTo>
                    <a:pt x="151130" y="18986"/>
                  </a:lnTo>
                  <a:lnTo>
                    <a:pt x="156146" y="25387"/>
                  </a:lnTo>
                  <a:lnTo>
                    <a:pt x="166077" y="17284"/>
                  </a:lnTo>
                  <a:close/>
                </a:path>
                <a:path w="328295" h="170179">
                  <a:moveTo>
                    <a:pt x="327685" y="85725"/>
                  </a:moveTo>
                  <a:lnTo>
                    <a:pt x="213271" y="86080"/>
                  </a:lnTo>
                  <a:lnTo>
                    <a:pt x="168224" y="85725"/>
                  </a:lnTo>
                  <a:lnTo>
                    <a:pt x="168224" y="98780"/>
                  </a:lnTo>
                  <a:lnTo>
                    <a:pt x="185013" y="98564"/>
                  </a:lnTo>
                  <a:lnTo>
                    <a:pt x="282625" y="98412"/>
                  </a:lnTo>
                  <a:lnTo>
                    <a:pt x="327685" y="98780"/>
                  </a:lnTo>
                  <a:lnTo>
                    <a:pt x="327685" y="8572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51" name="object 51"/>
            <p:cNvPicPr/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9263" y="9562884"/>
              <a:ext cx="144018" cy="15857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534175" y="9581997"/>
              <a:ext cx="155575" cy="120650"/>
            </a:xfrm>
            <a:custGeom>
              <a:avLst/>
              <a:gdLst/>
              <a:ahLst/>
              <a:cxnLst/>
              <a:rect l="l" t="t" r="r" b="b"/>
              <a:pathLst>
                <a:path w="155575" h="120650">
                  <a:moveTo>
                    <a:pt x="155232" y="109220"/>
                  </a:moveTo>
                  <a:lnTo>
                    <a:pt x="87363" y="109220"/>
                  </a:lnTo>
                  <a:lnTo>
                    <a:pt x="87363" y="12700"/>
                  </a:lnTo>
                  <a:lnTo>
                    <a:pt x="87363" y="11430"/>
                  </a:lnTo>
                  <a:lnTo>
                    <a:pt x="127584" y="11430"/>
                  </a:lnTo>
                  <a:lnTo>
                    <a:pt x="127584" y="12700"/>
                  </a:lnTo>
                  <a:lnTo>
                    <a:pt x="140347" y="12700"/>
                  </a:lnTo>
                  <a:lnTo>
                    <a:pt x="140347" y="11430"/>
                  </a:lnTo>
                  <a:lnTo>
                    <a:pt x="140347" y="1270"/>
                  </a:lnTo>
                  <a:lnTo>
                    <a:pt x="140347" y="0"/>
                  </a:lnTo>
                  <a:lnTo>
                    <a:pt x="134366" y="0"/>
                  </a:lnTo>
                  <a:lnTo>
                    <a:pt x="134366" y="1270"/>
                  </a:lnTo>
                  <a:lnTo>
                    <a:pt x="24904" y="1270"/>
                  </a:lnTo>
                  <a:lnTo>
                    <a:pt x="24904" y="0"/>
                  </a:lnTo>
                  <a:lnTo>
                    <a:pt x="13614" y="0"/>
                  </a:lnTo>
                  <a:lnTo>
                    <a:pt x="13614" y="1270"/>
                  </a:lnTo>
                  <a:lnTo>
                    <a:pt x="13614" y="11430"/>
                  </a:lnTo>
                  <a:lnTo>
                    <a:pt x="13614" y="12700"/>
                  </a:lnTo>
                  <a:lnTo>
                    <a:pt x="24295" y="12700"/>
                  </a:lnTo>
                  <a:lnTo>
                    <a:pt x="24295" y="11430"/>
                  </a:lnTo>
                  <a:lnTo>
                    <a:pt x="66954" y="11430"/>
                  </a:lnTo>
                  <a:lnTo>
                    <a:pt x="66954" y="12700"/>
                  </a:lnTo>
                  <a:lnTo>
                    <a:pt x="66954" y="109220"/>
                  </a:lnTo>
                  <a:lnTo>
                    <a:pt x="0" y="109220"/>
                  </a:lnTo>
                  <a:lnTo>
                    <a:pt x="0" y="119380"/>
                  </a:lnTo>
                  <a:lnTo>
                    <a:pt x="0" y="120650"/>
                  </a:lnTo>
                  <a:lnTo>
                    <a:pt x="57188" y="120650"/>
                  </a:lnTo>
                  <a:lnTo>
                    <a:pt x="57188" y="119380"/>
                  </a:lnTo>
                  <a:lnTo>
                    <a:pt x="127838" y="119380"/>
                  </a:lnTo>
                  <a:lnTo>
                    <a:pt x="127838" y="120650"/>
                  </a:lnTo>
                  <a:lnTo>
                    <a:pt x="155232" y="120650"/>
                  </a:lnTo>
                  <a:lnTo>
                    <a:pt x="155232" y="119380"/>
                  </a:lnTo>
                  <a:lnTo>
                    <a:pt x="155232" y="10922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53" name="object 53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7844" y="9567686"/>
              <a:ext cx="124701" cy="15026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3399" y="9554992"/>
              <a:ext cx="170522" cy="16534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4526" y="9564183"/>
              <a:ext cx="312426" cy="15634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009106" y="9831273"/>
              <a:ext cx="447675" cy="182245"/>
            </a:xfrm>
            <a:custGeom>
              <a:avLst/>
              <a:gdLst/>
              <a:ahLst/>
              <a:cxnLst/>
              <a:rect l="l" t="t" r="r" b="b"/>
              <a:pathLst>
                <a:path w="447675" h="182245">
                  <a:moveTo>
                    <a:pt x="48006" y="16192"/>
                  </a:moveTo>
                  <a:lnTo>
                    <a:pt x="14859" y="41973"/>
                  </a:lnTo>
                  <a:lnTo>
                    <a:pt x="0" y="96012"/>
                  </a:lnTo>
                  <a:lnTo>
                    <a:pt x="1117" y="111544"/>
                  </a:lnTo>
                  <a:lnTo>
                    <a:pt x="6515" y="132562"/>
                  </a:lnTo>
                  <a:lnTo>
                    <a:pt x="19329" y="156794"/>
                  </a:lnTo>
                  <a:lnTo>
                    <a:pt x="42672" y="181914"/>
                  </a:lnTo>
                  <a:lnTo>
                    <a:pt x="47828" y="174942"/>
                  </a:lnTo>
                  <a:lnTo>
                    <a:pt x="42367" y="167678"/>
                  </a:lnTo>
                  <a:lnTo>
                    <a:pt x="36652" y="158597"/>
                  </a:lnTo>
                  <a:lnTo>
                    <a:pt x="22491" y="114515"/>
                  </a:lnTo>
                  <a:lnTo>
                    <a:pt x="21145" y="95478"/>
                  </a:lnTo>
                  <a:lnTo>
                    <a:pt x="21767" y="82448"/>
                  </a:lnTo>
                  <a:lnTo>
                    <a:pt x="33655" y="38087"/>
                  </a:lnTo>
                  <a:lnTo>
                    <a:pt x="42900" y="22644"/>
                  </a:lnTo>
                  <a:lnTo>
                    <a:pt x="48006" y="16192"/>
                  </a:lnTo>
                  <a:close/>
                </a:path>
                <a:path w="447675" h="182245">
                  <a:moveTo>
                    <a:pt x="266674" y="81305"/>
                  </a:moveTo>
                  <a:lnTo>
                    <a:pt x="99491" y="81305"/>
                  </a:lnTo>
                  <a:lnTo>
                    <a:pt x="99491" y="91236"/>
                  </a:lnTo>
                  <a:lnTo>
                    <a:pt x="266674" y="91236"/>
                  </a:lnTo>
                  <a:lnTo>
                    <a:pt x="266674" y="81305"/>
                  </a:lnTo>
                  <a:close/>
                </a:path>
                <a:path w="447675" h="182245">
                  <a:moveTo>
                    <a:pt x="447446" y="158369"/>
                  </a:moveTo>
                  <a:lnTo>
                    <a:pt x="373138" y="158369"/>
                  </a:lnTo>
                  <a:lnTo>
                    <a:pt x="373138" y="138684"/>
                  </a:lnTo>
                  <a:lnTo>
                    <a:pt x="431622" y="138684"/>
                  </a:lnTo>
                  <a:lnTo>
                    <a:pt x="431622" y="130416"/>
                  </a:lnTo>
                  <a:lnTo>
                    <a:pt x="373138" y="130416"/>
                  </a:lnTo>
                  <a:lnTo>
                    <a:pt x="373138" y="115887"/>
                  </a:lnTo>
                  <a:lnTo>
                    <a:pt x="432003" y="115887"/>
                  </a:lnTo>
                  <a:lnTo>
                    <a:pt x="432003" y="107607"/>
                  </a:lnTo>
                  <a:lnTo>
                    <a:pt x="432003" y="90678"/>
                  </a:lnTo>
                  <a:lnTo>
                    <a:pt x="432003" y="82410"/>
                  </a:lnTo>
                  <a:lnTo>
                    <a:pt x="432003" y="66598"/>
                  </a:lnTo>
                  <a:lnTo>
                    <a:pt x="432003" y="58508"/>
                  </a:lnTo>
                  <a:lnTo>
                    <a:pt x="412673" y="58508"/>
                  </a:lnTo>
                  <a:lnTo>
                    <a:pt x="412673" y="66598"/>
                  </a:lnTo>
                  <a:lnTo>
                    <a:pt x="412673" y="82410"/>
                  </a:lnTo>
                  <a:lnTo>
                    <a:pt x="412673" y="90678"/>
                  </a:lnTo>
                  <a:lnTo>
                    <a:pt x="412673" y="107607"/>
                  </a:lnTo>
                  <a:lnTo>
                    <a:pt x="373138" y="107607"/>
                  </a:lnTo>
                  <a:lnTo>
                    <a:pt x="373138" y="90678"/>
                  </a:lnTo>
                  <a:lnTo>
                    <a:pt x="412673" y="90678"/>
                  </a:lnTo>
                  <a:lnTo>
                    <a:pt x="412673" y="82410"/>
                  </a:lnTo>
                  <a:lnTo>
                    <a:pt x="373138" y="82410"/>
                  </a:lnTo>
                  <a:lnTo>
                    <a:pt x="373138" y="66598"/>
                  </a:lnTo>
                  <a:lnTo>
                    <a:pt x="412673" y="66598"/>
                  </a:lnTo>
                  <a:lnTo>
                    <a:pt x="412673" y="58508"/>
                  </a:lnTo>
                  <a:lnTo>
                    <a:pt x="373138" y="58508"/>
                  </a:lnTo>
                  <a:lnTo>
                    <a:pt x="373138" y="43230"/>
                  </a:lnTo>
                  <a:lnTo>
                    <a:pt x="443382" y="43230"/>
                  </a:lnTo>
                  <a:lnTo>
                    <a:pt x="443382" y="35140"/>
                  </a:lnTo>
                  <a:lnTo>
                    <a:pt x="373138" y="35140"/>
                  </a:lnTo>
                  <a:lnTo>
                    <a:pt x="373138" y="20612"/>
                  </a:lnTo>
                  <a:lnTo>
                    <a:pt x="373138" y="19875"/>
                  </a:lnTo>
                  <a:lnTo>
                    <a:pt x="390766" y="18580"/>
                  </a:lnTo>
                  <a:lnTo>
                    <a:pt x="404698" y="17183"/>
                  </a:lnTo>
                  <a:lnTo>
                    <a:pt x="415213" y="15760"/>
                  </a:lnTo>
                  <a:lnTo>
                    <a:pt x="422605" y="14351"/>
                  </a:lnTo>
                  <a:lnTo>
                    <a:pt x="427202" y="13817"/>
                  </a:lnTo>
                  <a:lnTo>
                    <a:pt x="428320" y="13995"/>
                  </a:lnTo>
                  <a:lnTo>
                    <a:pt x="428320" y="13817"/>
                  </a:lnTo>
                  <a:lnTo>
                    <a:pt x="428320" y="12331"/>
                  </a:lnTo>
                  <a:lnTo>
                    <a:pt x="427939" y="11772"/>
                  </a:lnTo>
                  <a:lnTo>
                    <a:pt x="419303" y="0"/>
                  </a:lnTo>
                  <a:lnTo>
                    <a:pt x="394017" y="6489"/>
                  </a:lnTo>
                  <a:lnTo>
                    <a:pt x="361607" y="10706"/>
                  </a:lnTo>
                  <a:lnTo>
                    <a:pt x="327494" y="13030"/>
                  </a:lnTo>
                  <a:lnTo>
                    <a:pt x="297167" y="13817"/>
                  </a:lnTo>
                  <a:lnTo>
                    <a:pt x="300850" y="22085"/>
                  </a:lnTo>
                  <a:lnTo>
                    <a:pt x="353631" y="20612"/>
                  </a:lnTo>
                  <a:lnTo>
                    <a:pt x="353631" y="35140"/>
                  </a:lnTo>
                  <a:lnTo>
                    <a:pt x="284302" y="35140"/>
                  </a:lnTo>
                  <a:lnTo>
                    <a:pt x="284302" y="43230"/>
                  </a:lnTo>
                  <a:lnTo>
                    <a:pt x="353631" y="43230"/>
                  </a:lnTo>
                  <a:lnTo>
                    <a:pt x="353631" y="58508"/>
                  </a:lnTo>
                  <a:lnTo>
                    <a:pt x="353631" y="66598"/>
                  </a:lnTo>
                  <a:lnTo>
                    <a:pt x="353631" y="82410"/>
                  </a:lnTo>
                  <a:lnTo>
                    <a:pt x="353631" y="90678"/>
                  </a:lnTo>
                  <a:lnTo>
                    <a:pt x="353631" y="107607"/>
                  </a:lnTo>
                  <a:lnTo>
                    <a:pt x="314286" y="107607"/>
                  </a:lnTo>
                  <a:lnTo>
                    <a:pt x="314286" y="90678"/>
                  </a:lnTo>
                  <a:lnTo>
                    <a:pt x="353631" y="90678"/>
                  </a:lnTo>
                  <a:lnTo>
                    <a:pt x="353631" y="82410"/>
                  </a:lnTo>
                  <a:lnTo>
                    <a:pt x="314274" y="82410"/>
                  </a:lnTo>
                  <a:lnTo>
                    <a:pt x="314274" y="66598"/>
                  </a:lnTo>
                  <a:lnTo>
                    <a:pt x="353631" y="66598"/>
                  </a:lnTo>
                  <a:lnTo>
                    <a:pt x="353631" y="58508"/>
                  </a:lnTo>
                  <a:lnTo>
                    <a:pt x="294957" y="58508"/>
                  </a:lnTo>
                  <a:lnTo>
                    <a:pt x="294957" y="115887"/>
                  </a:lnTo>
                  <a:lnTo>
                    <a:pt x="353631" y="115887"/>
                  </a:lnTo>
                  <a:lnTo>
                    <a:pt x="353631" y="130416"/>
                  </a:lnTo>
                  <a:lnTo>
                    <a:pt x="294779" y="130416"/>
                  </a:lnTo>
                  <a:lnTo>
                    <a:pt x="294779" y="138684"/>
                  </a:lnTo>
                  <a:lnTo>
                    <a:pt x="353631" y="138684"/>
                  </a:lnTo>
                  <a:lnTo>
                    <a:pt x="353631" y="158369"/>
                  </a:lnTo>
                  <a:lnTo>
                    <a:pt x="278409" y="158369"/>
                  </a:lnTo>
                  <a:lnTo>
                    <a:pt x="278409" y="166471"/>
                  </a:lnTo>
                  <a:lnTo>
                    <a:pt x="447446" y="166471"/>
                  </a:lnTo>
                  <a:lnTo>
                    <a:pt x="447446" y="15836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57" name="object 57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6281" y="9832404"/>
              <a:ext cx="166281" cy="17123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4180" y="9836992"/>
              <a:ext cx="130213" cy="15872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860622" y="9840847"/>
              <a:ext cx="48260" cy="172720"/>
            </a:xfrm>
            <a:custGeom>
              <a:avLst/>
              <a:gdLst/>
              <a:ahLst/>
              <a:cxnLst/>
              <a:rect l="l" t="t" r="r" b="b"/>
              <a:pathLst>
                <a:path w="48259" h="172720">
                  <a:moveTo>
                    <a:pt x="5334" y="0"/>
                  </a:moveTo>
                  <a:lnTo>
                    <a:pt x="0" y="6616"/>
                  </a:lnTo>
                  <a:lnTo>
                    <a:pt x="5132" y="13064"/>
                  </a:lnTo>
                  <a:lnTo>
                    <a:pt x="9883" y="19956"/>
                  </a:lnTo>
                  <a:lnTo>
                    <a:pt x="24628" y="61175"/>
                  </a:lnTo>
                  <a:lnTo>
                    <a:pt x="26860" y="85902"/>
                  </a:lnTo>
                  <a:lnTo>
                    <a:pt x="26507" y="95934"/>
                  </a:lnTo>
                  <a:lnTo>
                    <a:pt x="17094" y="136934"/>
                  </a:lnTo>
                  <a:lnTo>
                    <a:pt x="177" y="165366"/>
                  </a:lnTo>
                  <a:lnTo>
                    <a:pt x="5334" y="172338"/>
                  </a:lnTo>
                  <a:lnTo>
                    <a:pt x="28713" y="147206"/>
                  </a:lnTo>
                  <a:lnTo>
                    <a:pt x="41589" y="122982"/>
                  </a:lnTo>
                  <a:lnTo>
                    <a:pt x="47049" y="101960"/>
                  </a:lnTo>
                  <a:lnTo>
                    <a:pt x="48183" y="86436"/>
                  </a:lnTo>
                  <a:lnTo>
                    <a:pt x="43919" y="56092"/>
                  </a:lnTo>
                  <a:lnTo>
                    <a:pt x="33240" y="32388"/>
                  </a:lnTo>
                  <a:lnTo>
                    <a:pt x="19321" y="14098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60" name="object 60"/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58024" y="7741649"/>
              <a:ext cx="506140" cy="17026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99811" y="7758381"/>
              <a:ext cx="124599" cy="14993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2349" y="7793512"/>
              <a:ext cx="118211" cy="11894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41614" y="7755839"/>
              <a:ext cx="106019" cy="15238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4215299" y="7754363"/>
              <a:ext cx="48260" cy="172085"/>
            </a:xfrm>
            <a:custGeom>
              <a:avLst/>
              <a:gdLst/>
              <a:ahLst/>
              <a:cxnLst/>
              <a:rect l="l" t="t" r="r" b="b"/>
              <a:pathLst>
                <a:path w="48259" h="172084">
                  <a:moveTo>
                    <a:pt x="42379" y="0"/>
                  </a:moveTo>
                  <a:lnTo>
                    <a:pt x="28476" y="14116"/>
                  </a:lnTo>
                  <a:lnTo>
                    <a:pt x="14689" y="32413"/>
                  </a:lnTo>
                  <a:lnTo>
                    <a:pt x="4151" y="56107"/>
                  </a:lnTo>
                  <a:lnTo>
                    <a:pt x="0" y="86410"/>
                  </a:lnTo>
                  <a:lnTo>
                    <a:pt x="1142" y="101887"/>
                  </a:lnTo>
                  <a:lnTo>
                    <a:pt x="6586" y="122843"/>
                  </a:lnTo>
                  <a:lnTo>
                    <a:pt x="19443" y="146986"/>
                  </a:lnTo>
                  <a:lnTo>
                    <a:pt x="42824" y="172021"/>
                  </a:lnTo>
                  <a:lnTo>
                    <a:pt x="47942" y="165023"/>
                  </a:lnTo>
                  <a:lnTo>
                    <a:pt x="42467" y="157789"/>
                  </a:lnTo>
                  <a:lnTo>
                    <a:pt x="36742" y="148743"/>
                  </a:lnTo>
                  <a:lnTo>
                    <a:pt x="22493" y="104787"/>
                  </a:lnTo>
                  <a:lnTo>
                    <a:pt x="21120" y="85788"/>
                  </a:lnTo>
                  <a:lnTo>
                    <a:pt x="21696" y="72785"/>
                  </a:lnTo>
                  <a:lnTo>
                    <a:pt x="33438" y="28483"/>
                  </a:lnTo>
                  <a:lnTo>
                    <a:pt x="47713" y="6591"/>
                  </a:lnTo>
                  <a:lnTo>
                    <a:pt x="4237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65" name="object 65"/>
            <p:cNvPicPr/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20631" y="7743830"/>
              <a:ext cx="359895" cy="16648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00020" y="7744454"/>
              <a:ext cx="166319" cy="17114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87843" y="7748728"/>
              <a:ext cx="129984" cy="15844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5084037" y="7752229"/>
              <a:ext cx="48895" cy="172085"/>
            </a:xfrm>
            <a:custGeom>
              <a:avLst/>
              <a:gdLst/>
              <a:ahLst/>
              <a:cxnLst/>
              <a:rect l="l" t="t" r="r" b="b"/>
              <a:pathLst>
                <a:path w="48894" h="172084">
                  <a:moveTo>
                    <a:pt x="5321" y="0"/>
                  </a:moveTo>
                  <a:lnTo>
                    <a:pt x="0" y="6642"/>
                  </a:lnTo>
                  <a:lnTo>
                    <a:pt x="5149" y="13055"/>
                  </a:lnTo>
                  <a:lnTo>
                    <a:pt x="9913" y="19916"/>
                  </a:lnTo>
                  <a:lnTo>
                    <a:pt x="24722" y="61026"/>
                  </a:lnTo>
                  <a:lnTo>
                    <a:pt x="27025" y="85699"/>
                  </a:lnTo>
                  <a:lnTo>
                    <a:pt x="26693" y="95712"/>
                  </a:lnTo>
                  <a:lnTo>
                    <a:pt x="17408" y="136647"/>
                  </a:lnTo>
                  <a:lnTo>
                    <a:pt x="609" y="165074"/>
                  </a:lnTo>
                  <a:lnTo>
                    <a:pt x="5765" y="172021"/>
                  </a:lnTo>
                  <a:lnTo>
                    <a:pt x="29027" y="146866"/>
                  </a:lnTo>
                  <a:lnTo>
                    <a:pt x="41814" y="122659"/>
                  </a:lnTo>
                  <a:lnTo>
                    <a:pt x="47210" y="101676"/>
                  </a:lnTo>
                  <a:lnTo>
                    <a:pt x="48298" y="86194"/>
                  </a:lnTo>
                  <a:lnTo>
                    <a:pt x="43965" y="55906"/>
                  </a:lnTo>
                  <a:lnTo>
                    <a:pt x="33248" y="32267"/>
                  </a:lnTo>
                  <a:lnTo>
                    <a:pt x="19312" y="14043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69" name="object 69"/>
            <p:cNvSpPr/>
            <p:nvPr/>
          </p:nvSpPr>
          <p:spPr>
            <a:xfrm>
              <a:off x="9127756" y="3384181"/>
              <a:ext cx="6222365" cy="1844675"/>
            </a:xfrm>
            <a:custGeom>
              <a:avLst/>
              <a:gdLst/>
              <a:ahLst/>
              <a:cxnLst/>
              <a:rect l="l" t="t" r="r" b="b"/>
              <a:pathLst>
                <a:path w="6222365" h="1844675">
                  <a:moveTo>
                    <a:pt x="279628" y="71234"/>
                  </a:moveTo>
                  <a:lnTo>
                    <a:pt x="15151" y="71234"/>
                  </a:lnTo>
                  <a:lnTo>
                    <a:pt x="15151" y="112915"/>
                  </a:lnTo>
                  <a:lnTo>
                    <a:pt x="90182" y="112915"/>
                  </a:lnTo>
                  <a:lnTo>
                    <a:pt x="90182" y="297827"/>
                  </a:lnTo>
                  <a:lnTo>
                    <a:pt x="24993" y="297827"/>
                  </a:lnTo>
                  <a:lnTo>
                    <a:pt x="24993" y="340258"/>
                  </a:lnTo>
                  <a:lnTo>
                    <a:pt x="90182" y="340258"/>
                  </a:lnTo>
                  <a:lnTo>
                    <a:pt x="90182" y="553199"/>
                  </a:lnTo>
                  <a:lnTo>
                    <a:pt x="35153" y="569023"/>
                  </a:lnTo>
                  <a:lnTo>
                    <a:pt x="18465" y="573341"/>
                  </a:lnTo>
                  <a:lnTo>
                    <a:pt x="0" y="577443"/>
                  </a:lnTo>
                  <a:lnTo>
                    <a:pt x="21209" y="648677"/>
                  </a:lnTo>
                  <a:lnTo>
                    <a:pt x="21971" y="651713"/>
                  </a:lnTo>
                  <a:lnTo>
                    <a:pt x="24257" y="652462"/>
                  </a:lnTo>
                  <a:lnTo>
                    <a:pt x="31838" y="652462"/>
                  </a:lnTo>
                  <a:lnTo>
                    <a:pt x="35623" y="648677"/>
                  </a:lnTo>
                  <a:lnTo>
                    <a:pt x="38658" y="642620"/>
                  </a:lnTo>
                  <a:lnTo>
                    <a:pt x="271284" y="539559"/>
                  </a:lnTo>
                  <a:lnTo>
                    <a:pt x="273088" y="520611"/>
                  </a:lnTo>
                  <a:lnTo>
                    <a:pt x="275831" y="491820"/>
                  </a:lnTo>
                  <a:lnTo>
                    <a:pt x="260172" y="498030"/>
                  </a:lnTo>
                  <a:lnTo>
                    <a:pt x="243166" y="504520"/>
                  </a:lnTo>
                  <a:lnTo>
                    <a:pt x="222034" y="511860"/>
                  </a:lnTo>
                  <a:lnTo>
                    <a:pt x="193992" y="520611"/>
                  </a:lnTo>
                  <a:lnTo>
                    <a:pt x="193992" y="340258"/>
                  </a:lnTo>
                  <a:lnTo>
                    <a:pt x="267487" y="340258"/>
                  </a:lnTo>
                  <a:lnTo>
                    <a:pt x="267487" y="297827"/>
                  </a:lnTo>
                  <a:lnTo>
                    <a:pt x="193992" y="297827"/>
                  </a:lnTo>
                  <a:lnTo>
                    <a:pt x="193992" y="112915"/>
                  </a:lnTo>
                  <a:lnTo>
                    <a:pt x="279628" y="112915"/>
                  </a:lnTo>
                  <a:lnTo>
                    <a:pt x="279628" y="71234"/>
                  </a:lnTo>
                  <a:close/>
                </a:path>
                <a:path w="6222365" h="1844675">
                  <a:moveTo>
                    <a:pt x="428142" y="485749"/>
                  </a:moveTo>
                  <a:lnTo>
                    <a:pt x="405409" y="446341"/>
                  </a:lnTo>
                  <a:lnTo>
                    <a:pt x="369100" y="480949"/>
                  </a:lnTo>
                  <a:lnTo>
                    <a:pt x="329057" y="516166"/>
                  </a:lnTo>
                  <a:lnTo>
                    <a:pt x="287782" y="550075"/>
                  </a:lnTo>
                  <a:lnTo>
                    <a:pt x="247751" y="580745"/>
                  </a:lnTo>
                  <a:lnTo>
                    <a:pt x="211416" y="606234"/>
                  </a:lnTo>
                  <a:lnTo>
                    <a:pt x="263702" y="666864"/>
                  </a:lnTo>
                  <a:lnTo>
                    <a:pt x="264464" y="667626"/>
                  </a:lnTo>
                  <a:lnTo>
                    <a:pt x="265988" y="669899"/>
                  </a:lnTo>
                  <a:lnTo>
                    <a:pt x="275069" y="669899"/>
                  </a:lnTo>
                  <a:lnTo>
                    <a:pt x="278866" y="660044"/>
                  </a:lnTo>
                  <a:lnTo>
                    <a:pt x="281152" y="653224"/>
                  </a:lnTo>
                  <a:lnTo>
                    <a:pt x="309981" y="622795"/>
                  </a:lnTo>
                  <a:lnTo>
                    <a:pt x="349821" y="579158"/>
                  </a:lnTo>
                  <a:lnTo>
                    <a:pt x="392074" y="530682"/>
                  </a:lnTo>
                  <a:lnTo>
                    <a:pt x="428142" y="485749"/>
                  </a:lnTo>
                  <a:close/>
                </a:path>
                <a:path w="6222365" h="1844675">
                  <a:moveTo>
                    <a:pt x="432701" y="342531"/>
                  </a:moveTo>
                  <a:lnTo>
                    <a:pt x="403377" y="317804"/>
                  </a:lnTo>
                  <a:lnTo>
                    <a:pt x="366217" y="290817"/>
                  </a:lnTo>
                  <a:lnTo>
                    <a:pt x="327634" y="265811"/>
                  </a:lnTo>
                  <a:lnTo>
                    <a:pt x="294017" y="247053"/>
                  </a:lnTo>
                  <a:lnTo>
                    <a:pt x="262204" y="276606"/>
                  </a:lnTo>
                  <a:lnTo>
                    <a:pt x="288569" y="309562"/>
                  </a:lnTo>
                  <a:lnTo>
                    <a:pt x="313918" y="348119"/>
                  </a:lnTo>
                  <a:lnTo>
                    <a:pt x="336156" y="387108"/>
                  </a:lnTo>
                  <a:lnTo>
                    <a:pt x="353123" y="421335"/>
                  </a:lnTo>
                  <a:lnTo>
                    <a:pt x="432701" y="342531"/>
                  </a:lnTo>
                  <a:close/>
                </a:path>
                <a:path w="6222365" h="1844675">
                  <a:moveTo>
                    <a:pt x="735825" y="615327"/>
                  </a:moveTo>
                  <a:lnTo>
                    <a:pt x="678840" y="562851"/>
                  </a:lnTo>
                  <a:lnTo>
                    <a:pt x="644867" y="524332"/>
                  </a:lnTo>
                  <a:lnTo>
                    <a:pt x="611441" y="477570"/>
                  </a:lnTo>
                  <a:lnTo>
                    <a:pt x="581990" y="422846"/>
                  </a:lnTo>
                  <a:lnTo>
                    <a:pt x="622833" y="395020"/>
                  </a:lnTo>
                  <a:lnTo>
                    <a:pt x="635800" y="385711"/>
                  </a:lnTo>
                  <a:lnTo>
                    <a:pt x="651230" y="374650"/>
                  </a:lnTo>
                  <a:lnTo>
                    <a:pt x="677799" y="354126"/>
                  </a:lnTo>
                  <a:lnTo>
                    <a:pt x="713092" y="325856"/>
                  </a:lnTo>
                  <a:lnTo>
                    <a:pt x="721436" y="322097"/>
                  </a:lnTo>
                  <a:lnTo>
                    <a:pt x="726935" y="317334"/>
                  </a:lnTo>
                  <a:lnTo>
                    <a:pt x="729297" y="312864"/>
                  </a:lnTo>
                  <a:lnTo>
                    <a:pt x="728243" y="309943"/>
                  </a:lnTo>
                  <a:lnTo>
                    <a:pt x="642620" y="250075"/>
                  </a:lnTo>
                  <a:lnTo>
                    <a:pt x="625246" y="293230"/>
                  </a:lnTo>
                  <a:lnTo>
                    <a:pt x="604164" y="332105"/>
                  </a:lnTo>
                  <a:lnTo>
                    <a:pt x="583374" y="363893"/>
                  </a:lnTo>
                  <a:lnTo>
                    <a:pt x="566826" y="385711"/>
                  </a:lnTo>
                  <a:lnTo>
                    <a:pt x="560565" y="368046"/>
                  </a:lnTo>
                  <a:lnTo>
                    <a:pt x="553669" y="344982"/>
                  </a:lnTo>
                  <a:lnTo>
                    <a:pt x="546900" y="315391"/>
                  </a:lnTo>
                  <a:lnTo>
                    <a:pt x="541070" y="278117"/>
                  </a:lnTo>
                  <a:lnTo>
                    <a:pt x="541070" y="215976"/>
                  </a:lnTo>
                  <a:lnTo>
                    <a:pt x="723696" y="215976"/>
                  </a:lnTo>
                  <a:lnTo>
                    <a:pt x="723696" y="174294"/>
                  </a:lnTo>
                  <a:lnTo>
                    <a:pt x="643382" y="174294"/>
                  </a:lnTo>
                  <a:lnTo>
                    <a:pt x="717638" y="118224"/>
                  </a:lnTo>
                  <a:lnTo>
                    <a:pt x="689597" y="97396"/>
                  </a:lnTo>
                  <a:lnTo>
                    <a:pt x="654646" y="75501"/>
                  </a:lnTo>
                  <a:lnTo>
                    <a:pt x="618426" y="55460"/>
                  </a:lnTo>
                  <a:lnTo>
                    <a:pt x="586536" y="40170"/>
                  </a:lnTo>
                  <a:lnTo>
                    <a:pt x="551675" y="71996"/>
                  </a:lnTo>
                  <a:lnTo>
                    <a:pt x="572820" y="94272"/>
                  </a:lnTo>
                  <a:lnTo>
                    <a:pt x="594029" y="121158"/>
                  </a:lnTo>
                  <a:lnTo>
                    <a:pt x="613384" y="149047"/>
                  </a:lnTo>
                  <a:lnTo>
                    <a:pt x="628980" y="174294"/>
                  </a:lnTo>
                  <a:lnTo>
                    <a:pt x="541070" y="174294"/>
                  </a:lnTo>
                  <a:lnTo>
                    <a:pt x="541070" y="56845"/>
                  </a:lnTo>
                  <a:lnTo>
                    <a:pt x="543356" y="46990"/>
                  </a:lnTo>
                  <a:lnTo>
                    <a:pt x="544093" y="40170"/>
                  </a:lnTo>
                  <a:lnTo>
                    <a:pt x="544093" y="34112"/>
                  </a:lnTo>
                  <a:lnTo>
                    <a:pt x="541070" y="31826"/>
                  </a:lnTo>
                  <a:lnTo>
                    <a:pt x="538035" y="31826"/>
                  </a:lnTo>
                  <a:lnTo>
                    <a:pt x="437248" y="29552"/>
                  </a:lnTo>
                  <a:lnTo>
                    <a:pt x="437692" y="44196"/>
                  </a:lnTo>
                  <a:lnTo>
                    <a:pt x="437896" y="56845"/>
                  </a:lnTo>
                  <a:lnTo>
                    <a:pt x="438010" y="174294"/>
                  </a:lnTo>
                  <a:lnTo>
                    <a:pt x="259168" y="174294"/>
                  </a:lnTo>
                  <a:lnTo>
                    <a:pt x="259168" y="215976"/>
                  </a:lnTo>
                  <a:lnTo>
                    <a:pt x="438010" y="215976"/>
                  </a:lnTo>
                  <a:lnTo>
                    <a:pt x="438010" y="653224"/>
                  </a:lnTo>
                  <a:lnTo>
                    <a:pt x="436918" y="672604"/>
                  </a:lnTo>
                  <a:lnTo>
                    <a:pt x="432054" y="684961"/>
                  </a:lnTo>
                  <a:lnTo>
                    <a:pt x="421081" y="691476"/>
                  </a:lnTo>
                  <a:lnTo>
                    <a:pt x="401650" y="693381"/>
                  </a:lnTo>
                  <a:lnTo>
                    <a:pt x="380453" y="692835"/>
                  </a:lnTo>
                  <a:lnTo>
                    <a:pt x="359486" y="691210"/>
                  </a:lnTo>
                  <a:lnTo>
                    <a:pt x="336105" y="688594"/>
                  </a:lnTo>
                  <a:lnTo>
                    <a:pt x="307670" y="685050"/>
                  </a:lnTo>
                  <a:lnTo>
                    <a:pt x="323570" y="734314"/>
                  </a:lnTo>
                  <a:lnTo>
                    <a:pt x="448614" y="734314"/>
                  </a:lnTo>
                  <a:lnTo>
                    <a:pt x="478726" y="732980"/>
                  </a:lnTo>
                  <a:lnTo>
                    <a:pt x="508774" y="723620"/>
                  </a:lnTo>
                  <a:lnTo>
                    <a:pt x="531850" y="698195"/>
                  </a:lnTo>
                  <a:lnTo>
                    <a:pt x="532752" y="693381"/>
                  </a:lnTo>
                  <a:lnTo>
                    <a:pt x="541070" y="648677"/>
                  </a:lnTo>
                  <a:lnTo>
                    <a:pt x="541070" y="497878"/>
                  </a:lnTo>
                  <a:lnTo>
                    <a:pt x="557441" y="519010"/>
                  </a:lnTo>
                  <a:lnTo>
                    <a:pt x="589572" y="554901"/>
                  </a:lnTo>
                  <a:lnTo>
                    <a:pt x="637628" y="600189"/>
                  </a:lnTo>
                  <a:lnTo>
                    <a:pt x="701725" y="649439"/>
                  </a:lnTo>
                  <a:lnTo>
                    <a:pt x="735825" y="615327"/>
                  </a:lnTo>
                  <a:close/>
                </a:path>
                <a:path w="6222365" h="1844675">
                  <a:moveTo>
                    <a:pt x="879627" y="1211643"/>
                  </a:moveTo>
                  <a:lnTo>
                    <a:pt x="851979" y="1213319"/>
                  </a:lnTo>
                  <a:lnTo>
                    <a:pt x="819708" y="1214170"/>
                  </a:lnTo>
                  <a:lnTo>
                    <a:pt x="787260" y="1214488"/>
                  </a:lnTo>
                  <a:lnTo>
                    <a:pt x="722414" y="1214539"/>
                  </a:lnTo>
                  <a:lnTo>
                    <a:pt x="722414" y="1043813"/>
                  </a:lnTo>
                  <a:lnTo>
                    <a:pt x="723315" y="1036472"/>
                  </a:lnTo>
                  <a:lnTo>
                    <a:pt x="727303" y="1014920"/>
                  </a:lnTo>
                  <a:lnTo>
                    <a:pt x="728205" y="1008126"/>
                  </a:lnTo>
                  <a:lnTo>
                    <a:pt x="728205" y="1001382"/>
                  </a:lnTo>
                  <a:lnTo>
                    <a:pt x="719531" y="1001382"/>
                  </a:lnTo>
                  <a:lnTo>
                    <a:pt x="576783" y="991730"/>
                  </a:lnTo>
                  <a:lnTo>
                    <a:pt x="577900" y="1016596"/>
                  </a:lnTo>
                  <a:lnTo>
                    <a:pt x="578472" y="1041641"/>
                  </a:lnTo>
                  <a:lnTo>
                    <a:pt x="578688" y="1061986"/>
                  </a:lnTo>
                  <a:lnTo>
                    <a:pt x="578713" y="1214539"/>
                  </a:lnTo>
                  <a:lnTo>
                    <a:pt x="365544" y="1214539"/>
                  </a:lnTo>
                  <a:lnTo>
                    <a:pt x="365544" y="1035138"/>
                  </a:lnTo>
                  <a:lnTo>
                    <a:pt x="366445" y="1029258"/>
                  </a:lnTo>
                  <a:lnTo>
                    <a:pt x="370433" y="1012075"/>
                  </a:lnTo>
                  <a:lnTo>
                    <a:pt x="371335" y="1006195"/>
                  </a:lnTo>
                  <a:lnTo>
                    <a:pt x="371335" y="1000417"/>
                  </a:lnTo>
                  <a:lnTo>
                    <a:pt x="350126" y="999451"/>
                  </a:lnTo>
                  <a:lnTo>
                    <a:pt x="220878" y="991730"/>
                  </a:lnTo>
                  <a:lnTo>
                    <a:pt x="223113" y="1018514"/>
                  </a:lnTo>
                  <a:lnTo>
                    <a:pt x="224256" y="1048283"/>
                  </a:lnTo>
                  <a:lnTo>
                    <a:pt x="224675" y="1074610"/>
                  </a:lnTo>
                  <a:lnTo>
                    <a:pt x="224739" y="1214539"/>
                  </a:lnTo>
                  <a:lnTo>
                    <a:pt x="179400" y="1214539"/>
                  </a:lnTo>
                  <a:lnTo>
                    <a:pt x="116954" y="1213815"/>
                  </a:lnTo>
                  <a:lnTo>
                    <a:pt x="80378" y="1212913"/>
                  </a:lnTo>
                  <a:lnTo>
                    <a:pt x="55943" y="1211643"/>
                  </a:lnTo>
                  <a:lnTo>
                    <a:pt x="55943" y="1279156"/>
                  </a:lnTo>
                  <a:lnTo>
                    <a:pt x="83794" y="1277886"/>
                  </a:lnTo>
                  <a:lnTo>
                    <a:pt x="117436" y="1276985"/>
                  </a:lnTo>
                  <a:lnTo>
                    <a:pt x="151434" y="1276438"/>
                  </a:lnTo>
                  <a:lnTo>
                    <a:pt x="224739" y="1276261"/>
                  </a:lnTo>
                  <a:lnTo>
                    <a:pt x="224675" y="1385671"/>
                  </a:lnTo>
                  <a:lnTo>
                    <a:pt x="224256" y="1438541"/>
                  </a:lnTo>
                  <a:lnTo>
                    <a:pt x="223113" y="1491043"/>
                  </a:lnTo>
                  <a:lnTo>
                    <a:pt x="220878" y="1533779"/>
                  </a:lnTo>
                  <a:lnTo>
                    <a:pt x="366509" y="1533779"/>
                  </a:lnTo>
                  <a:lnTo>
                    <a:pt x="365671" y="1462646"/>
                  </a:lnTo>
                  <a:lnTo>
                    <a:pt x="365544" y="1276261"/>
                  </a:lnTo>
                  <a:lnTo>
                    <a:pt x="578713" y="1276261"/>
                  </a:lnTo>
                  <a:lnTo>
                    <a:pt x="578586" y="1343393"/>
                  </a:lnTo>
                  <a:lnTo>
                    <a:pt x="577723" y="1400327"/>
                  </a:lnTo>
                  <a:lnTo>
                    <a:pt x="575373" y="1449171"/>
                  </a:lnTo>
                  <a:lnTo>
                    <a:pt x="570801" y="1491996"/>
                  </a:lnTo>
                  <a:lnTo>
                    <a:pt x="563270" y="1530883"/>
                  </a:lnTo>
                  <a:lnTo>
                    <a:pt x="544690" y="1588477"/>
                  </a:lnTo>
                  <a:lnTo>
                    <a:pt x="520534" y="1634832"/>
                  </a:lnTo>
                  <a:lnTo>
                    <a:pt x="491832" y="1671307"/>
                  </a:lnTo>
                  <a:lnTo>
                    <a:pt x="459651" y="1699221"/>
                  </a:lnTo>
                  <a:lnTo>
                    <a:pt x="425056" y="1719935"/>
                  </a:lnTo>
                  <a:lnTo>
                    <a:pt x="389089" y="1734781"/>
                  </a:lnTo>
                  <a:lnTo>
                    <a:pt x="317296" y="1752244"/>
                  </a:lnTo>
                  <a:lnTo>
                    <a:pt x="283578" y="1757540"/>
                  </a:lnTo>
                  <a:lnTo>
                    <a:pt x="313461" y="1818309"/>
                  </a:lnTo>
                  <a:lnTo>
                    <a:pt x="353047" y="1811413"/>
                  </a:lnTo>
                  <a:lnTo>
                    <a:pt x="395211" y="1802892"/>
                  </a:lnTo>
                  <a:lnTo>
                    <a:pt x="438886" y="1791665"/>
                  </a:lnTo>
                  <a:lnTo>
                    <a:pt x="483019" y="1776666"/>
                  </a:lnTo>
                  <a:lnTo>
                    <a:pt x="526542" y="1756854"/>
                  </a:lnTo>
                  <a:lnTo>
                    <a:pt x="568388" y="1731149"/>
                  </a:lnTo>
                  <a:lnTo>
                    <a:pt x="607491" y="1698485"/>
                  </a:lnTo>
                  <a:lnTo>
                    <a:pt x="642785" y="1657807"/>
                  </a:lnTo>
                  <a:lnTo>
                    <a:pt x="673227" y="1608048"/>
                  </a:lnTo>
                  <a:lnTo>
                    <a:pt x="691134" y="1567446"/>
                  </a:lnTo>
                  <a:lnTo>
                    <a:pt x="704075" y="1527263"/>
                  </a:lnTo>
                  <a:lnTo>
                    <a:pt x="712838" y="1485861"/>
                  </a:lnTo>
                  <a:lnTo>
                    <a:pt x="718248" y="1441678"/>
                  </a:lnTo>
                  <a:lnTo>
                    <a:pt x="721106" y="1393075"/>
                  </a:lnTo>
                  <a:lnTo>
                    <a:pt x="722223" y="1338478"/>
                  </a:lnTo>
                  <a:lnTo>
                    <a:pt x="722414" y="1276261"/>
                  </a:lnTo>
                  <a:lnTo>
                    <a:pt x="792695" y="1276438"/>
                  </a:lnTo>
                  <a:lnTo>
                    <a:pt x="824052" y="1276985"/>
                  </a:lnTo>
                  <a:lnTo>
                    <a:pt x="854506" y="1277886"/>
                  </a:lnTo>
                  <a:lnTo>
                    <a:pt x="879627" y="1279156"/>
                  </a:lnTo>
                  <a:lnTo>
                    <a:pt x="879627" y="1211643"/>
                  </a:lnTo>
                  <a:close/>
                </a:path>
                <a:path w="6222365" h="1844675">
                  <a:moveTo>
                    <a:pt x="1082725" y="452412"/>
                  </a:moveTo>
                  <a:lnTo>
                    <a:pt x="1062913" y="425119"/>
                  </a:lnTo>
                  <a:lnTo>
                    <a:pt x="1061935" y="423786"/>
                  </a:lnTo>
                  <a:lnTo>
                    <a:pt x="1041412" y="389585"/>
                  </a:lnTo>
                  <a:lnTo>
                    <a:pt x="1022477" y="348259"/>
                  </a:lnTo>
                  <a:lnTo>
                    <a:pt x="1006500" y="298246"/>
                  </a:lnTo>
                  <a:lnTo>
                    <a:pt x="994816" y="237959"/>
                  </a:lnTo>
                  <a:lnTo>
                    <a:pt x="1058468" y="237959"/>
                  </a:lnTo>
                  <a:lnTo>
                    <a:pt x="1058468" y="196265"/>
                  </a:lnTo>
                  <a:lnTo>
                    <a:pt x="994067" y="196265"/>
                  </a:lnTo>
                  <a:lnTo>
                    <a:pt x="994067" y="56845"/>
                  </a:lnTo>
                  <a:lnTo>
                    <a:pt x="994816" y="51536"/>
                  </a:lnTo>
                  <a:lnTo>
                    <a:pt x="997102" y="42430"/>
                  </a:lnTo>
                  <a:lnTo>
                    <a:pt x="997102" y="35623"/>
                  </a:lnTo>
                  <a:lnTo>
                    <a:pt x="994067" y="31064"/>
                  </a:lnTo>
                  <a:lnTo>
                    <a:pt x="991781" y="31064"/>
                  </a:lnTo>
                  <a:lnTo>
                    <a:pt x="890993" y="29552"/>
                  </a:lnTo>
                  <a:lnTo>
                    <a:pt x="892492" y="68135"/>
                  </a:lnTo>
                  <a:lnTo>
                    <a:pt x="892517" y="196265"/>
                  </a:lnTo>
                  <a:lnTo>
                    <a:pt x="797788" y="196265"/>
                  </a:lnTo>
                  <a:lnTo>
                    <a:pt x="797788" y="237959"/>
                  </a:lnTo>
                  <a:lnTo>
                    <a:pt x="890231" y="237959"/>
                  </a:lnTo>
                  <a:lnTo>
                    <a:pt x="888009" y="258381"/>
                  </a:lnTo>
                  <a:lnTo>
                    <a:pt x="874763" y="333616"/>
                  </a:lnTo>
                  <a:lnTo>
                    <a:pt x="861555" y="382955"/>
                  </a:lnTo>
                  <a:lnTo>
                    <a:pt x="842530" y="436435"/>
                  </a:lnTo>
                  <a:lnTo>
                    <a:pt x="816571" y="491312"/>
                  </a:lnTo>
                  <a:lnTo>
                    <a:pt x="782624" y="544855"/>
                  </a:lnTo>
                  <a:lnTo>
                    <a:pt x="808393" y="581990"/>
                  </a:lnTo>
                  <a:lnTo>
                    <a:pt x="825588" y="565035"/>
                  </a:lnTo>
                  <a:lnTo>
                    <a:pt x="845908" y="542874"/>
                  </a:lnTo>
                  <a:lnTo>
                    <a:pt x="868502" y="514337"/>
                  </a:lnTo>
                  <a:lnTo>
                    <a:pt x="892517" y="478180"/>
                  </a:lnTo>
                  <a:lnTo>
                    <a:pt x="892517" y="741133"/>
                  </a:lnTo>
                  <a:lnTo>
                    <a:pt x="994067" y="741133"/>
                  </a:lnTo>
                  <a:lnTo>
                    <a:pt x="994067" y="478180"/>
                  </a:lnTo>
                  <a:lnTo>
                    <a:pt x="994067" y="425119"/>
                  </a:lnTo>
                  <a:lnTo>
                    <a:pt x="1002957" y="436791"/>
                  </a:lnTo>
                  <a:lnTo>
                    <a:pt x="1014056" y="450227"/>
                  </a:lnTo>
                  <a:lnTo>
                    <a:pt x="1029550" y="467233"/>
                  </a:lnTo>
                  <a:lnTo>
                    <a:pt x="1051648" y="489546"/>
                  </a:lnTo>
                  <a:lnTo>
                    <a:pt x="1082725" y="452412"/>
                  </a:lnTo>
                  <a:close/>
                </a:path>
                <a:path w="6222365" h="1844675">
                  <a:moveTo>
                    <a:pt x="1514665" y="710057"/>
                  </a:moveTo>
                  <a:lnTo>
                    <a:pt x="1461477" y="660196"/>
                  </a:lnTo>
                  <a:lnTo>
                    <a:pt x="1430794" y="623798"/>
                  </a:lnTo>
                  <a:lnTo>
                    <a:pt x="1401305" y="579183"/>
                  </a:lnTo>
                  <a:lnTo>
                    <a:pt x="1375981" y="525907"/>
                  </a:lnTo>
                  <a:lnTo>
                    <a:pt x="1394917" y="517474"/>
                  </a:lnTo>
                  <a:lnTo>
                    <a:pt x="1422882" y="504418"/>
                  </a:lnTo>
                  <a:lnTo>
                    <a:pt x="1455813" y="488086"/>
                  </a:lnTo>
                  <a:lnTo>
                    <a:pt x="1474190" y="478180"/>
                  </a:lnTo>
                  <a:lnTo>
                    <a:pt x="1489671" y="469836"/>
                  </a:lnTo>
                  <a:lnTo>
                    <a:pt x="1494650" y="468134"/>
                  </a:lnTo>
                  <a:lnTo>
                    <a:pt x="1502918" y="464642"/>
                  </a:lnTo>
                  <a:lnTo>
                    <a:pt x="1509483" y="460146"/>
                  </a:lnTo>
                  <a:lnTo>
                    <a:pt x="1509369" y="455434"/>
                  </a:lnTo>
                  <a:lnTo>
                    <a:pt x="1441932" y="394817"/>
                  </a:lnTo>
                  <a:lnTo>
                    <a:pt x="1423479" y="416801"/>
                  </a:lnTo>
                  <a:lnTo>
                    <a:pt x="1404683" y="437629"/>
                  </a:lnTo>
                  <a:lnTo>
                    <a:pt x="1384046" y="457911"/>
                  </a:lnTo>
                  <a:lnTo>
                    <a:pt x="1360093" y="478180"/>
                  </a:lnTo>
                  <a:lnTo>
                    <a:pt x="1355585" y="458571"/>
                  </a:lnTo>
                  <a:lnTo>
                    <a:pt x="1352016" y="438391"/>
                  </a:lnTo>
                  <a:lnTo>
                    <a:pt x="1348879" y="412534"/>
                  </a:lnTo>
                  <a:lnTo>
                    <a:pt x="1345666" y="375869"/>
                  </a:lnTo>
                  <a:lnTo>
                    <a:pt x="1471485" y="375869"/>
                  </a:lnTo>
                  <a:lnTo>
                    <a:pt x="1471485" y="333425"/>
                  </a:lnTo>
                  <a:lnTo>
                    <a:pt x="1471485" y="236423"/>
                  </a:lnTo>
                  <a:lnTo>
                    <a:pt x="1471485" y="194754"/>
                  </a:lnTo>
                  <a:lnTo>
                    <a:pt x="1471485" y="102298"/>
                  </a:lnTo>
                  <a:lnTo>
                    <a:pt x="1471485" y="59867"/>
                  </a:lnTo>
                  <a:lnTo>
                    <a:pt x="1367663" y="59867"/>
                  </a:lnTo>
                  <a:lnTo>
                    <a:pt x="1367663" y="102298"/>
                  </a:lnTo>
                  <a:lnTo>
                    <a:pt x="1367663" y="194754"/>
                  </a:lnTo>
                  <a:lnTo>
                    <a:pt x="1367663" y="236423"/>
                  </a:lnTo>
                  <a:lnTo>
                    <a:pt x="1367663" y="333425"/>
                  </a:lnTo>
                  <a:lnTo>
                    <a:pt x="1192593" y="333425"/>
                  </a:lnTo>
                  <a:lnTo>
                    <a:pt x="1192593" y="236423"/>
                  </a:lnTo>
                  <a:lnTo>
                    <a:pt x="1367663" y="236423"/>
                  </a:lnTo>
                  <a:lnTo>
                    <a:pt x="1367663" y="194754"/>
                  </a:lnTo>
                  <a:lnTo>
                    <a:pt x="1192593" y="194754"/>
                  </a:lnTo>
                  <a:lnTo>
                    <a:pt x="1192593" y="102298"/>
                  </a:lnTo>
                  <a:lnTo>
                    <a:pt x="1367663" y="102298"/>
                  </a:lnTo>
                  <a:lnTo>
                    <a:pt x="1367663" y="59867"/>
                  </a:lnTo>
                  <a:lnTo>
                    <a:pt x="1091806" y="59867"/>
                  </a:lnTo>
                  <a:lnTo>
                    <a:pt x="1091806" y="648665"/>
                  </a:lnTo>
                  <a:lnTo>
                    <a:pt x="1060716" y="657275"/>
                  </a:lnTo>
                  <a:lnTo>
                    <a:pt x="1040841" y="662317"/>
                  </a:lnTo>
                  <a:lnTo>
                    <a:pt x="1026375" y="665099"/>
                  </a:lnTo>
                  <a:lnTo>
                    <a:pt x="1011491" y="666864"/>
                  </a:lnTo>
                  <a:lnTo>
                    <a:pt x="1037259" y="734314"/>
                  </a:lnTo>
                  <a:lnTo>
                    <a:pt x="1038021" y="735825"/>
                  </a:lnTo>
                  <a:lnTo>
                    <a:pt x="1043305" y="738085"/>
                  </a:lnTo>
                  <a:lnTo>
                    <a:pt x="1049388" y="738085"/>
                  </a:lnTo>
                  <a:lnTo>
                    <a:pt x="1058468" y="728992"/>
                  </a:lnTo>
                  <a:lnTo>
                    <a:pt x="1096733" y="714476"/>
                  </a:lnTo>
                  <a:lnTo>
                    <a:pt x="1148524" y="692962"/>
                  </a:lnTo>
                  <a:lnTo>
                    <a:pt x="1203921" y="668947"/>
                  </a:lnTo>
                  <a:lnTo>
                    <a:pt x="1252994" y="646887"/>
                  </a:lnTo>
                  <a:lnTo>
                    <a:pt x="1287030" y="619125"/>
                  </a:lnTo>
                  <a:lnTo>
                    <a:pt x="1290358" y="586536"/>
                  </a:lnTo>
                  <a:lnTo>
                    <a:pt x="1270812" y="594080"/>
                  </a:lnTo>
                  <a:lnTo>
                    <a:pt x="1251140" y="600849"/>
                  </a:lnTo>
                  <a:lnTo>
                    <a:pt x="1192593" y="619125"/>
                  </a:lnTo>
                  <a:lnTo>
                    <a:pt x="1192593" y="375869"/>
                  </a:lnTo>
                  <a:lnTo>
                    <a:pt x="1241094" y="375869"/>
                  </a:lnTo>
                  <a:lnTo>
                    <a:pt x="1251280" y="443611"/>
                  </a:lnTo>
                  <a:lnTo>
                    <a:pt x="1269301" y="503415"/>
                  </a:lnTo>
                  <a:lnTo>
                    <a:pt x="1293418" y="555663"/>
                  </a:lnTo>
                  <a:lnTo>
                    <a:pt x="1321854" y="600735"/>
                  </a:lnTo>
                  <a:lnTo>
                    <a:pt x="1352867" y="639013"/>
                  </a:lnTo>
                  <a:lnTo>
                    <a:pt x="1384693" y="670890"/>
                  </a:lnTo>
                  <a:lnTo>
                    <a:pt x="1415592" y="696722"/>
                  </a:lnTo>
                  <a:lnTo>
                    <a:pt x="1467548" y="731850"/>
                  </a:lnTo>
                  <a:lnTo>
                    <a:pt x="1485112" y="741883"/>
                  </a:lnTo>
                  <a:lnTo>
                    <a:pt x="1514665" y="710057"/>
                  </a:lnTo>
                  <a:close/>
                </a:path>
                <a:path w="6222365" h="1844675">
                  <a:moveTo>
                    <a:pt x="1775968" y="1113269"/>
                  </a:moveTo>
                  <a:lnTo>
                    <a:pt x="1718411" y="1059256"/>
                  </a:lnTo>
                  <a:lnTo>
                    <a:pt x="1713280" y="1054430"/>
                  </a:lnTo>
                  <a:lnTo>
                    <a:pt x="1659407" y="1057224"/>
                  </a:lnTo>
                  <a:lnTo>
                    <a:pt x="1608518" y="1058646"/>
                  </a:lnTo>
                  <a:lnTo>
                    <a:pt x="1546440" y="1059256"/>
                  </a:lnTo>
                  <a:lnTo>
                    <a:pt x="1142301" y="1059256"/>
                  </a:lnTo>
                  <a:lnTo>
                    <a:pt x="1060424" y="1058532"/>
                  </a:lnTo>
                  <a:lnTo>
                    <a:pt x="1017371" y="1057630"/>
                  </a:lnTo>
                  <a:lnTo>
                    <a:pt x="982179" y="1056360"/>
                  </a:lnTo>
                  <a:lnTo>
                    <a:pt x="982179" y="1122908"/>
                  </a:lnTo>
                  <a:lnTo>
                    <a:pt x="1023213" y="1121791"/>
                  </a:lnTo>
                  <a:lnTo>
                    <a:pt x="1585963" y="1121181"/>
                  </a:lnTo>
                  <a:lnTo>
                    <a:pt x="1585963" y="1122908"/>
                  </a:lnTo>
                  <a:lnTo>
                    <a:pt x="1560029" y="1181481"/>
                  </a:lnTo>
                  <a:lnTo>
                    <a:pt x="1538592" y="1220190"/>
                  </a:lnTo>
                  <a:lnTo>
                    <a:pt x="1509953" y="1265516"/>
                  </a:lnTo>
                  <a:lnTo>
                    <a:pt x="1473657" y="1315720"/>
                  </a:lnTo>
                  <a:lnTo>
                    <a:pt x="1429219" y="1369021"/>
                  </a:lnTo>
                  <a:lnTo>
                    <a:pt x="1376146" y="1423657"/>
                  </a:lnTo>
                  <a:lnTo>
                    <a:pt x="1313992" y="1477835"/>
                  </a:lnTo>
                  <a:lnTo>
                    <a:pt x="1271968" y="1448244"/>
                  </a:lnTo>
                  <a:lnTo>
                    <a:pt x="1230312" y="1421180"/>
                  </a:lnTo>
                  <a:lnTo>
                    <a:pt x="1187564" y="1395920"/>
                  </a:lnTo>
                  <a:lnTo>
                    <a:pt x="1142301" y="1371752"/>
                  </a:lnTo>
                  <a:lnTo>
                    <a:pt x="1098892" y="1422869"/>
                  </a:lnTo>
                  <a:lnTo>
                    <a:pt x="1135786" y="1446885"/>
                  </a:lnTo>
                  <a:lnTo>
                    <a:pt x="1173200" y="1475193"/>
                  </a:lnTo>
                  <a:lnTo>
                    <a:pt x="1210614" y="1507274"/>
                  </a:lnTo>
                  <a:lnTo>
                    <a:pt x="1247508" y="1542605"/>
                  </a:lnTo>
                  <a:lnTo>
                    <a:pt x="1283360" y="1580680"/>
                  </a:lnTo>
                  <a:lnTo>
                    <a:pt x="1317650" y="1620989"/>
                  </a:lnTo>
                  <a:lnTo>
                    <a:pt x="1349857" y="1663014"/>
                  </a:lnTo>
                  <a:lnTo>
                    <a:pt x="1379461" y="1706232"/>
                  </a:lnTo>
                  <a:lnTo>
                    <a:pt x="1405928" y="1750136"/>
                  </a:lnTo>
                  <a:lnTo>
                    <a:pt x="1428762" y="1794205"/>
                  </a:lnTo>
                  <a:lnTo>
                    <a:pt x="1549336" y="1702574"/>
                  </a:lnTo>
                  <a:lnTo>
                    <a:pt x="1524139" y="1670888"/>
                  </a:lnTo>
                  <a:lnTo>
                    <a:pt x="1496745" y="1639328"/>
                  </a:lnTo>
                  <a:lnTo>
                    <a:pt x="1464665" y="1605978"/>
                  </a:lnTo>
                  <a:lnTo>
                    <a:pt x="1425460" y="1568869"/>
                  </a:lnTo>
                  <a:lnTo>
                    <a:pt x="1376680" y="1526070"/>
                  </a:lnTo>
                  <a:lnTo>
                    <a:pt x="1399933" y="1511884"/>
                  </a:lnTo>
                  <a:lnTo>
                    <a:pt x="1430159" y="1492224"/>
                  </a:lnTo>
                  <a:lnTo>
                    <a:pt x="1450467" y="1477835"/>
                  </a:lnTo>
                  <a:lnTo>
                    <a:pt x="1466240" y="1466672"/>
                  </a:lnTo>
                  <a:lnTo>
                    <a:pt x="1507109" y="1434820"/>
                  </a:lnTo>
                  <a:lnTo>
                    <a:pt x="1551698" y="1396276"/>
                  </a:lnTo>
                  <a:lnTo>
                    <a:pt x="1598917" y="1350632"/>
                  </a:lnTo>
                  <a:lnTo>
                    <a:pt x="1647698" y="1297482"/>
                  </a:lnTo>
                  <a:lnTo>
                    <a:pt x="1675193" y="1264488"/>
                  </a:lnTo>
                  <a:lnTo>
                    <a:pt x="1699171" y="1231773"/>
                  </a:lnTo>
                  <a:lnTo>
                    <a:pt x="1729473" y="1185849"/>
                  </a:lnTo>
                  <a:lnTo>
                    <a:pt x="1771027" y="1120978"/>
                  </a:lnTo>
                  <a:lnTo>
                    <a:pt x="1775968" y="1113269"/>
                  </a:lnTo>
                  <a:close/>
                </a:path>
                <a:path w="6222365" h="1844675">
                  <a:moveTo>
                    <a:pt x="2193226" y="197789"/>
                  </a:moveTo>
                  <a:lnTo>
                    <a:pt x="2172385" y="175082"/>
                  </a:lnTo>
                  <a:lnTo>
                    <a:pt x="2149919" y="153657"/>
                  </a:lnTo>
                  <a:lnTo>
                    <a:pt x="2126183" y="133642"/>
                  </a:lnTo>
                  <a:lnTo>
                    <a:pt x="2101519" y="115176"/>
                  </a:lnTo>
                  <a:lnTo>
                    <a:pt x="2068182" y="141706"/>
                  </a:lnTo>
                  <a:lnTo>
                    <a:pt x="2089873" y="162979"/>
                  </a:lnTo>
                  <a:lnTo>
                    <a:pt x="2110994" y="186804"/>
                  </a:lnTo>
                  <a:lnTo>
                    <a:pt x="2130412" y="211201"/>
                  </a:lnTo>
                  <a:lnTo>
                    <a:pt x="2146985" y="234162"/>
                  </a:lnTo>
                  <a:lnTo>
                    <a:pt x="2193226" y="197789"/>
                  </a:lnTo>
                  <a:close/>
                </a:path>
                <a:path w="6222365" h="1844675">
                  <a:moveTo>
                    <a:pt x="2259152" y="145491"/>
                  </a:moveTo>
                  <a:lnTo>
                    <a:pt x="2238527" y="124866"/>
                  </a:lnTo>
                  <a:lnTo>
                    <a:pt x="2218029" y="106667"/>
                  </a:lnTo>
                  <a:lnTo>
                    <a:pt x="2196693" y="89877"/>
                  </a:lnTo>
                  <a:lnTo>
                    <a:pt x="2173516" y="73507"/>
                  </a:lnTo>
                  <a:lnTo>
                    <a:pt x="2140178" y="103060"/>
                  </a:lnTo>
                  <a:lnTo>
                    <a:pt x="2165489" y="126365"/>
                  </a:lnTo>
                  <a:lnTo>
                    <a:pt x="2186482" y="149009"/>
                  </a:lnTo>
                  <a:lnTo>
                    <a:pt x="2202510" y="168402"/>
                  </a:lnTo>
                  <a:lnTo>
                    <a:pt x="2212911" y="181876"/>
                  </a:lnTo>
                  <a:lnTo>
                    <a:pt x="2259152" y="145491"/>
                  </a:lnTo>
                  <a:close/>
                </a:path>
                <a:path w="6222365" h="1844675">
                  <a:moveTo>
                    <a:pt x="2277326" y="555459"/>
                  </a:moveTo>
                  <a:lnTo>
                    <a:pt x="2237067" y="505447"/>
                  </a:lnTo>
                  <a:lnTo>
                    <a:pt x="2197201" y="457593"/>
                  </a:lnTo>
                  <a:lnTo>
                    <a:pt x="2159216" y="413258"/>
                  </a:lnTo>
                  <a:lnTo>
                    <a:pt x="2124621" y="373773"/>
                  </a:lnTo>
                  <a:lnTo>
                    <a:pt x="2094890" y="340487"/>
                  </a:lnTo>
                  <a:lnTo>
                    <a:pt x="2056066" y="297827"/>
                  </a:lnTo>
                  <a:lnTo>
                    <a:pt x="1984679" y="223126"/>
                  </a:lnTo>
                  <a:lnTo>
                    <a:pt x="1937169" y="177812"/>
                  </a:lnTo>
                  <a:lnTo>
                    <a:pt x="1906993" y="154546"/>
                  </a:lnTo>
                  <a:lnTo>
                    <a:pt x="1872678" y="144741"/>
                  </a:lnTo>
                  <a:lnTo>
                    <a:pt x="1844408" y="151790"/>
                  </a:lnTo>
                  <a:lnTo>
                    <a:pt x="1782203" y="207086"/>
                  </a:lnTo>
                  <a:lnTo>
                    <a:pt x="1741576" y="254622"/>
                  </a:lnTo>
                  <a:lnTo>
                    <a:pt x="1717217" y="284670"/>
                  </a:lnTo>
                  <a:lnTo>
                    <a:pt x="1639862" y="380936"/>
                  </a:lnTo>
                  <a:lnTo>
                    <a:pt x="1603387" y="425704"/>
                  </a:lnTo>
                  <a:lnTo>
                    <a:pt x="1579397" y="453923"/>
                  </a:lnTo>
                  <a:lnTo>
                    <a:pt x="1663522" y="512279"/>
                  </a:lnTo>
                  <a:lnTo>
                    <a:pt x="1668081" y="515302"/>
                  </a:lnTo>
                  <a:lnTo>
                    <a:pt x="1674888" y="518337"/>
                  </a:lnTo>
                  <a:lnTo>
                    <a:pt x="1681708" y="518337"/>
                  </a:lnTo>
                  <a:lnTo>
                    <a:pt x="1681708" y="516051"/>
                  </a:lnTo>
                  <a:lnTo>
                    <a:pt x="1683969" y="504698"/>
                  </a:lnTo>
                  <a:lnTo>
                    <a:pt x="1710423" y="449453"/>
                  </a:lnTo>
                  <a:lnTo>
                    <a:pt x="1737118" y="399834"/>
                  </a:lnTo>
                  <a:lnTo>
                    <a:pt x="1768309" y="344309"/>
                  </a:lnTo>
                  <a:lnTo>
                    <a:pt x="1800682" y="289483"/>
                  </a:lnTo>
                  <a:lnTo>
                    <a:pt x="1837804" y="231889"/>
                  </a:lnTo>
                  <a:lnTo>
                    <a:pt x="1870392" y="201574"/>
                  </a:lnTo>
                  <a:lnTo>
                    <a:pt x="1880450" y="205422"/>
                  </a:lnTo>
                  <a:lnTo>
                    <a:pt x="1921179" y="250075"/>
                  </a:lnTo>
                  <a:lnTo>
                    <a:pt x="1946846" y="283108"/>
                  </a:lnTo>
                  <a:lnTo>
                    <a:pt x="1974913" y="320459"/>
                  </a:lnTo>
                  <a:lnTo>
                    <a:pt x="2004669" y="361251"/>
                  </a:lnTo>
                  <a:lnTo>
                    <a:pt x="2035416" y="404583"/>
                  </a:lnTo>
                  <a:lnTo>
                    <a:pt x="2066455" y="449580"/>
                  </a:lnTo>
                  <a:lnTo>
                    <a:pt x="2097087" y="495325"/>
                  </a:lnTo>
                  <a:lnTo>
                    <a:pt x="2126615" y="540943"/>
                  </a:lnTo>
                  <a:lnTo>
                    <a:pt x="2154351" y="585533"/>
                  </a:lnTo>
                  <a:lnTo>
                    <a:pt x="2179574" y="628205"/>
                  </a:lnTo>
                  <a:lnTo>
                    <a:pt x="2277326" y="555459"/>
                  </a:lnTo>
                  <a:close/>
                </a:path>
                <a:path w="6222365" h="1844675">
                  <a:moveTo>
                    <a:pt x="2656802" y="1364996"/>
                  </a:moveTo>
                  <a:lnTo>
                    <a:pt x="2575369" y="1364996"/>
                  </a:lnTo>
                  <a:lnTo>
                    <a:pt x="2575369" y="1366266"/>
                  </a:lnTo>
                  <a:lnTo>
                    <a:pt x="1965401" y="1366266"/>
                  </a:lnTo>
                  <a:lnTo>
                    <a:pt x="1965401" y="1364996"/>
                  </a:lnTo>
                  <a:lnTo>
                    <a:pt x="1808035" y="1364996"/>
                  </a:lnTo>
                  <a:lnTo>
                    <a:pt x="1808035" y="1366266"/>
                  </a:lnTo>
                  <a:lnTo>
                    <a:pt x="1808035" y="1447546"/>
                  </a:lnTo>
                  <a:lnTo>
                    <a:pt x="2656802" y="1447546"/>
                  </a:lnTo>
                  <a:lnTo>
                    <a:pt x="2656802" y="1366266"/>
                  </a:lnTo>
                  <a:lnTo>
                    <a:pt x="2656802" y="1364996"/>
                  </a:lnTo>
                  <a:close/>
                </a:path>
                <a:path w="6222365" h="1844675">
                  <a:moveTo>
                    <a:pt x="2914383" y="134124"/>
                  </a:moveTo>
                  <a:lnTo>
                    <a:pt x="2895257" y="135128"/>
                  </a:lnTo>
                  <a:lnTo>
                    <a:pt x="2868815" y="135839"/>
                  </a:lnTo>
                  <a:lnTo>
                    <a:pt x="2768117" y="136410"/>
                  </a:lnTo>
                  <a:lnTo>
                    <a:pt x="2518054" y="136410"/>
                  </a:lnTo>
                  <a:lnTo>
                    <a:pt x="2448039" y="135839"/>
                  </a:lnTo>
                  <a:lnTo>
                    <a:pt x="2376335" y="134124"/>
                  </a:lnTo>
                  <a:lnTo>
                    <a:pt x="2376335" y="187185"/>
                  </a:lnTo>
                  <a:lnTo>
                    <a:pt x="2400719" y="186194"/>
                  </a:lnTo>
                  <a:lnTo>
                    <a:pt x="2429294" y="185470"/>
                  </a:lnTo>
                  <a:lnTo>
                    <a:pt x="2800705" y="185039"/>
                  </a:lnTo>
                  <a:lnTo>
                    <a:pt x="2800705" y="597141"/>
                  </a:lnTo>
                  <a:lnTo>
                    <a:pt x="2502890" y="597141"/>
                  </a:lnTo>
                  <a:lnTo>
                    <a:pt x="2438298" y="596582"/>
                  </a:lnTo>
                  <a:lnTo>
                    <a:pt x="2368004" y="594868"/>
                  </a:lnTo>
                  <a:lnTo>
                    <a:pt x="2368004" y="647915"/>
                  </a:lnTo>
                  <a:lnTo>
                    <a:pt x="2423325" y="646493"/>
                  </a:lnTo>
                  <a:lnTo>
                    <a:pt x="2503652" y="645642"/>
                  </a:lnTo>
                  <a:lnTo>
                    <a:pt x="2800705" y="645642"/>
                  </a:lnTo>
                  <a:lnTo>
                    <a:pt x="2800705" y="677468"/>
                  </a:lnTo>
                  <a:lnTo>
                    <a:pt x="2912859" y="677468"/>
                  </a:lnTo>
                  <a:lnTo>
                    <a:pt x="2912605" y="645642"/>
                  </a:lnTo>
                  <a:lnTo>
                    <a:pt x="2912440" y="625094"/>
                  </a:lnTo>
                  <a:lnTo>
                    <a:pt x="2912326" y="597141"/>
                  </a:lnTo>
                  <a:lnTo>
                    <a:pt x="2912211" y="567601"/>
                  </a:lnTo>
                  <a:lnTo>
                    <a:pt x="2912122" y="306146"/>
                  </a:lnTo>
                  <a:lnTo>
                    <a:pt x="2912262" y="260629"/>
                  </a:lnTo>
                  <a:lnTo>
                    <a:pt x="2912681" y="217589"/>
                  </a:lnTo>
                  <a:lnTo>
                    <a:pt x="2913240" y="184899"/>
                  </a:lnTo>
                  <a:lnTo>
                    <a:pt x="2913392" y="175831"/>
                  </a:lnTo>
                  <a:lnTo>
                    <a:pt x="2914332" y="136410"/>
                  </a:lnTo>
                  <a:lnTo>
                    <a:pt x="2914383" y="134124"/>
                  </a:lnTo>
                  <a:close/>
                </a:path>
                <a:path w="6222365" h="1844675">
                  <a:moveTo>
                    <a:pt x="2989402" y="118973"/>
                  </a:moveTo>
                  <a:lnTo>
                    <a:pt x="2960878" y="90246"/>
                  </a:lnTo>
                  <a:lnTo>
                    <a:pt x="2934551" y="67551"/>
                  </a:lnTo>
                  <a:lnTo>
                    <a:pt x="2912351" y="50673"/>
                  </a:lnTo>
                  <a:lnTo>
                    <a:pt x="2896197" y="39408"/>
                  </a:lnTo>
                  <a:lnTo>
                    <a:pt x="2865120" y="68961"/>
                  </a:lnTo>
                  <a:lnTo>
                    <a:pt x="2879699" y="81864"/>
                  </a:lnTo>
                  <a:lnTo>
                    <a:pt x="2899880" y="101650"/>
                  </a:lnTo>
                  <a:lnTo>
                    <a:pt x="2922778" y="127266"/>
                  </a:lnTo>
                  <a:lnTo>
                    <a:pt x="2945460" y="157632"/>
                  </a:lnTo>
                  <a:lnTo>
                    <a:pt x="2989402" y="118973"/>
                  </a:lnTo>
                  <a:close/>
                </a:path>
                <a:path w="6222365" h="1844675">
                  <a:moveTo>
                    <a:pt x="3054566" y="65925"/>
                  </a:moveTo>
                  <a:lnTo>
                    <a:pt x="3027375" y="42100"/>
                  </a:lnTo>
                  <a:lnTo>
                    <a:pt x="3001899" y="23025"/>
                  </a:lnTo>
                  <a:lnTo>
                    <a:pt x="2980398" y="8928"/>
                  </a:lnTo>
                  <a:lnTo>
                    <a:pt x="2965145" y="0"/>
                  </a:lnTo>
                  <a:lnTo>
                    <a:pt x="2934093" y="27292"/>
                  </a:lnTo>
                  <a:lnTo>
                    <a:pt x="2953702" y="44069"/>
                  </a:lnTo>
                  <a:lnTo>
                    <a:pt x="2973387" y="63195"/>
                  </a:lnTo>
                  <a:lnTo>
                    <a:pt x="2992361" y="83870"/>
                  </a:lnTo>
                  <a:lnTo>
                    <a:pt x="3009849" y="105333"/>
                  </a:lnTo>
                  <a:lnTo>
                    <a:pt x="3054566" y="65925"/>
                  </a:lnTo>
                  <a:close/>
                </a:path>
                <a:path w="6222365" h="1844675">
                  <a:moveTo>
                    <a:pt x="3542919" y="1189456"/>
                  </a:moveTo>
                  <a:lnTo>
                    <a:pt x="3491788" y="1145095"/>
                  </a:lnTo>
                  <a:lnTo>
                    <a:pt x="3467608" y="1146911"/>
                  </a:lnTo>
                  <a:lnTo>
                    <a:pt x="3438639" y="1148105"/>
                  </a:lnTo>
                  <a:lnTo>
                    <a:pt x="3409467" y="1148753"/>
                  </a:lnTo>
                  <a:lnTo>
                    <a:pt x="3384727" y="1148943"/>
                  </a:lnTo>
                  <a:lnTo>
                    <a:pt x="3231388" y="1148943"/>
                  </a:lnTo>
                  <a:lnTo>
                    <a:pt x="3231388" y="1024534"/>
                  </a:lnTo>
                  <a:lnTo>
                    <a:pt x="3232150" y="1019530"/>
                  </a:lnTo>
                  <a:lnTo>
                    <a:pt x="3235452" y="1004455"/>
                  </a:lnTo>
                  <a:lnTo>
                    <a:pt x="3236201" y="999451"/>
                  </a:lnTo>
                  <a:lnTo>
                    <a:pt x="3236201" y="992695"/>
                  </a:lnTo>
                  <a:lnTo>
                    <a:pt x="3223666" y="992695"/>
                  </a:lnTo>
                  <a:lnTo>
                    <a:pt x="3218853" y="991743"/>
                  </a:lnTo>
                  <a:lnTo>
                    <a:pt x="3089605" y="984973"/>
                  </a:lnTo>
                  <a:lnTo>
                    <a:pt x="3090875" y="1003452"/>
                  </a:lnTo>
                  <a:lnTo>
                    <a:pt x="3091777" y="1023556"/>
                  </a:lnTo>
                  <a:lnTo>
                    <a:pt x="3092323" y="1044384"/>
                  </a:lnTo>
                  <a:lnTo>
                    <a:pt x="3092500" y="1065034"/>
                  </a:lnTo>
                  <a:lnTo>
                    <a:pt x="3092500" y="1148943"/>
                  </a:lnTo>
                  <a:lnTo>
                    <a:pt x="2916961" y="1148943"/>
                  </a:lnTo>
                  <a:lnTo>
                    <a:pt x="2872714" y="1148588"/>
                  </a:lnTo>
                  <a:lnTo>
                    <a:pt x="2840329" y="1147724"/>
                  </a:lnTo>
                  <a:lnTo>
                    <a:pt x="2806039" y="1146060"/>
                  </a:lnTo>
                  <a:lnTo>
                    <a:pt x="2805988" y="1337170"/>
                  </a:lnTo>
                  <a:lnTo>
                    <a:pt x="2805557" y="1369098"/>
                  </a:lnTo>
                  <a:lnTo>
                    <a:pt x="2804414" y="1399209"/>
                  </a:lnTo>
                  <a:lnTo>
                    <a:pt x="2802178" y="1424800"/>
                  </a:lnTo>
                  <a:lnTo>
                    <a:pt x="2947809" y="1424800"/>
                  </a:lnTo>
                  <a:lnTo>
                    <a:pt x="2946133" y="1395679"/>
                  </a:lnTo>
                  <a:lnTo>
                    <a:pt x="2945282" y="1361147"/>
                  </a:lnTo>
                  <a:lnTo>
                    <a:pt x="2944965" y="1328762"/>
                  </a:lnTo>
                  <a:lnTo>
                    <a:pt x="2944914" y="1209713"/>
                  </a:lnTo>
                  <a:lnTo>
                    <a:pt x="3381832" y="1209713"/>
                  </a:lnTo>
                  <a:lnTo>
                    <a:pt x="3379927" y="1265618"/>
                  </a:lnTo>
                  <a:lnTo>
                    <a:pt x="3376104" y="1318628"/>
                  </a:lnTo>
                  <a:lnTo>
                    <a:pt x="3370161" y="1368742"/>
                  </a:lnTo>
                  <a:lnTo>
                    <a:pt x="3361867" y="1415973"/>
                  </a:lnTo>
                  <a:lnTo>
                    <a:pt x="3351022" y="1460309"/>
                  </a:lnTo>
                  <a:lnTo>
                    <a:pt x="3337407" y="1501775"/>
                  </a:lnTo>
                  <a:lnTo>
                    <a:pt x="3320808" y="1540357"/>
                  </a:lnTo>
                  <a:lnTo>
                    <a:pt x="3301022" y="1576070"/>
                  </a:lnTo>
                  <a:lnTo>
                    <a:pt x="3277819" y="1608924"/>
                  </a:lnTo>
                  <a:lnTo>
                    <a:pt x="3250996" y="1638909"/>
                  </a:lnTo>
                  <a:lnTo>
                    <a:pt x="3220339" y="1666036"/>
                  </a:lnTo>
                  <a:lnTo>
                    <a:pt x="3185642" y="1690319"/>
                  </a:lnTo>
                  <a:lnTo>
                    <a:pt x="3146679" y="1711756"/>
                  </a:lnTo>
                  <a:lnTo>
                    <a:pt x="3103245" y="1730349"/>
                  </a:lnTo>
                  <a:lnTo>
                    <a:pt x="3055112" y="1746110"/>
                  </a:lnTo>
                  <a:lnTo>
                    <a:pt x="3002089" y="1759026"/>
                  </a:lnTo>
                  <a:lnTo>
                    <a:pt x="2943949" y="1769122"/>
                  </a:lnTo>
                  <a:lnTo>
                    <a:pt x="2974822" y="1829892"/>
                  </a:lnTo>
                  <a:lnTo>
                    <a:pt x="3041383" y="1821078"/>
                  </a:lnTo>
                  <a:lnTo>
                    <a:pt x="3081820" y="1813648"/>
                  </a:lnTo>
                  <a:lnTo>
                    <a:pt x="3125647" y="1803133"/>
                  </a:lnTo>
                  <a:lnTo>
                    <a:pt x="3171825" y="1788769"/>
                  </a:lnTo>
                  <a:lnTo>
                    <a:pt x="3219335" y="1769745"/>
                  </a:lnTo>
                  <a:lnTo>
                    <a:pt x="3267151" y="1745259"/>
                  </a:lnTo>
                  <a:lnTo>
                    <a:pt x="3314242" y="1714538"/>
                  </a:lnTo>
                  <a:lnTo>
                    <a:pt x="3359569" y="1676781"/>
                  </a:lnTo>
                  <a:lnTo>
                    <a:pt x="3402101" y="1631188"/>
                  </a:lnTo>
                  <a:lnTo>
                    <a:pt x="3435654" y="1585099"/>
                  </a:lnTo>
                  <a:lnTo>
                    <a:pt x="3463226" y="1537106"/>
                  </a:lnTo>
                  <a:lnTo>
                    <a:pt x="3485451" y="1488084"/>
                  </a:lnTo>
                  <a:lnTo>
                    <a:pt x="3502926" y="1438897"/>
                  </a:lnTo>
                  <a:lnTo>
                    <a:pt x="3516274" y="1390434"/>
                  </a:lnTo>
                  <a:lnTo>
                    <a:pt x="3526129" y="1343558"/>
                  </a:lnTo>
                  <a:lnTo>
                    <a:pt x="3533102" y="1299146"/>
                  </a:lnTo>
                  <a:lnTo>
                    <a:pt x="3537813" y="1258074"/>
                  </a:lnTo>
                  <a:lnTo>
                    <a:pt x="3540874" y="1221219"/>
                  </a:lnTo>
                  <a:lnTo>
                    <a:pt x="3542919" y="1189456"/>
                  </a:lnTo>
                  <a:close/>
                </a:path>
                <a:path w="6222365" h="1844675">
                  <a:moveTo>
                    <a:pt x="3691178" y="114427"/>
                  </a:moveTo>
                  <a:lnTo>
                    <a:pt x="3107664" y="114427"/>
                  </a:lnTo>
                  <a:lnTo>
                    <a:pt x="3107664" y="161417"/>
                  </a:lnTo>
                  <a:lnTo>
                    <a:pt x="3691178" y="161417"/>
                  </a:lnTo>
                  <a:lnTo>
                    <a:pt x="3691178" y="114427"/>
                  </a:lnTo>
                  <a:close/>
                </a:path>
                <a:path w="6222365" h="1844675">
                  <a:moveTo>
                    <a:pt x="3751046" y="611530"/>
                  </a:moveTo>
                  <a:lnTo>
                    <a:pt x="3043999" y="611530"/>
                  </a:lnTo>
                  <a:lnTo>
                    <a:pt x="3043999" y="658520"/>
                  </a:lnTo>
                  <a:lnTo>
                    <a:pt x="3751046" y="658520"/>
                  </a:lnTo>
                  <a:lnTo>
                    <a:pt x="3751046" y="611530"/>
                  </a:lnTo>
                  <a:close/>
                </a:path>
                <a:path w="6222365" h="1844675">
                  <a:moveTo>
                    <a:pt x="4191050" y="243268"/>
                  </a:moveTo>
                  <a:lnTo>
                    <a:pt x="4179684" y="243268"/>
                  </a:lnTo>
                  <a:lnTo>
                    <a:pt x="4175125" y="242493"/>
                  </a:lnTo>
                  <a:lnTo>
                    <a:pt x="4071315" y="237959"/>
                  </a:lnTo>
                  <a:lnTo>
                    <a:pt x="4071315" y="350862"/>
                  </a:lnTo>
                  <a:lnTo>
                    <a:pt x="4065740" y="421398"/>
                  </a:lnTo>
                  <a:lnTo>
                    <a:pt x="4050449" y="478866"/>
                  </a:lnTo>
                  <a:lnTo>
                    <a:pt x="4027652" y="524675"/>
                  </a:lnTo>
                  <a:lnTo>
                    <a:pt x="3999534" y="560235"/>
                  </a:lnTo>
                  <a:lnTo>
                    <a:pt x="3968305" y="586943"/>
                  </a:lnTo>
                  <a:lnTo>
                    <a:pt x="3905275" y="619467"/>
                  </a:lnTo>
                  <a:lnTo>
                    <a:pt x="3856113" y="633526"/>
                  </a:lnTo>
                  <a:lnTo>
                    <a:pt x="3874287" y="678992"/>
                  </a:lnTo>
                  <a:lnTo>
                    <a:pt x="3926522" y="665022"/>
                  </a:lnTo>
                  <a:lnTo>
                    <a:pt x="3974414" y="648792"/>
                  </a:lnTo>
                  <a:lnTo>
                    <a:pt x="4017822" y="629793"/>
                  </a:lnTo>
                  <a:lnTo>
                    <a:pt x="4056621" y="607479"/>
                  </a:lnTo>
                  <a:lnTo>
                    <a:pt x="4090682" y="581329"/>
                  </a:lnTo>
                  <a:lnTo>
                    <a:pt x="4119880" y="550824"/>
                  </a:lnTo>
                  <a:lnTo>
                    <a:pt x="4144048" y="515429"/>
                  </a:lnTo>
                  <a:lnTo>
                    <a:pt x="4163085" y="474637"/>
                  </a:lnTo>
                  <a:lnTo>
                    <a:pt x="4176852" y="427888"/>
                  </a:lnTo>
                  <a:lnTo>
                    <a:pt x="4185208" y="374688"/>
                  </a:lnTo>
                  <a:lnTo>
                    <a:pt x="4188015" y="314502"/>
                  </a:lnTo>
                  <a:lnTo>
                    <a:pt x="4188015" y="273570"/>
                  </a:lnTo>
                  <a:lnTo>
                    <a:pt x="4188498" y="268478"/>
                  </a:lnTo>
                  <a:lnTo>
                    <a:pt x="4190581" y="252895"/>
                  </a:lnTo>
                  <a:lnTo>
                    <a:pt x="4191050" y="247802"/>
                  </a:lnTo>
                  <a:lnTo>
                    <a:pt x="4191050" y="243268"/>
                  </a:lnTo>
                  <a:close/>
                </a:path>
                <a:path w="6222365" h="1844675">
                  <a:moveTo>
                    <a:pt x="4272902" y="1213573"/>
                  </a:moveTo>
                  <a:lnTo>
                    <a:pt x="4263263" y="1207782"/>
                  </a:lnTo>
                  <a:lnTo>
                    <a:pt x="4259402" y="1204899"/>
                  </a:lnTo>
                  <a:lnTo>
                    <a:pt x="4162945" y="1144130"/>
                  </a:lnTo>
                  <a:lnTo>
                    <a:pt x="4128262" y="1192784"/>
                  </a:lnTo>
                  <a:lnTo>
                    <a:pt x="4093146" y="1237005"/>
                  </a:lnTo>
                  <a:lnTo>
                    <a:pt x="4057523" y="1277086"/>
                  </a:lnTo>
                  <a:lnTo>
                    <a:pt x="4021302" y="1313319"/>
                  </a:lnTo>
                  <a:lnTo>
                    <a:pt x="3984409" y="1345996"/>
                  </a:lnTo>
                  <a:lnTo>
                    <a:pt x="3946741" y="1375410"/>
                  </a:lnTo>
                  <a:lnTo>
                    <a:pt x="3908234" y="1401864"/>
                  </a:lnTo>
                  <a:lnTo>
                    <a:pt x="3868788" y="1425625"/>
                  </a:lnTo>
                  <a:lnTo>
                    <a:pt x="3828338" y="1446999"/>
                  </a:lnTo>
                  <a:lnTo>
                    <a:pt x="3786771" y="1466291"/>
                  </a:lnTo>
                  <a:lnTo>
                    <a:pt x="3744023" y="1483766"/>
                  </a:lnTo>
                  <a:lnTo>
                    <a:pt x="3700018" y="1499743"/>
                  </a:lnTo>
                  <a:lnTo>
                    <a:pt x="3654653" y="1514500"/>
                  </a:lnTo>
                  <a:lnTo>
                    <a:pt x="3672992" y="1556931"/>
                  </a:lnTo>
                  <a:lnTo>
                    <a:pt x="3740835" y="1540370"/>
                  </a:lnTo>
                  <a:lnTo>
                    <a:pt x="3798443" y="1524101"/>
                  </a:lnTo>
                  <a:lnTo>
                    <a:pt x="3848277" y="1507617"/>
                  </a:lnTo>
                  <a:lnTo>
                    <a:pt x="3892816" y="1490421"/>
                  </a:lnTo>
                  <a:lnTo>
                    <a:pt x="3934498" y="1471980"/>
                  </a:lnTo>
                  <a:lnTo>
                    <a:pt x="3975824" y="1451813"/>
                  </a:lnTo>
                  <a:lnTo>
                    <a:pt x="3975824" y="1740192"/>
                  </a:lnTo>
                  <a:lnTo>
                    <a:pt x="3975417" y="1823466"/>
                  </a:lnTo>
                  <a:lnTo>
                    <a:pt x="3974858" y="1844357"/>
                  </a:lnTo>
                  <a:lnTo>
                    <a:pt x="4088676" y="1844357"/>
                  </a:lnTo>
                  <a:lnTo>
                    <a:pt x="4088117" y="1821573"/>
                  </a:lnTo>
                  <a:lnTo>
                    <a:pt x="4087825" y="1792274"/>
                  </a:lnTo>
                  <a:lnTo>
                    <a:pt x="4087711" y="1384287"/>
                  </a:lnTo>
                  <a:lnTo>
                    <a:pt x="4124337" y="1356474"/>
                  </a:lnTo>
                  <a:lnTo>
                    <a:pt x="4155821" y="1329550"/>
                  </a:lnTo>
                  <a:lnTo>
                    <a:pt x="4194721" y="1292872"/>
                  </a:lnTo>
                  <a:lnTo>
                    <a:pt x="4253611" y="1235760"/>
                  </a:lnTo>
                  <a:lnTo>
                    <a:pt x="4264342" y="1227061"/>
                  </a:lnTo>
                  <a:lnTo>
                    <a:pt x="4270286" y="1221917"/>
                  </a:lnTo>
                  <a:lnTo>
                    <a:pt x="4272902" y="1218399"/>
                  </a:lnTo>
                  <a:lnTo>
                    <a:pt x="4272902" y="1213573"/>
                  </a:lnTo>
                  <a:close/>
                </a:path>
                <a:path w="6222365" h="1844675">
                  <a:moveTo>
                    <a:pt x="4474464" y="155359"/>
                  </a:moveTo>
                  <a:lnTo>
                    <a:pt x="4435068" y="115951"/>
                  </a:lnTo>
                  <a:lnTo>
                    <a:pt x="4428998" y="109880"/>
                  </a:lnTo>
                  <a:lnTo>
                    <a:pt x="4406214" y="112318"/>
                  </a:lnTo>
                  <a:lnTo>
                    <a:pt x="4378515" y="113957"/>
                  </a:lnTo>
                  <a:lnTo>
                    <a:pt x="4350677" y="114896"/>
                  </a:lnTo>
                  <a:lnTo>
                    <a:pt x="4327436" y="115189"/>
                  </a:lnTo>
                  <a:lnTo>
                    <a:pt x="3976598" y="115951"/>
                  </a:lnTo>
                  <a:lnTo>
                    <a:pt x="3870998" y="114668"/>
                  </a:lnTo>
                  <a:lnTo>
                    <a:pt x="3843210" y="113677"/>
                  </a:lnTo>
                  <a:lnTo>
                    <a:pt x="3843210" y="166725"/>
                  </a:lnTo>
                  <a:lnTo>
                    <a:pt x="3870236" y="165620"/>
                  </a:lnTo>
                  <a:lnTo>
                    <a:pt x="3948722" y="163957"/>
                  </a:lnTo>
                  <a:lnTo>
                    <a:pt x="4332744" y="163220"/>
                  </a:lnTo>
                  <a:lnTo>
                    <a:pt x="4332706" y="164642"/>
                  </a:lnTo>
                  <a:lnTo>
                    <a:pt x="4317530" y="209842"/>
                  </a:lnTo>
                  <a:lnTo>
                    <a:pt x="4296092" y="255993"/>
                  </a:lnTo>
                  <a:lnTo>
                    <a:pt x="4263301" y="310819"/>
                  </a:lnTo>
                  <a:lnTo>
                    <a:pt x="4217568" y="369049"/>
                  </a:lnTo>
                  <a:lnTo>
                    <a:pt x="4257726" y="403923"/>
                  </a:lnTo>
                  <a:lnTo>
                    <a:pt x="4309542" y="360311"/>
                  </a:lnTo>
                  <a:lnTo>
                    <a:pt x="4352849" y="318223"/>
                  </a:lnTo>
                  <a:lnTo>
                    <a:pt x="4388574" y="278472"/>
                  </a:lnTo>
                  <a:lnTo>
                    <a:pt x="4417682" y="241858"/>
                  </a:lnTo>
                  <a:lnTo>
                    <a:pt x="4441126" y="209156"/>
                  </a:lnTo>
                  <a:lnTo>
                    <a:pt x="4469828" y="162941"/>
                  </a:lnTo>
                  <a:lnTo>
                    <a:pt x="4474464" y="155359"/>
                  </a:lnTo>
                  <a:close/>
                </a:path>
                <a:path w="6222365" h="1844675">
                  <a:moveTo>
                    <a:pt x="4841786" y="1144130"/>
                  </a:moveTo>
                  <a:lnTo>
                    <a:pt x="4797907" y="1112596"/>
                  </a:lnTo>
                  <a:lnTo>
                    <a:pt x="4754143" y="1084745"/>
                  </a:lnTo>
                  <a:lnTo>
                    <a:pt x="4709719" y="1060234"/>
                  </a:lnTo>
                  <a:lnTo>
                    <a:pt x="4663808" y="1038720"/>
                  </a:lnTo>
                  <a:lnTo>
                    <a:pt x="4615586" y="1019873"/>
                  </a:lnTo>
                  <a:lnTo>
                    <a:pt x="4564278" y="1003363"/>
                  </a:lnTo>
                  <a:lnTo>
                    <a:pt x="4509046" y="988847"/>
                  </a:lnTo>
                  <a:lnTo>
                    <a:pt x="4479125" y="1040917"/>
                  </a:lnTo>
                  <a:lnTo>
                    <a:pt x="4537341" y="1071664"/>
                  </a:lnTo>
                  <a:lnTo>
                    <a:pt x="4586922" y="1103845"/>
                  </a:lnTo>
                  <a:lnTo>
                    <a:pt x="4628832" y="1136650"/>
                  </a:lnTo>
                  <a:lnTo>
                    <a:pt x="4664011" y="1169276"/>
                  </a:lnTo>
                  <a:lnTo>
                    <a:pt x="4693399" y="1200899"/>
                  </a:lnTo>
                  <a:lnTo>
                    <a:pt x="4717948" y="1230718"/>
                  </a:lnTo>
                  <a:lnTo>
                    <a:pt x="4738598" y="1257935"/>
                  </a:lnTo>
                  <a:lnTo>
                    <a:pt x="4841786" y="1144130"/>
                  </a:lnTo>
                  <a:close/>
                </a:path>
                <a:path w="6222365" h="1844675">
                  <a:moveTo>
                    <a:pt x="5228564" y="1262761"/>
                  </a:moveTo>
                  <a:lnTo>
                    <a:pt x="5179377" y="1226108"/>
                  </a:lnTo>
                  <a:lnTo>
                    <a:pt x="5147551" y="1273187"/>
                  </a:lnTo>
                  <a:lnTo>
                    <a:pt x="5115014" y="1317091"/>
                  </a:lnTo>
                  <a:lnTo>
                    <a:pt x="5081689" y="1357909"/>
                  </a:lnTo>
                  <a:lnTo>
                    <a:pt x="5047500" y="1395742"/>
                  </a:lnTo>
                  <a:lnTo>
                    <a:pt x="5012372" y="1430718"/>
                  </a:lnTo>
                  <a:lnTo>
                    <a:pt x="4976228" y="1462913"/>
                  </a:lnTo>
                  <a:lnTo>
                    <a:pt x="4938966" y="1492440"/>
                  </a:lnTo>
                  <a:lnTo>
                    <a:pt x="4900536" y="1519402"/>
                  </a:lnTo>
                  <a:lnTo>
                    <a:pt x="4860849" y="1543913"/>
                  </a:lnTo>
                  <a:lnTo>
                    <a:pt x="4819815" y="1566049"/>
                  </a:lnTo>
                  <a:lnTo>
                    <a:pt x="4777359" y="1585950"/>
                  </a:lnTo>
                  <a:lnTo>
                    <a:pt x="4733417" y="1603692"/>
                  </a:lnTo>
                  <a:lnTo>
                    <a:pt x="4687887" y="1619377"/>
                  </a:lnTo>
                  <a:lnTo>
                    <a:pt x="4640707" y="1633131"/>
                  </a:lnTo>
                  <a:lnTo>
                    <a:pt x="4591786" y="1645043"/>
                  </a:lnTo>
                  <a:lnTo>
                    <a:pt x="4541050" y="1655203"/>
                  </a:lnTo>
                  <a:lnTo>
                    <a:pt x="4488421" y="1663738"/>
                  </a:lnTo>
                  <a:lnTo>
                    <a:pt x="4433811" y="1670748"/>
                  </a:lnTo>
                  <a:lnTo>
                    <a:pt x="4498429" y="1818309"/>
                  </a:lnTo>
                  <a:lnTo>
                    <a:pt x="4681690" y="1761413"/>
                  </a:lnTo>
                  <a:lnTo>
                    <a:pt x="4729238" y="1743468"/>
                  </a:lnTo>
                  <a:lnTo>
                    <a:pt x="4775632" y="1722996"/>
                  </a:lnTo>
                  <a:lnTo>
                    <a:pt x="4820767" y="1700047"/>
                  </a:lnTo>
                  <a:lnTo>
                    <a:pt x="4864582" y="1674723"/>
                  </a:lnTo>
                  <a:lnTo>
                    <a:pt x="4907000" y="1647088"/>
                  </a:lnTo>
                  <a:lnTo>
                    <a:pt x="4947932" y="1617230"/>
                  </a:lnTo>
                  <a:lnTo>
                    <a:pt x="4987315" y="1585226"/>
                  </a:lnTo>
                  <a:lnTo>
                    <a:pt x="5025047" y="1551152"/>
                  </a:lnTo>
                  <a:lnTo>
                    <a:pt x="5070792" y="1503946"/>
                  </a:lnTo>
                  <a:lnTo>
                    <a:pt x="5110023" y="1457198"/>
                  </a:lnTo>
                  <a:lnTo>
                    <a:pt x="5143309" y="1411833"/>
                  </a:lnTo>
                  <a:lnTo>
                    <a:pt x="5171237" y="1368780"/>
                  </a:lnTo>
                  <a:lnTo>
                    <a:pt x="5194376" y="1328966"/>
                  </a:lnTo>
                  <a:lnTo>
                    <a:pt x="5213286" y="1293317"/>
                  </a:lnTo>
                  <a:lnTo>
                    <a:pt x="5228564" y="1262761"/>
                  </a:lnTo>
                  <a:close/>
                </a:path>
                <a:path w="6222365" h="1844675">
                  <a:moveTo>
                    <a:pt x="6088278" y="1187526"/>
                  </a:moveTo>
                  <a:lnTo>
                    <a:pt x="6036399" y="1138339"/>
                  </a:lnTo>
                  <a:lnTo>
                    <a:pt x="6032335" y="1134478"/>
                  </a:lnTo>
                  <a:lnTo>
                    <a:pt x="5988723" y="1136713"/>
                  </a:lnTo>
                  <a:lnTo>
                    <a:pt x="5946013" y="1137856"/>
                  </a:lnTo>
                  <a:lnTo>
                    <a:pt x="5879935" y="1138339"/>
                  </a:lnTo>
                  <a:lnTo>
                    <a:pt x="5679325" y="1138339"/>
                  </a:lnTo>
                  <a:lnTo>
                    <a:pt x="5690247" y="1115682"/>
                  </a:lnTo>
                  <a:lnTo>
                    <a:pt x="5699455" y="1093838"/>
                  </a:lnTo>
                  <a:lnTo>
                    <a:pt x="5708485" y="1070381"/>
                  </a:lnTo>
                  <a:lnTo>
                    <a:pt x="5718873" y="1042847"/>
                  </a:lnTo>
                  <a:lnTo>
                    <a:pt x="5719838" y="1039952"/>
                  </a:lnTo>
                  <a:lnTo>
                    <a:pt x="5728513" y="1027417"/>
                  </a:lnTo>
                  <a:lnTo>
                    <a:pt x="5728513" y="1019708"/>
                  </a:lnTo>
                  <a:lnTo>
                    <a:pt x="5718873" y="1017778"/>
                  </a:lnTo>
                  <a:lnTo>
                    <a:pt x="5712130" y="1015847"/>
                  </a:lnTo>
                  <a:lnTo>
                    <a:pt x="5571287" y="980160"/>
                  </a:lnTo>
                  <a:lnTo>
                    <a:pt x="5566168" y="1014615"/>
                  </a:lnTo>
                  <a:lnTo>
                    <a:pt x="5559234" y="1047432"/>
                  </a:lnTo>
                  <a:lnTo>
                    <a:pt x="5547182" y="1093012"/>
                  </a:lnTo>
                  <a:lnTo>
                    <a:pt x="5521972" y="1165694"/>
                  </a:lnTo>
                  <a:lnTo>
                    <a:pt x="5492851" y="1226146"/>
                  </a:lnTo>
                  <a:lnTo>
                    <a:pt x="5461279" y="1275600"/>
                  </a:lnTo>
                  <a:lnTo>
                    <a:pt x="5428666" y="1315326"/>
                  </a:lnTo>
                  <a:lnTo>
                    <a:pt x="5396471" y="1346542"/>
                  </a:lnTo>
                  <a:lnTo>
                    <a:pt x="5366105" y="1370507"/>
                  </a:lnTo>
                  <a:lnTo>
                    <a:pt x="5316664" y="1401648"/>
                  </a:lnTo>
                  <a:lnTo>
                    <a:pt x="5354294" y="1453730"/>
                  </a:lnTo>
                  <a:lnTo>
                    <a:pt x="5405894" y="1427797"/>
                  </a:lnTo>
                  <a:lnTo>
                    <a:pt x="5451335" y="1401076"/>
                  </a:lnTo>
                  <a:lnTo>
                    <a:pt x="5491543" y="1373124"/>
                  </a:lnTo>
                  <a:lnTo>
                    <a:pt x="5527408" y="1343533"/>
                  </a:lnTo>
                  <a:lnTo>
                    <a:pt x="5559831" y="1311859"/>
                  </a:lnTo>
                  <a:lnTo>
                    <a:pt x="5589740" y="1277670"/>
                  </a:lnTo>
                  <a:lnTo>
                    <a:pt x="5618010" y="1240548"/>
                  </a:lnTo>
                  <a:lnTo>
                    <a:pt x="5645556" y="1200061"/>
                  </a:lnTo>
                  <a:lnTo>
                    <a:pt x="5928157" y="1200061"/>
                  </a:lnTo>
                  <a:lnTo>
                    <a:pt x="5916676" y="1272463"/>
                  </a:lnTo>
                  <a:lnTo>
                    <a:pt x="5901029" y="1338287"/>
                  </a:lnTo>
                  <a:lnTo>
                    <a:pt x="5881624" y="1397838"/>
                  </a:lnTo>
                  <a:lnTo>
                    <a:pt x="5858840" y="1451444"/>
                  </a:lnTo>
                  <a:lnTo>
                    <a:pt x="5833110" y="1499438"/>
                  </a:lnTo>
                  <a:lnTo>
                    <a:pt x="5804814" y="1542135"/>
                  </a:lnTo>
                  <a:lnTo>
                    <a:pt x="5774372" y="1579867"/>
                  </a:lnTo>
                  <a:lnTo>
                    <a:pt x="5742178" y="1612963"/>
                  </a:lnTo>
                  <a:lnTo>
                    <a:pt x="5708624" y="1641741"/>
                  </a:lnTo>
                  <a:lnTo>
                    <a:pt x="5674131" y="1666519"/>
                  </a:lnTo>
                  <a:lnTo>
                    <a:pt x="5639105" y="1687639"/>
                  </a:lnTo>
                  <a:lnTo>
                    <a:pt x="5603926" y="1705406"/>
                  </a:lnTo>
                  <a:lnTo>
                    <a:pt x="5534774" y="1732229"/>
                  </a:lnTo>
                  <a:lnTo>
                    <a:pt x="5469890" y="1749564"/>
                  </a:lnTo>
                  <a:lnTo>
                    <a:pt x="5412511" y="1760029"/>
                  </a:lnTo>
                  <a:lnTo>
                    <a:pt x="5365864" y="1766227"/>
                  </a:lnTo>
                  <a:lnTo>
                    <a:pt x="5385143" y="1826996"/>
                  </a:lnTo>
                  <a:lnTo>
                    <a:pt x="5455767" y="1819300"/>
                  </a:lnTo>
                  <a:lnTo>
                    <a:pt x="5495277" y="1813636"/>
                  </a:lnTo>
                  <a:lnTo>
                    <a:pt x="5536908" y="1806168"/>
                  </a:lnTo>
                  <a:lnTo>
                    <a:pt x="5580202" y="1796415"/>
                  </a:lnTo>
                  <a:lnTo>
                    <a:pt x="5624665" y="1783943"/>
                  </a:lnTo>
                  <a:lnTo>
                    <a:pt x="5669800" y="1768271"/>
                  </a:lnTo>
                  <a:lnTo>
                    <a:pt x="5715127" y="1748955"/>
                  </a:lnTo>
                  <a:lnTo>
                    <a:pt x="5760161" y="1725549"/>
                  </a:lnTo>
                  <a:lnTo>
                    <a:pt x="5804420" y="1697570"/>
                  </a:lnTo>
                  <a:lnTo>
                    <a:pt x="5847397" y="1664563"/>
                  </a:lnTo>
                  <a:lnTo>
                    <a:pt x="5888621" y="1626095"/>
                  </a:lnTo>
                  <a:lnTo>
                    <a:pt x="5927610" y="1581683"/>
                  </a:lnTo>
                  <a:lnTo>
                    <a:pt x="5963856" y="1530883"/>
                  </a:lnTo>
                  <a:lnTo>
                    <a:pt x="5989726" y="1487322"/>
                  </a:lnTo>
                  <a:lnTo>
                    <a:pt x="6011037" y="1444764"/>
                  </a:lnTo>
                  <a:lnTo>
                    <a:pt x="6028918" y="1401521"/>
                  </a:lnTo>
                  <a:lnTo>
                    <a:pt x="6044463" y="1355877"/>
                  </a:lnTo>
                  <a:lnTo>
                    <a:pt x="6058789" y="1306131"/>
                  </a:lnTo>
                  <a:lnTo>
                    <a:pt x="6073025" y="1250581"/>
                  </a:lnTo>
                  <a:lnTo>
                    <a:pt x="6085243" y="1200061"/>
                  </a:lnTo>
                  <a:lnTo>
                    <a:pt x="6088278" y="1187526"/>
                  </a:lnTo>
                  <a:close/>
                </a:path>
                <a:path w="6222365" h="1844675">
                  <a:moveTo>
                    <a:pt x="6131661" y="1077569"/>
                  </a:moveTo>
                  <a:lnTo>
                    <a:pt x="6108204" y="1045641"/>
                  </a:lnTo>
                  <a:lnTo>
                    <a:pt x="6083452" y="1015847"/>
                  </a:lnTo>
                  <a:lnTo>
                    <a:pt x="6056935" y="987920"/>
                  </a:lnTo>
                  <a:lnTo>
                    <a:pt x="6027509" y="960869"/>
                  </a:lnTo>
                  <a:lnTo>
                    <a:pt x="5982182" y="989812"/>
                  </a:lnTo>
                  <a:lnTo>
                    <a:pt x="6006452" y="1017993"/>
                  </a:lnTo>
                  <a:lnTo>
                    <a:pt x="6030277" y="1051052"/>
                  </a:lnTo>
                  <a:lnTo>
                    <a:pt x="6051753" y="1085557"/>
                  </a:lnTo>
                  <a:lnTo>
                    <a:pt x="6068974" y="1118082"/>
                  </a:lnTo>
                  <a:lnTo>
                    <a:pt x="6131661" y="1077569"/>
                  </a:lnTo>
                  <a:close/>
                </a:path>
                <a:path w="6222365" h="1844675">
                  <a:moveTo>
                    <a:pt x="6222339" y="1023569"/>
                  </a:moveTo>
                  <a:lnTo>
                    <a:pt x="6191758" y="985481"/>
                  </a:lnTo>
                  <a:lnTo>
                    <a:pt x="6162891" y="955446"/>
                  </a:lnTo>
                  <a:lnTo>
                    <a:pt x="6138913" y="933907"/>
                  </a:lnTo>
                  <a:lnTo>
                    <a:pt x="6122987" y="921321"/>
                  </a:lnTo>
                  <a:lnTo>
                    <a:pt x="6077648" y="950252"/>
                  </a:lnTo>
                  <a:lnTo>
                    <a:pt x="6102286" y="978039"/>
                  </a:lnTo>
                  <a:lnTo>
                    <a:pt x="6125032" y="1007643"/>
                  </a:lnTo>
                  <a:lnTo>
                    <a:pt x="6145060" y="1036523"/>
                  </a:lnTo>
                  <a:lnTo>
                    <a:pt x="6161570" y="1062139"/>
                  </a:lnTo>
                  <a:lnTo>
                    <a:pt x="6222339" y="1023569"/>
                  </a:lnTo>
                  <a:close/>
                </a:path>
              </a:pathLst>
            </a:custGeom>
            <a:solidFill>
              <a:srgbClr val="615F5C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70" name="object 70"/>
            <p:cNvSpPr/>
            <p:nvPr/>
          </p:nvSpPr>
          <p:spPr>
            <a:xfrm>
              <a:off x="9170454" y="2699625"/>
              <a:ext cx="8258809" cy="434975"/>
            </a:xfrm>
            <a:custGeom>
              <a:avLst/>
              <a:gdLst/>
              <a:ahLst/>
              <a:cxnLst/>
              <a:rect l="l" t="t" r="r" b="b"/>
              <a:pathLst>
                <a:path w="8258809" h="434975">
                  <a:moveTo>
                    <a:pt x="434047" y="339420"/>
                  </a:moveTo>
                  <a:lnTo>
                    <a:pt x="427774" y="338099"/>
                  </a:lnTo>
                  <a:lnTo>
                    <a:pt x="418655" y="335292"/>
                  </a:lnTo>
                  <a:lnTo>
                    <a:pt x="405752" y="329742"/>
                  </a:lnTo>
                  <a:lnTo>
                    <a:pt x="388124" y="320128"/>
                  </a:lnTo>
                  <a:lnTo>
                    <a:pt x="377317" y="367665"/>
                  </a:lnTo>
                  <a:lnTo>
                    <a:pt x="362331" y="392061"/>
                  </a:lnTo>
                  <a:lnTo>
                    <a:pt x="345554" y="401053"/>
                  </a:lnTo>
                  <a:lnTo>
                    <a:pt x="329336" y="402336"/>
                  </a:lnTo>
                  <a:lnTo>
                    <a:pt x="132740" y="402336"/>
                  </a:lnTo>
                  <a:lnTo>
                    <a:pt x="114947" y="400824"/>
                  </a:lnTo>
                  <a:lnTo>
                    <a:pt x="105816" y="395681"/>
                  </a:lnTo>
                  <a:lnTo>
                    <a:pt x="102450" y="386080"/>
                  </a:lnTo>
                  <a:lnTo>
                    <a:pt x="101981" y="371119"/>
                  </a:lnTo>
                  <a:lnTo>
                    <a:pt x="101981" y="289356"/>
                  </a:lnTo>
                  <a:lnTo>
                    <a:pt x="388124" y="289356"/>
                  </a:lnTo>
                  <a:lnTo>
                    <a:pt x="388124" y="268693"/>
                  </a:lnTo>
                  <a:lnTo>
                    <a:pt x="388124" y="168097"/>
                  </a:lnTo>
                  <a:lnTo>
                    <a:pt x="388124" y="158457"/>
                  </a:lnTo>
                  <a:lnTo>
                    <a:pt x="388124" y="147434"/>
                  </a:lnTo>
                  <a:lnTo>
                    <a:pt x="340829" y="147434"/>
                  </a:lnTo>
                  <a:lnTo>
                    <a:pt x="340829" y="168097"/>
                  </a:lnTo>
                  <a:lnTo>
                    <a:pt x="340829" y="268693"/>
                  </a:lnTo>
                  <a:lnTo>
                    <a:pt x="245732" y="268693"/>
                  </a:lnTo>
                  <a:lnTo>
                    <a:pt x="245732" y="168097"/>
                  </a:lnTo>
                  <a:lnTo>
                    <a:pt x="340829" y="168097"/>
                  </a:lnTo>
                  <a:lnTo>
                    <a:pt x="340829" y="147434"/>
                  </a:lnTo>
                  <a:lnTo>
                    <a:pt x="255841" y="147434"/>
                  </a:lnTo>
                  <a:lnTo>
                    <a:pt x="274332" y="130492"/>
                  </a:lnTo>
                  <a:lnTo>
                    <a:pt x="296024" y="108343"/>
                  </a:lnTo>
                  <a:lnTo>
                    <a:pt x="317715" y="83693"/>
                  </a:lnTo>
                  <a:lnTo>
                    <a:pt x="320573" y="79908"/>
                  </a:lnTo>
                  <a:lnTo>
                    <a:pt x="336219" y="59245"/>
                  </a:lnTo>
                  <a:lnTo>
                    <a:pt x="261797" y="59245"/>
                  </a:lnTo>
                  <a:lnTo>
                    <a:pt x="261797" y="79908"/>
                  </a:lnTo>
                  <a:lnTo>
                    <a:pt x="249377" y="99504"/>
                  </a:lnTo>
                  <a:lnTo>
                    <a:pt x="234416" y="119532"/>
                  </a:lnTo>
                  <a:lnTo>
                    <a:pt x="220395" y="136626"/>
                  </a:lnTo>
                  <a:lnTo>
                    <a:pt x="210832" y="147434"/>
                  </a:lnTo>
                  <a:lnTo>
                    <a:pt x="197053" y="147434"/>
                  </a:lnTo>
                  <a:lnTo>
                    <a:pt x="197053" y="168097"/>
                  </a:lnTo>
                  <a:lnTo>
                    <a:pt x="197053" y="268693"/>
                  </a:lnTo>
                  <a:lnTo>
                    <a:pt x="101981" y="268693"/>
                  </a:lnTo>
                  <a:lnTo>
                    <a:pt x="101981" y="168097"/>
                  </a:lnTo>
                  <a:lnTo>
                    <a:pt x="197053" y="168097"/>
                  </a:lnTo>
                  <a:lnTo>
                    <a:pt x="197053" y="147434"/>
                  </a:lnTo>
                  <a:lnTo>
                    <a:pt x="68910" y="147434"/>
                  </a:lnTo>
                  <a:lnTo>
                    <a:pt x="91617" y="130175"/>
                  </a:lnTo>
                  <a:lnTo>
                    <a:pt x="111048" y="113677"/>
                  </a:lnTo>
                  <a:lnTo>
                    <a:pt x="128587" y="97180"/>
                  </a:lnTo>
                  <a:lnTo>
                    <a:pt x="145618" y="79908"/>
                  </a:lnTo>
                  <a:lnTo>
                    <a:pt x="261797" y="79908"/>
                  </a:lnTo>
                  <a:lnTo>
                    <a:pt x="261797" y="59245"/>
                  </a:lnTo>
                  <a:lnTo>
                    <a:pt x="163982" y="59245"/>
                  </a:lnTo>
                  <a:lnTo>
                    <a:pt x="170992" y="50838"/>
                  </a:lnTo>
                  <a:lnTo>
                    <a:pt x="176720" y="43573"/>
                  </a:lnTo>
                  <a:lnTo>
                    <a:pt x="181927" y="36576"/>
                  </a:lnTo>
                  <a:lnTo>
                    <a:pt x="187401" y="28930"/>
                  </a:lnTo>
                  <a:lnTo>
                    <a:pt x="193370" y="26174"/>
                  </a:lnTo>
                  <a:lnTo>
                    <a:pt x="195681" y="24333"/>
                  </a:lnTo>
                  <a:lnTo>
                    <a:pt x="195681" y="19748"/>
                  </a:lnTo>
                  <a:lnTo>
                    <a:pt x="194284" y="18376"/>
                  </a:lnTo>
                  <a:lnTo>
                    <a:pt x="192925" y="17907"/>
                  </a:lnTo>
                  <a:lnTo>
                    <a:pt x="143776" y="0"/>
                  </a:lnTo>
                  <a:lnTo>
                    <a:pt x="128993" y="32105"/>
                  </a:lnTo>
                  <a:lnTo>
                    <a:pt x="99961" y="73888"/>
                  </a:lnTo>
                  <a:lnTo>
                    <a:pt x="56896" y="119037"/>
                  </a:lnTo>
                  <a:lnTo>
                    <a:pt x="0" y="161213"/>
                  </a:lnTo>
                  <a:lnTo>
                    <a:pt x="15633" y="180047"/>
                  </a:lnTo>
                  <a:lnTo>
                    <a:pt x="23304" y="176225"/>
                  </a:lnTo>
                  <a:lnTo>
                    <a:pt x="31978" y="171488"/>
                  </a:lnTo>
                  <a:lnTo>
                    <a:pt x="41770" y="165646"/>
                  </a:lnTo>
                  <a:lnTo>
                    <a:pt x="52832" y="158457"/>
                  </a:lnTo>
                  <a:lnTo>
                    <a:pt x="52857" y="371119"/>
                  </a:lnTo>
                  <a:lnTo>
                    <a:pt x="54851" y="398030"/>
                  </a:lnTo>
                  <a:lnTo>
                    <a:pt x="63207" y="413893"/>
                  </a:lnTo>
                  <a:lnTo>
                    <a:pt x="81305" y="421233"/>
                  </a:lnTo>
                  <a:lnTo>
                    <a:pt x="112534" y="423011"/>
                  </a:lnTo>
                  <a:lnTo>
                    <a:pt x="342188" y="423011"/>
                  </a:lnTo>
                  <a:lnTo>
                    <a:pt x="381203" y="417703"/>
                  </a:lnTo>
                  <a:lnTo>
                    <a:pt x="405650" y="402336"/>
                  </a:lnTo>
                  <a:lnTo>
                    <a:pt x="406361" y="401891"/>
                  </a:lnTo>
                  <a:lnTo>
                    <a:pt x="422402" y="375742"/>
                  </a:lnTo>
                  <a:lnTo>
                    <a:pt x="434047" y="339420"/>
                  </a:lnTo>
                  <a:close/>
                </a:path>
                <a:path w="8258809" h="434975">
                  <a:moveTo>
                    <a:pt x="535914" y="326110"/>
                  </a:moveTo>
                  <a:lnTo>
                    <a:pt x="512953" y="318757"/>
                  </a:lnTo>
                  <a:lnTo>
                    <a:pt x="506742" y="343941"/>
                  </a:lnTo>
                  <a:lnTo>
                    <a:pt x="497776" y="371119"/>
                  </a:lnTo>
                  <a:lnTo>
                    <a:pt x="487095" y="396913"/>
                  </a:lnTo>
                  <a:lnTo>
                    <a:pt x="475729" y="417969"/>
                  </a:lnTo>
                  <a:lnTo>
                    <a:pt x="513867" y="433578"/>
                  </a:lnTo>
                  <a:lnTo>
                    <a:pt x="521449" y="408584"/>
                  </a:lnTo>
                  <a:lnTo>
                    <a:pt x="527989" y="379323"/>
                  </a:lnTo>
                  <a:lnTo>
                    <a:pt x="532980" y="350329"/>
                  </a:lnTo>
                  <a:lnTo>
                    <a:pt x="535914" y="326110"/>
                  </a:lnTo>
                  <a:close/>
                </a:path>
                <a:path w="8258809" h="434975">
                  <a:moveTo>
                    <a:pt x="587349" y="423024"/>
                  </a:moveTo>
                  <a:lnTo>
                    <a:pt x="585863" y="399592"/>
                  </a:lnTo>
                  <a:lnTo>
                    <a:pt x="583095" y="372719"/>
                  </a:lnTo>
                  <a:lnTo>
                    <a:pt x="579462" y="346544"/>
                  </a:lnTo>
                  <a:lnTo>
                    <a:pt x="575398" y="325196"/>
                  </a:lnTo>
                  <a:lnTo>
                    <a:pt x="551510" y="326567"/>
                  </a:lnTo>
                  <a:lnTo>
                    <a:pt x="551891" y="334835"/>
                  </a:lnTo>
                  <a:lnTo>
                    <a:pt x="552132" y="340982"/>
                  </a:lnTo>
                  <a:lnTo>
                    <a:pt x="552284" y="346544"/>
                  </a:lnTo>
                  <a:lnTo>
                    <a:pt x="552399" y="359981"/>
                  </a:lnTo>
                  <a:lnTo>
                    <a:pt x="551827" y="383159"/>
                  </a:lnTo>
                  <a:lnTo>
                    <a:pt x="550303" y="402005"/>
                  </a:lnTo>
                  <a:lnTo>
                    <a:pt x="548360" y="416204"/>
                  </a:lnTo>
                  <a:lnTo>
                    <a:pt x="546468" y="426694"/>
                  </a:lnTo>
                  <a:lnTo>
                    <a:pt x="587349" y="423024"/>
                  </a:lnTo>
                  <a:close/>
                </a:path>
                <a:path w="8258809" h="434975">
                  <a:moveTo>
                    <a:pt x="648423" y="410629"/>
                  </a:moveTo>
                  <a:lnTo>
                    <a:pt x="643585" y="391541"/>
                  </a:lnTo>
                  <a:lnTo>
                    <a:pt x="636549" y="366864"/>
                  </a:lnTo>
                  <a:lnTo>
                    <a:pt x="628218" y="340982"/>
                  </a:lnTo>
                  <a:lnTo>
                    <a:pt x="619493" y="318300"/>
                  </a:lnTo>
                  <a:lnTo>
                    <a:pt x="596074" y="324739"/>
                  </a:lnTo>
                  <a:lnTo>
                    <a:pt x="601649" y="347726"/>
                  </a:lnTo>
                  <a:lnTo>
                    <a:pt x="605942" y="369849"/>
                  </a:lnTo>
                  <a:lnTo>
                    <a:pt x="608850" y="393192"/>
                  </a:lnTo>
                  <a:lnTo>
                    <a:pt x="610311" y="419798"/>
                  </a:lnTo>
                  <a:lnTo>
                    <a:pt x="648423" y="410629"/>
                  </a:lnTo>
                  <a:close/>
                </a:path>
                <a:path w="8258809" h="434975">
                  <a:moveTo>
                    <a:pt x="673239" y="118973"/>
                  </a:moveTo>
                  <a:lnTo>
                    <a:pt x="634657" y="118973"/>
                  </a:lnTo>
                  <a:lnTo>
                    <a:pt x="634657" y="139636"/>
                  </a:lnTo>
                  <a:lnTo>
                    <a:pt x="634657" y="198882"/>
                  </a:lnTo>
                  <a:lnTo>
                    <a:pt x="634657" y="219557"/>
                  </a:lnTo>
                  <a:lnTo>
                    <a:pt x="634657" y="279730"/>
                  </a:lnTo>
                  <a:lnTo>
                    <a:pt x="607098" y="279730"/>
                  </a:lnTo>
                  <a:lnTo>
                    <a:pt x="607098" y="219557"/>
                  </a:lnTo>
                  <a:lnTo>
                    <a:pt x="634657" y="219557"/>
                  </a:lnTo>
                  <a:lnTo>
                    <a:pt x="634657" y="198882"/>
                  </a:lnTo>
                  <a:lnTo>
                    <a:pt x="607098" y="198882"/>
                  </a:lnTo>
                  <a:lnTo>
                    <a:pt x="607098" y="139636"/>
                  </a:lnTo>
                  <a:lnTo>
                    <a:pt x="634657" y="139636"/>
                  </a:lnTo>
                  <a:lnTo>
                    <a:pt x="634657" y="118973"/>
                  </a:lnTo>
                  <a:lnTo>
                    <a:pt x="614908" y="118973"/>
                  </a:lnTo>
                  <a:lnTo>
                    <a:pt x="623506" y="108737"/>
                  </a:lnTo>
                  <a:lnTo>
                    <a:pt x="638276" y="90258"/>
                  </a:lnTo>
                  <a:lnTo>
                    <a:pt x="654926" y="68440"/>
                  </a:lnTo>
                  <a:lnTo>
                    <a:pt x="669569" y="47777"/>
                  </a:lnTo>
                  <a:lnTo>
                    <a:pt x="605256" y="47777"/>
                  </a:lnTo>
                  <a:lnTo>
                    <a:pt x="605256" y="68440"/>
                  </a:lnTo>
                  <a:lnTo>
                    <a:pt x="599630" y="81826"/>
                  </a:lnTo>
                  <a:lnTo>
                    <a:pt x="592912" y="95592"/>
                  </a:lnTo>
                  <a:lnTo>
                    <a:pt x="585952" y="108419"/>
                  </a:lnTo>
                  <a:lnTo>
                    <a:pt x="579539" y="118973"/>
                  </a:lnTo>
                  <a:lnTo>
                    <a:pt x="571271" y="118973"/>
                  </a:lnTo>
                  <a:lnTo>
                    <a:pt x="571271" y="139636"/>
                  </a:lnTo>
                  <a:lnTo>
                    <a:pt x="571271" y="198882"/>
                  </a:lnTo>
                  <a:lnTo>
                    <a:pt x="571271" y="219557"/>
                  </a:lnTo>
                  <a:lnTo>
                    <a:pt x="571271" y="279730"/>
                  </a:lnTo>
                  <a:lnTo>
                    <a:pt x="544156" y="279730"/>
                  </a:lnTo>
                  <a:lnTo>
                    <a:pt x="544156" y="219557"/>
                  </a:lnTo>
                  <a:lnTo>
                    <a:pt x="571271" y="219557"/>
                  </a:lnTo>
                  <a:lnTo>
                    <a:pt x="571271" y="198882"/>
                  </a:lnTo>
                  <a:lnTo>
                    <a:pt x="544156" y="198882"/>
                  </a:lnTo>
                  <a:lnTo>
                    <a:pt x="544156" y="139636"/>
                  </a:lnTo>
                  <a:lnTo>
                    <a:pt x="571271" y="139636"/>
                  </a:lnTo>
                  <a:lnTo>
                    <a:pt x="571271" y="118973"/>
                  </a:lnTo>
                  <a:lnTo>
                    <a:pt x="516597" y="118973"/>
                  </a:lnTo>
                  <a:lnTo>
                    <a:pt x="532815" y="104279"/>
                  </a:lnTo>
                  <a:lnTo>
                    <a:pt x="545719" y="91452"/>
                  </a:lnTo>
                  <a:lnTo>
                    <a:pt x="556463" y="79756"/>
                  </a:lnTo>
                  <a:lnTo>
                    <a:pt x="566229" y="68440"/>
                  </a:lnTo>
                  <a:lnTo>
                    <a:pt x="605256" y="68440"/>
                  </a:lnTo>
                  <a:lnTo>
                    <a:pt x="605256" y="47777"/>
                  </a:lnTo>
                  <a:lnTo>
                    <a:pt x="583666" y="47777"/>
                  </a:lnTo>
                  <a:lnTo>
                    <a:pt x="591337" y="38608"/>
                  </a:lnTo>
                  <a:lnTo>
                    <a:pt x="596480" y="32334"/>
                  </a:lnTo>
                  <a:lnTo>
                    <a:pt x="600240" y="27559"/>
                  </a:lnTo>
                  <a:lnTo>
                    <a:pt x="603427" y="23431"/>
                  </a:lnTo>
                  <a:lnTo>
                    <a:pt x="606628" y="22047"/>
                  </a:lnTo>
                  <a:lnTo>
                    <a:pt x="610781" y="19761"/>
                  </a:lnTo>
                  <a:lnTo>
                    <a:pt x="610781" y="14706"/>
                  </a:lnTo>
                  <a:lnTo>
                    <a:pt x="607098" y="13322"/>
                  </a:lnTo>
                  <a:lnTo>
                    <a:pt x="561632" y="12"/>
                  </a:lnTo>
                  <a:lnTo>
                    <a:pt x="550951" y="27559"/>
                  </a:lnTo>
                  <a:lnTo>
                    <a:pt x="529945" y="60236"/>
                  </a:lnTo>
                  <a:lnTo>
                    <a:pt x="503758" y="92303"/>
                  </a:lnTo>
                  <a:lnTo>
                    <a:pt x="477570" y="118046"/>
                  </a:lnTo>
                  <a:lnTo>
                    <a:pt x="491807" y="138252"/>
                  </a:lnTo>
                  <a:lnTo>
                    <a:pt x="497319" y="134124"/>
                  </a:lnTo>
                  <a:lnTo>
                    <a:pt x="500532" y="131826"/>
                  </a:lnTo>
                  <a:lnTo>
                    <a:pt x="506958" y="126771"/>
                  </a:lnTo>
                  <a:lnTo>
                    <a:pt x="506958" y="300380"/>
                  </a:lnTo>
                  <a:lnTo>
                    <a:pt x="673239" y="300380"/>
                  </a:lnTo>
                  <a:lnTo>
                    <a:pt x="673239" y="279730"/>
                  </a:lnTo>
                  <a:lnTo>
                    <a:pt x="673239" y="219557"/>
                  </a:lnTo>
                  <a:lnTo>
                    <a:pt x="673239" y="198882"/>
                  </a:lnTo>
                  <a:lnTo>
                    <a:pt x="673239" y="139636"/>
                  </a:lnTo>
                  <a:lnTo>
                    <a:pt x="673239" y="126771"/>
                  </a:lnTo>
                  <a:lnTo>
                    <a:pt x="673239" y="118973"/>
                  </a:lnTo>
                  <a:close/>
                </a:path>
                <a:path w="8258809" h="434975">
                  <a:moveTo>
                    <a:pt x="707212" y="395465"/>
                  </a:moveTo>
                  <a:lnTo>
                    <a:pt x="698893" y="375894"/>
                  </a:lnTo>
                  <a:lnTo>
                    <a:pt x="686727" y="351243"/>
                  </a:lnTo>
                  <a:lnTo>
                    <a:pt x="673442" y="327126"/>
                  </a:lnTo>
                  <a:lnTo>
                    <a:pt x="661746" y="309118"/>
                  </a:lnTo>
                  <a:lnTo>
                    <a:pt x="640168" y="315544"/>
                  </a:lnTo>
                  <a:lnTo>
                    <a:pt x="648474" y="334835"/>
                  </a:lnTo>
                  <a:lnTo>
                    <a:pt x="657682" y="359981"/>
                  </a:lnTo>
                  <a:lnTo>
                    <a:pt x="665949" y="386334"/>
                  </a:lnTo>
                  <a:lnTo>
                    <a:pt x="671410" y="409244"/>
                  </a:lnTo>
                  <a:lnTo>
                    <a:pt x="707212" y="395465"/>
                  </a:lnTo>
                  <a:close/>
                </a:path>
                <a:path w="8258809" h="434975">
                  <a:moveTo>
                    <a:pt x="782078" y="78549"/>
                  </a:moveTo>
                  <a:lnTo>
                    <a:pt x="766419" y="61531"/>
                  </a:lnTo>
                  <a:lnTo>
                    <a:pt x="746429" y="41973"/>
                  </a:lnTo>
                  <a:lnTo>
                    <a:pt x="726351" y="23698"/>
                  </a:lnTo>
                  <a:lnTo>
                    <a:pt x="710438" y="10566"/>
                  </a:lnTo>
                  <a:lnTo>
                    <a:pt x="691134" y="24345"/>
                  </a:lnTo>
                  <a:lnTo>
                    <a:pt x="701382" y="38430"/>
                  </a:lnTo>
                  <a:lnTo>
                    <a:pt x="714171" y="57073"/>
                  </a:lnTo>
                  <a:lnTo>
                    <a:pt x="728408" y="80022"/>
                  </a:lnTo>
                  <a:lnTo>
                    <a:pt x="743038" y="107022"/>
                  </a:lnTo>
                  <a:lnTo>
                    <a:pt x="782078" y="78549"/>
                  </a:lnTo>
                  <a:close/>
                </a:path>
                <a:path w="8258809" h="434975">
                  <a:moveTo>
                    <a:pt x="899210" y="26644"/>
                  </a:moveTo>
                  <a:lnTo>
                    <a:pt x="896454" y="25260"/>
                  </a:lnTo>
                  <a:lnTo>
                    <a:pt x="893699" y="24345"/>
                  </a:lnTo>
                  <a:lnTo>
                    <a:pt x="846391" y="6426"/>
                  </a:lnTo>
                  <a:lnTo>
                    <a:pt x="843216" y="18859"/>
                  </a:lnTo>
                  <a:lnTo>
                    <a:pt x="836117" y="37325"/>
                  </a:lnTo>
                  <a:lnTo>
                    <a:pt x="823595" y="62496"/>
                  </a:lnTo>
                  <a:lnTo>
                    <a:pt x="804138" y="95072"/>
                  </a:lnTo>
                  <a:lnTo>
                    <a:pt x="824344" y="107950"/>
                  </a:lnTo>
                  <a:lnTo>
                    <a:pt x="842035" y="90741"/>
                  </a:lnTo>
                  <a:lnTo>
                    <a:pt x="860513" y="71310"/>
                  </a:lnTo>
                  <a:lnTo>
                    <a:pt x="877443" y="52387"/>
                  </a:lnTo>
                  <a:lnTo>
                    <a:pt x="890498" y="36741"/>
                  </a:lnTo>
                  <a:lnTo>
                    <a:pt x="894613" y="34442"/>
                  </a:lnTo>
                  <a:lnTo>
                    <a:pt x="899210" y="31699"/>
                  </a:lnTo>
                  <a:lnTo>
                    <a:pt x="899210" y="26644"/>
                  </a:lnTo>
                  <a:close/>
                </a:path>
                <a:path w="8258809" h="434975">
                  <a:moveTo>
                    <a:pt x="911618" y="302679"/>
                  </a:moveTo>
                  <a:lnTo>
                    <a:pt x="820216" y="302679"/>
                  </a:lnTo>
                  <a:lnTo>
                    <a:pt x="820216" y="225971"/>
                  </a:lnTo>
                  <a:lnTo>
                    <a:pt x="893254" y="225971"/>
                  </a:lnTo>
                  <a:lnTo>
                    <a:pt x="893254" y="205778"/>
                  </a:lnTo>
                  <a:lnTo>
                    <a:pt x="820216" y="205778"/>
                  </a:lnTo>
                  <a:lnTo>
                    <a:pt x="820216" y="130441"/>
                  </a:lnTo>
                  <a:lnTo>
                    <a:pt x="904265" y="130441"/>
                  </a:lnTo>
                  <a:lnTo>
                    <a:pt x="904265" y="109308"/>
                  </a:lnTo>
                  <a:lnTo>
                    <a:pt x="687489" y="109308"/>
                  </a:lnTo>
                  <a:lnTo>
                    <a:pt x="687489" y="130441"/>
                  </a:lnTo>
                  <a:lnTo>
                    <a:pt x="773353" y="130441"/>
                  </a:lnTo>
                  <a:lnTo>
                    <a:pt x="773353" y="205778"/>
                  </a:lnTo>
                  <a:lnTo>
                    <a:pt x="700798" y="205778"/>
                  </a:lnTo>
                  <a:lnTo>
                    <a:pt x="700798" y="225971"/>
                  </a:lnTo>
                  <a:lnTo>
                    <a:pt x="773353" y="225971"/>
                  </a:lnTo>
                  <a:lnTo>
                    <a:pt x="773353" y="302679"/>
                  </a:lnTo>
                  <a:lnTo>
                    <a:pt x="683336" y="302679"/>
                  </a:lnTo>
                  <a:lnTo>
                    <a:pt x="683336" y="323354"/>
                  </a:lnTo>
                  <a:lnTo>
                    <a:pt x="773353" y="323354"/>
                  </a:lnTo>
                  <a:lnTo>
                    <a:pt x="773353" y="430834"/>
                  </a:lnTo>
                  <a:lnTo>
                    <a:pt x="820216" y="430834"/>
                  </a:lnTo>
                  <a:lnTo>
                    <a:pt x="820216" y="323354"/>
                  </a:lnTo>
                  <a:lnTo>
                    <a:pt x="911618" y="323354"/>
                  </a:lnTo>
                  <a:lnTo>
                    <a:pt x="911618" y="302679"/>
                  </a:lnTo>
                  <a:close/>
                </a:path>
                <a:path w="8258809" h="434975">
                  <a:moveTo>
                    <a:pt x="1364856" y="200253"/>
                  </a:moveTo>
                  <a:lnTo>
                    <a:pt x="1356182" y="162064"/>
                  </a:lnTo>
                  <a:lnTo>
                    <a:pt x="1331671" y="135547"/>
                  </a:lnTo>
                  <a:lnTo>
                    <a:pt x="1293545" y="119456"/>
                  </a:lnTo>
                  <a:lnTo>
                    <a:pt x="1244066" y="112522"/>
                  </a:lnTo>
                  <a:lnTo>
                    <a:pt x="1255674" y="97701"/>
                  </a:lnTo>
                  <a:lnTo>
                    <a:pt x="1265301" y="83820"/>
                  </a:lnTo>
                  <a:lnTo>
                    <a:pt x="1274419" y="69253"/>
                  </a:lnTo>
                  <a:lnTo>
                    <a:pt x="1284478" y="52362"/>
                  </a:lnTo>
                  <a:lnTo>
                    <a:pt x="1285392" y="50520"/>
                  </a:lnTo>
                  <a:lnTo>
                    <a:pt x="1293672" y="43180"/>
                  </a:lnTo>
                  <a:lnTo>
                    <a:pt x="1293672" y="38125"/>
                  </a:lnTo>
                  <a:lnTo>
                    <a:pt x="1237640" y="22504"/>
                  </a:lnTo>
                  <a:lnTo>
                    <a:pt x="1231201" y="44691"/>
                  </a:lnTo>
                  <a:lnTo>
                    <a:pt x="1220343" y="72859"/>
                  </a:lnTo>
                  <a:lnTo>
                    <a:pt x="1207325" y="99047"/>
                  </a:lnTo>
                  <a:lnTo>
                    <a:pt x="1194447" y="115290"/>
                  </a:lnTo>
                  <a:lnTo>
                    <a:pt x="1173530" y="118478"/>
                  </a:lnTo>
                  <a:lnTo>
                    <a:pt x="1155979" y="121488"/>
                  </a:lnTo>
                  <a:lnTo>
                    <a:pt x="1139291" y="124853"/>
                  </a:lnTo>
                  <a:lnTo>
                    <a:pt x="1120978" y="129070"/>
                  </a:lnTo>
                  <a:lnTo>
                    <a:pt x="1117079" y="111683"/>
                  </a:lnTo>
                  <a:lnTo>
                    <a:pt x="1105839" y="58470"/>
                  </a:lnTo>
                  <a:lnTo>
                    <a:pt x="1103503" y="45478"/>
                  </a:lnTo>
                  <a:lnTo>
                    <a:pt x="1103503" y="43637"/>
                  </a:lnTo>
                  <a:lnTo>
                    <a:pt x="1106271" y="36283"/>
                  </a:lnTo>
                  <a:lnTo>
                    <a:pt x="1106271" y="32156"/>
                  </a:lnTo>
                  <a:lnTo>
                    <a:pt x="1105814" y="29857"/>
                  </a:lnTo>
                  <a:lnTo>
                    <a:pt x="1047940" y="33997"/>
                  </a:lnTo>
                  <a:lnTo>
                    <a:pt x="1053820" y="54711"/>
                  </a:lnTo>
                  <a:lnTo>
                    <a:pt x="1059243" y="76073"/>
                  </a:lnTo>
                  <a:lnTo>
                    <a:pt x="1065428" y="103035"/>
                  </a:lnTo>
                  <a:lnTo>
                    <a:pt x="1073658" y="140550"/>
                  </a:lnTo>
                  <a:lnTo>
                    <a:pt x="1009091" y="159664"/>
                  </a:lnTo>
                  <a:lnTo>
                    <a:pt x="994486" y="163576"/>
                  </a:lnTo>
                  <a:lnTo>
                    <a:pt x="981341" y="166535"/>
                  </a:lnTo>
                  <a:lnTo>
                    <a:pt x="967562" y="169024"/>
                  </a:lnTo>
                  <a:lnTo>
                    <a:pt x="978598" y="206692"/>
                  </a:lnTo>
                  <a:lnTo>
                    <a:pt x="1000188" y="195605"/>
                  </a:lnTo>
                  <a:lnTo>
                    <a:pt x="1027722" y="184467"/>
                  </a:lnTo>
                  <a:lnTo>
                    <a:pt x="1055954" y="174459"/>
                  </a:lnTo>
                  <a:lnTo>
                    <a:pt x="1079627" y="166738"/>
                  </a:lnTo>
                  <a:lnTo>
                    <a:pt x="1112100" y="317690"/>
                  </a:lnTo>
                  <a:lnTo>
                    <a:pt x="1132903" y="417042"/>
                  </a:lnTo>
                  <a:lnTo>
                    <a:pt x="1182966" y="406476"/>
                  </a:lnTo>
                  <a:lnTo>
                    <a:pt x="1169593" y="348716"/>
                  </a:lnTo>
                  <a:lnTo>
                    <a:pt x="1142949" y="230644"/>
                  </a:lnTo>
                  <a:lnTo>
                    <a:pt x="1126020" y="153403"/>
                  </a:lnTo>
                  <a:lnTo>
                    <a:pt x="1144003" y="149199"/>
                  </a:lnTo>
                  <a:lnTo>
                    <a:pt x="1166215" y="144856"/>
                  </a:lnTo>
                  <a:lnTo>
                    <a:pt x="1191514" y="141452"/>
                  </a:lnTo>
                  <a:lnTo>
                    <a:pt x="1218806" y="140081"/>
                  </a:lnTo>
                  <a:lnTo>
                    <a:pt x="1254772" y="143687"/>
                  </a:lnTo>
                  <a:lnTo>
                    <a:pt x="1283779" y="154838"/>
                  </a:lnTo>
                  <a:lnTo>
                    <a:pt x="1303147" y="174002"/>
                  </a:lnTo>
                  <a:lnTo>
                    <a:pt x="1310195" y="201637"/>
                  </a:lnTo>
                  <a:lnTo>
                    <a:pt x="1303642" y="229730"/>
                  </a:lnTo>
                  <a:lnTo>
                    <a:pt x="1260602" y="263004"/>
                  </a:lnTo>
                  <a:lnTo>
                    <a:pt x="1219212" y="266801"/>
                  </a:lnTo>
                  <a:lnTo>
                    <a:pt x="1191247" y="262724"/>
                  </a:lnTo>
                  <a:lnTo>
                    <a:pt x="1189405" y="289814"/>
                  </a:lnTo>
                  <a:lnTo>
                    <a:pt x="1197000" y="290906"/>
                  </a:lnTo>
                  <a:lnTo>
                    <a:pt x="1206792" y="291947"/>
                  </a:lnTo>
                  <a:lnTo>
                    <a:pt x="1218907" y="292735"/>
                  </a:lnTo>
                  <a:lnTo>
                    <a:pt x="1233487" y="293039"/>
                  </a:lnTo>
                  <a:lnTo>
                    <a:pt x="1288503" y="286740"/>
                  </a:lnTo>
                  <a:lnTo>
                    <a:pt x="1329829" y="268516"/>
                  </a:lnTo>
                  <a:lnTo>
                    <a:pt x="1355826" y="239356"/>
                  </a:lnTo>
                  <a:lnTo>
                    <a:pt x="1364856" y="200253"/>
                  </a:lnTo>
                  <a:close/>
                </a:path>
                <a:path w="8258809" h="434975">
                  <a:moveTo>
                    <a:pt x="1711998" y="215861"/>
                  </a:moveTo>
                  <a:lnTo>
                    <a:pt x="1707121" y="168592"/>
                  </a:lnTo>
                  <a:lnTo>
                    <a:pt x="1667243" y="121577"/>
                  </a:lnTo>
                  <a:lnTo>
                    <a:pt x="1631632" y="116662"/>
                  </a:lnTo>
                  <a:lnTo>
                    <a:pt x="1626108" y="116725"/>
                  </a:lnTo>
                  <a:lnTo>
                    <a:pt x="1616062" y="117182"/>
                  </a:lnTo>
                  <a:lnTo>
                    <a:pt x="1600936" y="118414"/>
                  </a:lnTo>
                  <a:lnTo>
                    <a:pt x="1580172" y="120802"/>
                  </a:lnTo>
                  <a:lnTo>
                    <a:pt x="1594358" y="82156"/>
                  </a:lnTo>
                  <a:lnTo>
                    <a:pt x="1602727" y="60413"/>
                  </a:lnTo>
                  <a:lnTo>
                    <a:pt x="1608201" y="48691"/>
                  </a:lnTo>
                  <a:lnTo>
                    <a:pt x="1609572" y="47307"/>
                  </a:lnTo>
                  <a:lnTo>
                    <a:pt x="1614170" y="41795"/>
                  </a:lnTo>
                  <a:lnTo>
                    <a:pt x="1614170" y="38582"/>
                  </a:lnTo>
                  <a:lnTo>
                    <a:pt x="1611884" y="36741"/>
                  </a:lnTo>
                  <a:lnTo>
                    <a:pt x="1605902" y="34442"/>
                  </a:lnTo>
                  <a:lnTo>
                    <a:pt x="1565935" y="17919"/>
                  </a:lnTo>
                  <a:lnTo>
                    <a:pt x="1549755" y="68491"/>
                  </a:lnTo>
                  <a:lnTo>
                    <a:pt x="1530134" y="127685"/>
                  </a:lnTo>
                  <a:lnTo>
                    <a:pt x="1451775" y="143840"/>
                  </a:lnTo>
                  <a:lnTo>
                    <a:pt x="1432750" y="147434"/>
                  </a:lnTo>
                  <a:lnTo>
                    <a:pt x="1441030" y="181876"/>
                  </a:lnTo>
                  <a:lnTo>
                    <a:pt x="1452918" y="176631"/>
                  </a:lnTo>
                  <a:lnTo>
                    <a:pt x="1468335" y="170865"/>
                  </a:lnTo>
                  <a:lnTo>
                    <a:pt x="1489964" y="164058"/>
                  </a:lnTo>
                  <a:lnTo>
                    <a:pt x="1520469" y="155702"/>
                  </a:lnTo>
                  <a:lnTo>
                    <a:pt x="1502752" y="206679"/>
                  </a:lnTo>
                  <a:lnTo>
                    <a:pt x="1483690" y="260616"/>
                  </a:lnTo>
                  <a:lnTo>
                    <a:pt x="1464818" y="312851"/>
                  </a:lnTo>
                  <a:lnTo>
                    <a:pt x="1447634" y="358736"/>
                  </a:lnTo>
                  <a:lnTo>
                    <a:pt x="1433677" y="393623"/>
                  </a:lnTo>
                  <a:lnTo>
                    <a:pt x="1483741" y="412457"/>
                  </a:lnTo>
                  <a:lnTo>
                    <a:pt x="1502410" y="353441"/>
                  </a:lnTo>
                  <a:lnTo>
                    <a:pt x="1516799" y="309054"/>
                  </a:lnTo>
                  <a:lnTo>
                    <a:pt x="1533639" y="257898"/>
                  </a:lnTo>
                  <a:lnTo>
                    <a:pt x="1552244" y="202311"/>
                  </a:lnTo>
                  <a:lnTo>
                    <a:pt x="1568157" y="155702"/>
                  </a:lnTo>
                  <a:lnTo>
                    <a:pt x="1605775" y="140157"/>
                  </a:lnTo>
                  <a:lnTo>
                    <a:pt x="1618322" y="139623"/>
                  </a:lnTo>
                  <a:lnTo>
                    <a:pt x="1641106" y="144081"/>
                  </a:lnTo>
                  <a:lnTo>
                    <a:pt x="1654987" y="157365"/>
                  </a:lnTo>
                  <a:lnTo>
                    <a:pt x="1661883" y="179362"/>
                  </a:lnTo>
                  <a:lnTo>
                    <a:pt x="1663763" y="209905"/>
                  </a:lnTo>
                  <a:lnTo>
                    <a:pt x="1659420" y="272402"/>
                  </a:lnTo>
                  <a:lnTo>
                    <a:pt x="1647685" y="327494"/>
                  </a:lnTo>
                  <a:lnTo>
                    <a:pt x="1630438" y="366737"/>
                  </a:lnTo>
                  <a:lnTo>
                    <a:pt x="1590459" y="376174"/>
                  </a:lnTo>
                  <a:lnTo>
                    <a:pt x="1558607" y="356882"/>
                  </a:lnTo>
                  <a:lnTo>
                    <a:pt x="1547571" y="384898"/>
                  </a:lnTo>
                  <a:lnTo>
                    <a:pt x="1562747" y="393103"/>
                  </a:lnTo>
                  <a:lnTo>
                    <a:pt x="1582534" y="402640"/>
                  </a:lnTo>
                  <a:lnTo>
                    <a:pt x="1604479" y="410540"/>
                  </a:lnTo>
                  <a:lnTo>
                    <a:pt x="1626120" y="413829"/>
                  </a:lnTo>
                  <a:lnTo>
                    <a:pt x="1663090" y="398665"/>
                  </a:lnTo>
                  <a:lnTo>
                    <a:pt x="1674101" y="381685"/>
                  </a:lnTo>
                  <a:lnTo>
                    <a:pt x="1687893" y="360426"/>
                  </a:lnTo>
                  <a:lnTo>
                    <a:pt x="1702790" y="309956"/>
                  </a:lnTo>
                  <a:lnTo>
                    <a:pt x="1710067" y="258152"/>
                  </a:lnTo>
                  <a:lnTo>
                    <a:pt x="1711998" y="215861"/>
                  </a:lnTo>
                  <a:close/>
                </a:path>
                <a:path w="8258809" h="434975">
                  <a:moveTo>
                    <a:pt x="1839239" y="197954"/>
                  </a:moveTo>
                  <a:lnTo>
                    <a:pt x="1820722" y="164604"/>
                  </a:lnTo>
                  <a:lnTo>
                    <a:pt x="1803171" y="137045"/>
                  </a:lnTo>
                  <a:lnTo>
                    <a:pt x="1785620" y="112509"/>
                  </a:lnTo>
                  <a:lnTo>
                    <a:pt x="1767116" y="88188"/>
                  </a:lnTo>
                  <a:lnTo>
                    <a:pt x="1762518" y="82080"/>
                  </a:lnTo>
                  <a:lnTo>
                    <a:pt x="1757870" y="75844"/>
                  </a:lnTo>
                  <a:lnTo>
                    <a:pt x="1753489" y="70027"/>
                  </a:lnTo>
                  <a:lnTo>
                    <a:pt x="1749666" y="65214"/>
                  </a:lnTo>
                  <a:lnTo>
                    <a:pt x="1723948" y="82207"/>
                  </a:lnTo>
                  <a:lnTo>
                    <a:pt x="1729079" y="89230"/>
                  </a:lnTo>
                  <a:lnTo>
                    <a:pt x="1734680" y="97726"/>
                  </a:lnTo>
                  <a:lnTo>
                    <a:pt x="1766620" y="158584"/>
                  </a:lnTo>
                  <a:lnTo>
                    <a:pt x="1785785" y="214858"/>
                  </a:lnTo>
                  <a:lnTo>
                    <a:pt x="1789176" y="232410"/>
                  </a:lnTo>
                  <a:lnTo>
                    <a:pt x="1839239" y="197954"/>
                  </a:lnTo>
                  <a:close/>
                </a:path>
                <a:path w="8258809" h="434975">
                  <a:moveTo>
                    <a:pt x="2093595" y="90030"/>
                  </a:moveTo>
                  <a:lnTo>
                    <a:pt x="2077669" y="94716"/>
                  </a:lnTo>
                  <a:lnTo>
                    <a:pt x="2060587" y="98640"/>
                  </a:lnTo>
                  <a:lnTo>
                    <a:pt x="2040826" y="102031"/>
                  </a:lnTo>
                  <a:lnTo>
                    <a:pt x="2016887" y="105181"/>
                  </a:lnTo>
                  <a:lnTo>
                    <a:pt x="2020951" y="94081"/>
                  </a:lnTo>
                  <a:lnTo>
                    <a:pt x="2037118" y="56032"/>
                  </a:lnTo>
                  <a:lnTo>
                    <a:pt x="2046287" y="45935"/>
                  </a:lnTo>
                  <a:lnTo>
                    <a:pt x="2046287" y="39954"/>
                  </a:lnTo>
                  <a:lnTo>
                    <a:pt x="2039848" y="38582"/>
                  </a:lnTo>
                  <a:lnTo>
                    <a:pt x="2036203" y="37198"/>
                  </a:lnTo>
                  <a:lnTo>
                    <a:pt x="1997138" y="23876"/>
                  </a:lnTo>
                  <a:lnTo>
                    <a:pt x="1982838" y="66484"/>
                  </a:lnTo>
                  <a:lnTo>
                    <a:pt x="1968207" y="108394"/>
                  </a:lnTo>
                  <a:lnTo>
                    <a:pt x="1938235" y="109004"/>
                  </a:lnTo>
                  <a:lnTo>
                    <a:pt x="1917280" y="108458"/>
                  </a:lnTo>
                  <a:lnTo>
                    <a:pt x="1903298" y="107302"/>
                  </a:lnTo>
                  <a:lnTo>
                    <a:pt x="1894268" y="106108"/>
                  </a:lnTo>
                  <a:lnTo>
                    <a:pt x="1894268" y="137782"/>
                  </a:lnTo>
                  <a:lnTo>
                    <a:pt x="1907501" y="136283"/>
                  </a:lnTo>
                  <a:lnTo>
                    <a:pt x="1920900" y="135039"/>
                  </a:lnTo>
                  <a:lnTo>
                    <a:pt x="1959940" y="132283"/>
                  </a:lnTo>
                  <a:lnTo>
                    <a:pt x="1935645" y="203606"/>
                  </a:lnTo>
                  <a:lnTo>
                    <a:pt x="1916531" y="260946"/>
                  </a:lnTo>
                  <a:lnTo>
                    <a:pt x="1901545" y="306997"/>
                  </a:lnTo>
                  <a:lnTo>
                    <a:pt x="1889671" y="344474"/>
                  </a:lnTo>
                  <a:lnTo>
                    <a:pt x="1936978" y="356425"/>
                  </a:lnTo>
                  <a:lnTo>
                    <a:pt x="1952625" y="297738"/>
                  </a:lnTo>
                  <a:lnTo>
                    <a:pt x="1968525" y="244373"/>
                  </a:lnTo>
                  <a:lnTo>
                    <a:pt x="1983638" y="197713"/>
                  </a:lnTo>
                  <a:lnTo>
                    <a:pt x="1996897" y="159131"/>
                  </a:lnTo>
                  <a:lnTo>
                    <a:pt x="2036546" y="127584"/>
                  </a:lnTo>
                  <a:lnTo>
                    <a:pt x="2059432" y="125272"/>
                  </a:lnTo>
                  <a:lnTo>
                    <a:pt x="2092680" y="121259"/>
                  </a:lnTo>
                  <a:lnTo>
                    <a:pt x="2093036" y="109004"/>
                  </a:lnTo>
                  <a:lnTo>
                    <a:pt x="2093150" y="105181"/>
                  </a:lnTo>
                  <a:lnTo>
                    <a:pt x="2093595" y="90030"/>
                  </a:lnTo>
                  <a:close/>
                </a:path>
                <a:path w="8258809" h="434975">
                  <a:moveTo>
                    <a:pt x="2264930" y="357339"/>
                  </a:moveTo>
                  <a:lnTo>
                    <a:pt x="2255659" y="352285"/>
                  </a:lnTo>
                  <a:lnTo>
                    <a:pt x="2237308" y="342277"/>
                  </a:lnTo>
                  <a:lnTo>
                    <a:pt x="2214562" y="331216"/>
                  </a:lnTo>
                  <a:lnTo>
                    <a:pt x="2199944" y="325183"/>
                  </a:lnTo>
                  <a:lnTo>
                    <a:pt x="2193798" y="322656"/>
                  </a:lnTo>
                  <a:lnTo>
                    <a:pt x="2172144" y="315074"/>
                  </a:lnTo>
                  <a:lnTo>
                    <a:pt x="2171268" y="304050"/>
                  </a:lnTo>
                  <a:lnTo>
                    <a:pt x="2170976" y="300367"/>
                  </a:lnTo>
                  <a:lnTo>
                    <a:pt x="2169769" y="280403"/>
                  </a:lnTo>
                  <a:lnTo>
                    <a:pt x="2168829" y="256298"/>
                  </a:lnTo>
                  <a:lnTo>
                    <a:pt x="2168512" y="233324"/>
                  </a:lnTo>
                  <a:lnTo>
                    <a:pt x="2168550" y="218109"/>
                  </a:lnTo>
                  <a:lnTo>
                    <a:pt x="2174900" y="177292"/>
                  </a:lnTo>
                  <a:lnTo>
                    <a:pt x="2174900" y="171780"/>
                  </a:lnTo>
                  <a:lnTo>
                    <a:pt x="2128964" y="166344"/>
                  </a:lnTo>
                  <a:lnTo>
                    <a:pt x="2128964" y="350443"/>
                  </a:lnTo>
                  <a:lnTo>
                    <a:pt x="2128964" y="353669"/>
                  </a:lnTo>
                  <a:lnTo>
                    <a:pt x="2125002" y="371309"/>
                  </a:lnTo>
                  <a:lnTo>
                    <a:pt x="2114486" y="382778"/>
                  </a:lnTo>
                  <a:lnTo>
                    <a:pt x="2099513" y="389001"/>
                  </a:lnTo>
                  <a:lnTo>
                    <a:pt x="2082114" y="390867"/>
                  </a:lnTo>
                  <a:lnTo>
                    <a:pt x="2061959" y="388162"/>
                  </a:lnTo>
                  <a:lnTo>
                    <a:pt x="2047621" y="380936"/>
                  </a:lnTo>
                  <a:lnTo>
                    <a:pt x="2039048" y="370522"/>
                  </a:lnTo>
                  <a:lnTo>
                    <a:pt x="2036203" y="358254"/>
                  </a:lnTo>
                  <a:lnTo>
                    <a:pt x="2039912" y="343979"/>
                  </a:lnTo>
                  <a:lnTo>
                    <a:pt x="2050376" y="333629"/>
                  </a:lnTo>
                  <a:lnTo>
                    <a:pt x="2066607" y="327317"/>
                  </a:lnTo>
                  <a:lnTo>
                    <a:pt x="2087638" y="325183"/>
                  </a:lnTo>
                  <a:lnTo>
                    <a:pt x="2099614" y="325869"/>
                  </a:lnTo>
                  <a:lnTo>
                    <a:pt x="2110536" y="327596"/>
                  </a:lnTo>
                  <a:lnTo>
                    <a:pt x="2119985" y="329831"/>
                  </a:lnTo>
                  <a:lnTo>
                    <a:pt x="2127593" y="332066"/>
                  </a:lnTo>
                  <a:lnTo>
                    <a:pt x="2127593" y="335292"/>
                  </a:lnTo>
                  <a:lnTo>
                    <a:pt x="2128964" y="350443"/>
                  </a:lnTo>
                  <a:lnTo>
                    <a:pt x="2128964" y="166344"/>
                  </a:lnTo>
                  <a:lnTo>
                    <a:pt x="2120709" y="165354"/>
                  </a:lnTo>
                  <a:lnTo>
                    <a:pt x="2120925" y="177292"/>
                  </a:lnTo>
                  <a:lnTo>
                    <a:pt x="2121027" y="189687"/>
                  </a:lnTo>
                  <a:lnTo>
                    <a:pt x="2121154" y="233324"/>
                  </a:lnTo>
                  <a:lnTo>
                    <a:pt x="2123541" y="287782"/>
                  </a:lnTo>
                  <a:lnTo>
                    <a:pt x="2124837" y="304050"/>
                  </a:lnTo>
                  <a:lnTo>
                    <a:pt x="2109813" y="302120"/>
                  </a:lnTo>
                  <a:lnTo>
                    <a:pt x="2097392" y="301015"/>
                  </a:lnTo>
                  <a:lnTo>
                    <a:pt x="2087892" y="300507"/>
                  </a:lnTo>
                  <a:lnTo>
                    <a:pt x="2081669" y="300380"/>
                  </a:lnTo>
                  <a:lnTo>
                    <a:pt x="2042401" y="305638"/>
                  </a:lnTo>
                  <a:lnTo>
                    <a:pt x="2014258" y="319379"/>
                  </a:lnTo>
                  <a:lnTo>
                    <a:pt x="1997303" y="338556"/>
                  </a:lnTo>
                  <a:lnTo>
                    <a:pt x="1991639" y="360083"/>
                  </a:lnTo>
                  <a:lnTo>
                    <a:pt x="1997176" y="380860"/>
                  </a:lnTo>
                  <a:lnTo>
                    <a:pt x="2014258" y="398792"/>
                  </a:lnTo>
                  <a:lnTo>
                    <a:pt x="2043557" y="411378"/>
                  </a:lnTo>
                  <a:lnTo>
                    <a:pt x="2085797" y="416128"/>
                  </a:lnTo>
                  <a:lnTo>
                    <a:pt x="2136152" y="409194"/>
                  </a:lnTo>
                  <a:lnTo>
                    <a:pt x="2162784" y="392303"/>
                  </a:lnTo>
                  <a:lnTo>
                    <a:pt x="2163495" y="390867"/>
                  </a:lnTo>
                  <a:lnTo>
                    <a:pt x="2173300" y="371360"/>
                  </a:lnTo>
                  <a:lnTo>
                    <a:pt x="2175345" y="352285"/>
                  </a:lnTo>
                  <a:lnTo>
                    <a:pt x="2192629" y="362178"/>
                  </a:lnTo>
                  <a:lnTo>
                    <a:pt x="2207564" y="371805"/>
                  </a:lnTo>
                  <a:lnTo>
                    <a:pt x="2221534" y="382130"/>
                  </a:lnTo>
                  <a:lnTo>
                    <a:pt x="2235974" y="394081"/>
                  </a:lnTo>
                  <a:lnTo>
                    <a:pt x="2264930" y="357339"/>
                  </a:lnTo>
                  <a:close/>
                </a:path>
                <a:path w="8258809" h="434975">
                  <a:moveTo>
                    <a:pt x="2270887" y="122631"/>
                  </a:moveTo>
                  <a:lnTo>
                    <a:pt x="2231021" y="107619"/>
                  </a:lnTo>
                  <a:lnTo>
                    <a:pt x="2194229" y="96164"/>
                  </a:lnTo>
                  <a:lnTo>
                    <a:pt x="2163724" y="88087"/>
                  </a:lnTo>
                  <a:lnTo>
                    <a:pt x="2142744" y="83134"/>
                  </a:lnTo>
                  <a:lnTo>
                    <a:pt x="2128507" y="102882"/>
                  </a:lnTo>
                  <a:lnTo>
                    <a:pt x="2150580" y="110413"/>
                  </a:lnTo>
                  <a:lnTo>
                    <a:pt x="2178977" y="122123"/>
                  </a:lnTo>
                  <a:lnTo>
                    <a:pt x="2211768" y="139242"/>
                  </a:lnTo>
                  <a:lnTo>
                    <a:pt x="2247011" y="163055"/>
                  </a:lnTo>
                  <a:lnTo>
                    <a:pt x="2270887" y="122631"/>
                  </a:lnTo>
                  <a:close/>
                </a:path>
                <a:path w="8258809" h="434975">
                  <a:moveTo>
                    <a:pt x="2698864" y="121272"/>
                  </a:moveTo>
                  <a:lnTo>
                    <a:pt x="2680843" y="122339"/>
                  </a:lnTo>
                  <a:lnTo>
                    <a:pt x="2634132" y="124155"/>
                  </a:lnTo>
                  <a:lnTo>
                    <a:pt x="2616644" y="124472"/>
                  </a:lnTo>
                  <a:lnTo>
                    <a:pt x="2527528" y="124472"/>
                  </a:lnTo>
                  <a:lnTo>
                    <a:pt x="2529802" y="55816"/>
                  </a:lnTo>
                  <a:lnTo>
                    <a:pt x="2530767" y="43180"/>
                  </a:lnTo>
                  <a:lnTo>
                    <a:pt x="2531211" y="41338"/>
                  </a:lnTo>
                  <a:lnTo>
                    <a:pt x="2534894" y="33083"/>
                  </a:lnTo>
                  <a:lnTo>
                    <a:pt x="2534894" y="28943"/>
                  </a:lnTo>
                  <a:lnTo>
                    <a:pt x="2527084" y="28028"/>
                  </a:lnTo>
                  <a:lnTo>
                    <a:pt x="2473337" y="24345"/>
                  </a:lnTo>
                  <a:lnTo>
                    <a:pt x="2474849" y="53492"/>
                  </a:lnTo>
                  <a:lnTo>
                    <a:pt x="2475458" y="81470"/>
                  </a:lnTo>
                  <a:lnTo>
                    <a:pt x="2475471" y="105918"/>
                  </a:lnTo>
                  <a:lnTo>
                    <a:pt x="2475179" y="124472"/>
                  </a:lnTo>
                  <a:lnTo>
                    <a:pt x="2415019" y="124472"/>
                  </a:lnTo>
                  <a:lnTo>
                    <a:pt x="2405265" y="124294"/>
                  </a:lnTo>
                  <a:lnTo>
                    <a:pt x="2365794" y="122923"/>
                  </a:lnTo>
                  <a:lnTo>
                    <a:pt x="2345194" y="121729"/>
                  </a:lnTo>
                  <a:lnTo>
                    <a:pt x="2345194" y="152031"/>
                  </a:lnTo>
                  <a:lnTo>
                    <a:pt x="2361146" y="151091"/>
                  </a:lnTo>
                  <a:lnTo>
                    <a:pt x="2380157" y="150368"/>
                  </a:lnTo>
                  <a:lnTo>
                    <a:pt x="2415463" y="149745"/>
                  </a:lnTo>
                  <a:lnTo>
                    <a:pt x="2474264" y="149745"/>
                  </a:lnTo>
                  <a:lnTo>
                    <a:pt x="2466784" y="215531"/>
                  </a:lnTo>
                  <a:lnTo>
                    <a:pt x="2455786" y="257200"/>
                  </a:lnTo>
                  <a:lnTo>
                    <a:pt x="2436609" y="299923"/>
                  </a:lnTo>
                  <a:lnTo>
                    <a:pt x="2401341" y="345795"/>
                  </a:lnTo>
                  <a:lnTo>
                    <a:pt x="2368524" y="370776"/>
                  </a:lnTo>
                  <a:lnTo>
                    <a:pt x="2324074" y="388569"/>
                  </a:lnTo>
                  <a:lnTo>
                    <a:pt x="2336000" y="413385"/>
                  </a:lnTo>
                  <a:lnTo>
                    <a:pt x="2404046" y="383400"/>
                  </a:lnTo>
                  <a:lnTo>
                    <a:pt x="2441486" y="355892"/>
                  </a:lnTo>
                  <a:lnTo>
                    <a:pt x="2476563" y="315544"/>
                  </a:lnTo>
                  <a:lnTo>
                    <a:pt x="2498636" y="274904"/>
                  </a:lnTo>
                  <a:lnTo>
                    <a:pt x="2512720" y="232981"/>
                  </a:lnTo>
                  <a:lnTo>
                    <a:pt x="2521115" y="190893"/>
                  </a:lnTo>
                  <a:lnTo>
                    <a:pt x="2526169" y="149745"/>
                  </a:lnTo>
                  <a:lnTo>
                    <a:pt x="2646502" y="149745"/>
                  </a:lnTo>
                  <a:lnTo>
                    <a:pt x="2645803" y="201066"/>
                  </a:lnTo>
                  <a:lnTo>
                    <a:pt x="2642997" y="249288"/>
                  </a:lnTo>
                  <a:lnTo>
                    <a:pt x="2637002" y="295960"/>
                  </a:lnTo>
                  <a:lnTo>
                    <a:pt x="2626753" y="342646"/>
                  </a:lnTo>
                  <a:lnTo>
                    <a:pt x="2601950" y="374332"/>
                  </a:lnTo>
                  <a:lnTo>
                    <a:pt x="2589720" y="372376"/>
                  </a:lnTo>
                  <a:lnTo>
                    <a:pt x="2575077" y="367322"/>
                  </a:lnTo>
                  <a:lnTo>
                    <a:pt x="2559050" y="360375"/>
                  </a:lnTo>
                  <a:lnTo>
                    <a:pt x="2542692" y="352755"/>
                  </a:lnTo>
                  <a:lnTo>
                    <a:pt x="2533523" y="377088"/>
                  </a:lnTo>
                  <a:lnTo>
                    <a:pt x="2556776" y="388670"/>
                  </a:lnTo>
                  <a:lnTo>
                    <a:pt x="2581503" y="399821"/>
                  </a:lnTo>
                  <a:lnTo>
                    <a:pt x="2605201" y="408228"/>
                  </a:lnTo>
                  <a:lnTo>
                    <a:pt x="2625382" y="411543"/>
                  </a:lnTo>
                  <a:lnTo>
                    <a:pt x="2641028" y="408571"/>
                  </a:lnTo>
                  <a:lnTo>
                    <a:pt x="2674201" y="359422"/>
                  </a:lnTo>
                  <a:lnTo>
                    <a:pt x="2688298" y="296265"/>
                  </a:lnTo>
                  <a:lnTo>
                    <a:pt x="2695473" y="222300"/>
                  </a:lnTo>
                  <a:lnTo>
                    <a:pt x="2697823" y="141211"/>
                  </a:lnTo>
                  <a:lnTo>
                    <a:pt x="2698864" y="121272"/>
                  </a:lnTo>
                  <a:close/>
                </a:path>
                <a:path w="8258809" h="434975">
                  <a:moveTo>
                    <a:pt x="3085007" y="47320"/>
                  </a:moveTo>
                  <a:lnTo>
                    <a:pt x="3068231" y="48526"/>
                  </a:lnTo>
                  <a:lnTo>
                    <a:pt x="3048622" y="49377"/>
                  </a:lnTo>
                  <a:lnTo>
                    <a:pt x="3028823" y="49885"/>
                  </a:lnTo>
                  <a:lnTo>
                    <a:pt x="3011525" y="50063"/>
                  </a:lnTo>
                  <a:lnTo>
                    <a:pt x="2902204" y="50063"/>
                  </a:lnTo>
                  <a:lnTo>
                    <a:pt x="2884957" y="49885"/>
                  </a:lnTo>
                  <a:lnTo>
                    <a:pt x="2864777" y="49377"/>
                  </a:lnTo>
                  <a:lnTo>
                    <a:pt x="2844596" y="48526"/>
                  </a:lnTo>
                  <a:lnTo>
                    <a:pt x="2827337" y="47320"/>
                  </a:lnTo>
                  <a:lnTo>
                    <a:pt x="2827337" y="78092"/>
                  </a:lnTo>
                  <a:lnTo>
                    <a:pt x="2844863" y="77076"/>
                  </a:lnTo>
                  <a:lnTo>
                    <a:pt x="2864840" y="76187"/>
                  </a:lnTo>
                  <a:lnTo>
                    <a:pt x="2884906" y="75565"/>
                  </a:lnTo>
                  <a:lnTo>
                    <a:pt x="2902674" y="75336"/>
                  </a:lnTo>
                  <a:lnTo>
                    <a:pt x="3012452" y="75336"/>
                  </a:lnTo>
                  <a:lnTo>
                    <a:pt x="3029280" y="75565"/>
                  </a:lnTo>
                  <a:lnTo>
                    <a:pt x="3048901" y="76187"/>
                  </a:lnTo>
                  <a:lnTo>
                    <a:pt x="3068434" y="77076"/>
                  </a:lnTo>
                  <a:lnTo>
                    <a:pt x="3085007" y="78092"/>
                  </a:lnTo>
                  <a:lnTo>
                    <a:pt x="3085007" y="75336"/>
                  </a:lnTo>
                  <a:lnTo>
                    <a:pt x="3085007" y="50063"/>
                  </a:lnTo>
                  <a:lnTo>
                    <a:pt x="3085007" y="47320"/>
                  </a:lnTo>
                  <a:close/>
                </a:path>
                <a:path w="8258809" h="434975">
                  <a:moveTo>
                    <a:pt x="3131870" y="163055"/>
                  </a:moveTo>
                  <a:lnTo>
                    <a:pt x="3112655" y="146062"/>
                  </a:lnTo>
                  <a:lnTo>
                    <a:pt x="3107969" y="141922"/>
                  </a:lnTo>
                  <a:lnTo>
                    <a:pt x="3094964" y="143535"/>
                  </a:lnTo>
                  <a:lnTo>
                    <a:pt x="3077895" y="144856"/>
                  </a:lnTo>
                  <a:lnTo>
                    <a:pt x="3060827" y="145732"/>
                  </a:lnTo>
                  <a:lnTo>
                    <a:pt x="3047809" y="146062"/>
                  </a:lnTo>
                  <a:lnTo>
                    <a:pt x="2849397" y="146062"/>
                  </a:lnTo>
                  <a:lnTo>
                    <a:pt x="2833217" y="145821"/>
                  </a:lnTo>
                  <a:lnTo>
                    <a:pt x="2813342" y="145199"/>
                  </a:lnTo>
                  <a:lnTo>
                    <a:pt x="2793466" y="144322"/>
                  </a:lnTo>
                  <a:lnTo>
                    <a:pt x="2777286" y="143306"/>
                  </a:lnTo>
                  <a:lnTo>
                    <a:pt x="2777286" y="174078"/>
                  </a:lnTo>
                  <a:lnTo>
                    <a:pt x="2794304" y="172872"/>
                  </a:lnTo>
                  <a:lnTo>
                    <a:pt x="2813164" y="172008"/>
                  </a:lnTo>
                  <a:lnTo>
                    <a:pt x="2832125" y="171488"/>
                  </a:lnTo>
                  <a:lnTo>
                    <a:pt x="3072612" y="171361"/>
                  </a:lnTo>
                  <a:lnTo>
                    <a:pt x="3072612" y="173164"/>
                  </a:lnTo>
                  <a:lnTo>
                    <a:pt x="3058274" y="228447"/>
                  </a:lnTo>
                  <a:lnTo>
                    <a:pt x="3012846" y="306095"/>
                  </a:lnTo>
                  <a:lnTo>
                    <a:pt x="2972130" y="339369"/>
                  </a:lnTo>
                  <a:lnTo>
                    <a:pt x="2928467" y="359638"/>
                  </a:lnTo>
                  <a:lnTo>
                    <a:pt x="2885554" y="370420"/>
                  </a:lnTo>
                  <a:lnTo>
                    <a:pt x="2847086" y="375246"/>
                  </a:lnTo>
                  <a:lnTo>
                    <a:pt x="2854439" y="400519"/>
                  </a:lnTo>
                  <a:lnTo>
                    <a:pt x="2930474" y="389026"/>
                  </a:lnTo>
                  <a:lnTo>
                    <a:pt x="2969742" y="377113"/>
                  </a:lnTo>
                  <a:lnTo>
                    <a:pt x="3008020" y="358889"/>
                  </a:lnTo>
                  <a:lnTo>
                    <a:pt x="3043948" y="332727"/>
                  </a:lnTo>
                  <a:lnTo>
                    <a:pt x="3076168" y="296976"/>
                  </a:lnTo>
                  <a:lnTo>
                    <a:pt x="3103321" y="249999"/>
                  </a:lnTo>
                  <a:lnTo>
                    <a:pt x="3124047" y="190157"/>
                  </a:lnTo>
                  <a:lnTo>
                    <a:pt x="3127794" y="176085"/>
                  </a:lnTo>
                  <a:lnTo>
                    <a:pt x="3129178" y="171323"/>
                  </a:lnTo>
                  <a:lnTo>
                    <a:pt x="3129546" y="170065"/>
                  </a:lnTo>
                  <a:lnTo>
                    <a:pt x="3131870" y="163055"/>
                  </a:lnTo>
                  <a:close/>
                </a:path>
                <a:path w="8258809" h="434975">
                  <a:moveTo>
                    <a:pt x="3593414" y="203466"/>
                  </a:moveTo>
                  <a:lnTo>
                    <a:pt x="3528453" y="203466"/>
                  </a:lnTo>
                  <a:lnTo>
                    <a:pt x="3528453" y="204736"/>
                  </a:lnTo>
                  <a:lnTo>
                    <a:pt x="3260509" y="204736"/>
                  </a:lnTo>
                  <a:lnTo>
                    <a:pt x="3260509" y="203466"/>
                  </a:lnTo>
                  <a:lnTo>
                    <a:pt x="3195193" y="203466"/>
                  </a:lnTo>
                  <a:lnTo>
                    <a:pt x="3195193" y="204736"/>
                  </a:lnTo>
                  <a:lnTo>
                    <a:pt x="3195193" y="235216"/>
                  </a:lnTo>
                  <a:lnTo>
                    <a:pt x="3195193" y="236486"/>
                  </a:lnTo>
                  <a:lnTo>
                    <a:pt x="3217138" y="236486"/>
                  </a:lnTo>
                  <a:lnTo>
                    <a:pt x="3217138" y="235216"/>
                  </a:lnTo>
                  <a:lnTo>
                    <a:pt x="3574770" y="235216"/>
                  </a:lnTo>
                  <a:lnTo>
                    <a:pt x="3574770" y="236486"/>
                  </a:lnTo>
                  <a:lnTo>
                    <a:pt x="3593414" y="236486"/>
                  </a:lnTo>
                  <a:lnTo>
                    <a:pt x="3593414" y="235216"/>
                  </a:lnTo>
                  <a:lnTo>
                    <a:pt x="3593414" y="204736"/>
                  </a:lnTo>
                  <a:lnTo>
                    <a:pt x="3593414" y="203466"/>
                  </a:lnTo>
                  <a:close/>
                </a:path>
                <a:path w="8258809" h="434975">
                  <a:moveTo>
                    <a:pt x="3730663" y="32613"/>
                  </a:moveTo>
                  <a:lnTo>
                    <a:pt x="3724694" y="32156"/>
                  </a:lnTo>
                  <a:lnTo>
                    <a:pt x="3722382" y="32156"/>
                  </a:lnTo>
                  <a:lnTo>
                    <a:pt x="3673259" y="28930"/>
                  </a:lnTo>
                  <a:lnTo>
                    <a:pt x="3674364" y="48234"/>
                  </a:lnTo>
                  <a:lnTo>
                    <a:pt x="3674872" y="57746"/>
                  </a:lnTo>
                  <a:lnTo>
                    <a:pt x="3675100" y="63385"/>
                  </a:lnTo>
                  <a:lnTo>
                    <a:pt x="3675088" y="200253"/>
                  </a:lnTo>
                  <a:lnTo>
                    <a:pt x="3674922" y="214718"/>
                  </a:lnTo>
                  <a:lnTo>
                    <a:pt x="3674580" y="237172"/>
                  </a:lnTo>
                  <a:lnTo>
                    <a:pt x="3674110" y="260578"/>
                  </a:lnTo>
                  <a:lnTo>
                    <a:pt x="3673703" y="274193"/>
                  </a:lnTo>
                  <a:lnTo>
                    <a:pt x="3726980" y="274193"/>
                  </a:lnTo>
                  <a:lnTo>
                    <a:pt x="3725278" y="213690"/>
                  </a:lnTo>
                  <a:lnTo>
                    <a:pt x="3725062" y="47891"/>
                  </a:lnTo>
                  <a:lnTo>
                    <a:pt x="3724694" y="45935"/>
                  </a:lnTo>
                  <a:lnTo>
                    <a:pt x="3730663" y="37198"/>
                  </a:lnTo>
                  <a:lnTo>
                    <a:pt x="3730663" y="32613"/>
                  </a:lnTo>
                  <a:close/>
                </a:path>
                <a:path w="8258809" h="434975">
                  <a:moveTo>
                    <a:pt x="3935501" y="30772"/>
                  </a:moveTo>
                  <a:lnTo>
                    <a:pt x="3930904" y="29857"/>
                  </a:lnTo>
                  <a:lnTo>
                    <a:pt x="3928618" y="29857"/>
                  </a:lnTo>
                  <a:lnTo>
                    <a:pt x="3876268" y="26631"/>
                  </a:lnTo>
                  <a:lnTo>
                    <a:pt x="3879062" y="49758"/>
                  </a:lnTo>
                  <a:lnTo>
                    <a:pt x="3880739" y="75501"/>
                  </a:lnTo>
                  <a:lnTo>
                    <a:pt x="3881564" y="101498"/>
                  </a:lnTo>
                  <a:lnTo>
                    <a:pt x="3881780" y="125387"/>
                  </a:lnTo>
                  <a:lnTo>
                    <a:pt x="3881297" y="182791"/>
                  </a:lnTo>
                  <a:lnTo>
                    <a:pt x="3878783" y="232879"/>
                  </a:lnTo>
                  <a:lnTo>
                    <a:pt x="3872649" y="275907"/>
                  </a:lnTo>
                  <a:lnTo>
                    <a:pt x="3843083" y="341884"/>
                  </a:lnTo>
                  <a:lnTo>
                    <a:pt x="3779837" y="382816"/>
                  </a:lnTo>
                  <a:lnTo>
                    <a:pt x="3731577" y="394538"/>
                  </a:lnTo>
                  <a:lnTo>
                    <a:pt x="3743058" y="419798"/>
                  </a:lnTo>
                  <a:lnTo>
                    <a:pt x="3793096" y="408990"/>
                  </a:lnTo>
                  <a:lnTo>
                    <a:pt x="3834168" y="394690"/>
                  </a:lnTo>
                  <a:lnTo>
                    <a:pt x="3892219" y="350799"/>
                  </a:lnTo>
                  <a:lnTo>
                    <a:pt x="3922877" y="278485"/>
                  </a:lnTo>
                  <a:lnTo>
                    <a:pt x="3929710" y="228650"/>
                  </a:lnTo>
                  <a:lnTo>
                    <a:pt x="3931831" y="168097"/>
                  </a:lnTo>
                  <a:lnTo>
                    <a:pt x="3931488" y="101498"/>
                  </a:lnTo>
                  <a:lnTo>
                    <a:pt x="3931437" y="62826"/>
                  </a:lnTo>
                  <a:lnTo>
                    <a:pt x="3931831" y="44551"/>
                  </a:lnTo>
                  <a:lnTo>
                    <a:pt x="3932301" y="42710"/>
                  </a:lnTo>
                  <a:lnTo>
                    <a:pt x="3935501" y="34899"/>
                  </a:lnTo>
                  <a:lnTo>
                    <a:pt x="3935501" y="30772"/>
                  </a:lnTo>
                  <a:close/>
                </a:path>
                <a:path w="8258809" h="434975">
                  <a:moveTo>
                    <a:pt x="4412627" y="203466"/>
                  </a:moveTo>
                  <a:lnTo>
                    <a:pt x="4347667" y="203466"/>
                  </a:lnTo>
                  <a:lnTo>
                    <a:pt x="4347667" y="204736"/>
                  </a:lnTo>
                  <a:lnTo>
                    <a:pt x="4079722" y="204736"/>
                  </a:lnTo>
                  <a:lnTo>
                    <a:pt x="4079722" y="203466"/>
                  </a:lnTo>
                  <a:lnTo>
                    <a:pt x="4014406" y="203466"/>
                  </a:lnTo>
                  <a:lnTo>
                    <a:pt x="4014406" y="204736"/>
                  </a:lnTo>
                  <a:lnTo>
                    <a:pt x="4014406" y="235216"/>
                  </a:lnTo>
                  <a:lnTo>
                    <a:pt x="4014406" y="236486"/>
                  </a:lnTo>
                  <a:lnTo>
                    <a:pt x="4036352" y="236486"/>
                  </a:lnTo>
                  <a:lnTo>
                    <a:pt x="4036352" y="235216"/>
                  </a:lnTo>
                  <a:lnTo>
                    <a:pt x="4393984" y="235216"/>
                  </a:lnTo>
                  <a:lnTo>
                    <a:pt x="4393984" y="236486"/>
                  </a:lnTo>
                  <a:lnTo>
                    <a:pt x="4412627" y="236486"/>
                  </a:lnTo>
                  <a:lnTo>
                    <a:pt x="4412627" y="235216"/>
                  </a:lnTo>
                  <a:lnTo>
                    <a:pt x="4412627" y="204736"/>
                  </a:lnTo>
                  <a:lnTo>
                    <a:pt x="4412627" y="203466"/>
                  </a:lnTo>
                  <a:close/>
                </a:path>
                <a:path w="8258809" h="434975">
                  <a:moveTo>
                    <a:pt x="4810303" y="75793"/>
                  </a:moveTo>
                  <a:lnTo>
                    <a:pt x="4786414" y="56502"/>
                  </a:lnTo>
                  <a:lnTo>
                    <a:pt x="4765586" y="57759"/>
                  </a:lnTo>
                  <a:lnTo>
                    <a:pt x="4751349" y="58178"/>
                  </a:lnTo>
                  <a:lnTo>
                    <a:pt x="4552175" y="59258"/>
                  </a:lnTo>
                  <a:lnTo>
                    <a:pt x="4514964" y="58851"/>
                  </a:lnTo>
                  <a:lnTo>
                    <a:pt x="4495063" y="58280"/>
                  </a:lnTo>
                  <a:lnTo>
                    <a:pt x="4477753" y="57416"/>
                  </a:lnTo>
                  <a:lnTo>
                    <a:pt x="4477753" y="87731"/>
                  </a:lnTo>
                  <a:lnTo>
                    <a:pt x="4496244" y="86448"/>
                  </a:lnTo>
                  <a:lnTo>
                    <a:pt x="4515078" y="85432"/>
                  </a:lnTo>
                  <a:lnTo>
                    <a:pt x="4534090" y="84759"/>
                  </a:lnTo>
                  <a:lnTo>
                    <a:pt x="4749673" y="83134"/>
                  </a:lnTo>
                  <a:lnTo>
                    <a:pt x="4736693" y="139446"/>
                  </a:lnTo>
                  <a:lnTo>
                    <a:pt x="4719028" y="188912"/>
                  </a:lnTo>
                  <a:lnTo>
                    <a:pt x="4696892" y="231889"/>
                  </a:lnTo>
                  <a:lnTo>
                    <a:pt x="4670514" y="268757"/>
                  </a:lnTo>
                  <a:lnTo>
                    <a:pt x="4640097" y="299847"/>
                  </a:lnTo>
                  <a:lnTo>
                    <a:pt x="4605845" y="325539"/>
                  </a:lnTo>
                  <a:lnTo>
                    <a:pt x="4567999" y="346202"/>
                  </a:lnTo>
                  <a:lnTo>
                    <a:pt x="4526762" y="362191"/>
                  </a:lnTo>
                  <a:lnTo>
                    <a:pt x="4482350" y="373875"/>
                  </a:lnTo>
                  <a:lnTo>
                    <a:pt x="4496587" y="398221"/>
                  </a:lnTo>
                  <a:lnTo>
                    <a:pt x="4547413" y="384505"/>
                  </a:lnTo>
                  <a:lnTo>
                    <a:pt x="4593463" y="367957"/>
                  </a:lnTo>
                  <a:lnTo>
                    <a:pt x="4634954" y="347764"/>
                  </a:lnTo>
                  <a:lnTo>
                    <a:pt x="4672127" y="323113"/>
                  </a:lnTo>
                  <a:lnTo>
                    <a:pt x="4705210" y="293230"/>
                  </a:lnTo>
                  <a:lnTo>
                    <a:pt x="4734420" y="257302"/>
                  </a:lnTo>
                  <a:lnTo>
                    <a:pt x="4759985" y="214515"/>
                  </a:lnTo>
                  <a:lnTo>
                    <a:pt x="4782147" y="164071"/>
                  </a:lnTo>
                  <a:lnTo>
                    <a:pt x="4801108" y="105194"/>
                  </a:lnTo>
                  <a:lnTo>
                    <a:pt x="4805540" y="90144"/>
                  </a:lnTo>
                  <a:lnTo>
                    <a:pt x="4810303" y="75793"/>
                  </a:lnTo>
                  <a:close/>
                </a:path>
                <a:path w="8258809" h="434975">
                  <a:moveTo>
                    <a:pt x="4961763" y="48704"/>
                  </a:moveTo>
                  <a:lnTo>
                    <a:pt x="4951666" y="46405"/>
                  </a:lnTo>
                  <a:lnTo>
                    <a:pt x="4907572" y="37211"/>
                  </a:lnTo>
                  <a:lnTo>
                    <a:pt x="4899914" y="115887"/>
                  </a:lnTo>
                  <a:lnTo>
                    <a:pt x="4895621" y="166497"/>
                  </a:lnTo>
                  <a:lnTo>
                    <a:pt x="4893742" y="204368"/>
                  </a:lnTo>
                  <a:lnTo>
                    <a:pt x="4893322" y="244817"/>
                  </a:lnTo>
                  <a:lnTo>
                    <a:pt x="4894389" y="298818"/>
                  </a:lnTo>
                  <a:lnTo>
                    <a:pt x="4897056" y="341668"/>
                  </a:lnTo>
                  <a:lnTo>
                    <a:pt x="4900498" y="374446"/>
                  </a:lnTo>
                  <a:lnTo>
                    <a:pt x="4903889" y="398221"/>
                  </a:lnTo>
                  <a:lnTo>
                    <a:pt x="4952568" y="392709"/>
                  </a:lnTo>
                  <a:lnTo>
                    <a:pt x="4949228" y="373659"/>
                  </a:lnTo>
                  <a:lnTo>
                    <a:pt x="4945456" y="344703"/>
                  </a:lnTo>
                  <a:lnTo>
                    <a:pt x="4942370" y="303695"/>
                  </a:lnTo>
                  <a:lnTo>
                    <a:pt x="4941087" y="248488"/>
                  </a:lnTo>
                  <a:lnTo>
                    <a:pt x="4943081" y="176174"/>
                  </a:lnTo>
                  <a:lnTo>
                    <a:pt x="4947691" y="118554"/>
                  </a:lnTo>
                  <a:lnTo>
                    <a:pt x="4952911" y="78943"/>
                  </a:lnTo>
                  <a:lnTo>
                    <a:pt x="4961763" y="53746"/>
                  </a:lnTo>
                  <a:lnTo>
                    <a:pt x="4961763" y="48704"/>
                  </a:lnTo>
                  <a:close/>
                </a:path>
                <a:path w="8258809" h="434975">
                  <a:moveTo>
                    <a:pt x="5222646" y="64770"/>
                  </a:moveTo>
                  <a:lnTo>
                    <a:pt x="5211191" y="63690"/>
                  </a:lnTo>
                  <a:lnTo>
                    <a:pt x="5198186" y="62649"/>
                  </a:lnTo>
                  <a:lnTo>
                    <a:pt x="5182603" y="61861"/>
                  </a:lnTo>
                  <a:lnTo>
                    <a:pt x="5163401" y="61556"/>
                  </a:lnTo>
                  <a:lnTo>
                    <a:pt x="5139448" y="61912"/>
                  </a:lnTo>
                  <a:lnTo>
                    <a:pt x="5109603" y="63449"/>
                  </a:lnTo>
                  <a:lnTo>
                    <a:pt x="5075872" y="66789"/>
                  </a:lnTo>
                  <a:lnTo>
                    <a:pt x="5040300" y="72580"/>
                  </a:lnTo>
                  <a:lnTo>
                    <a:pt x="5032857" y="74002"/>
                  </a:lnTo>
                  <a:lnTo>
                    <a:pt x="5014112" y="77177"/>
                  </a:lnTo>
                  <a:lnTo>
                    <a:pt x="5019637" y="105194"/>
                  </a:lnTo>
                  <a:lnTo>
                    <a:pt x="5033442" y="102247"/>
                  </a:lnTo>
                  <a:lnTo>
                    <a:pt x="5053571" y="98920"/>
                  </a:lnTo>
                  <a:lnTo>
                    <a:pt x="5080165" y="96202"/>
                  </a:lnTo>
                  <a:lnTo>
                    <a:pt x="5113337" y="95084"/>
                  </a:lnTo>
                  <a:lnTo>
                    <a:pt x="5152949" y="96735"/>
                  </a:lnTo>
                  <a:lnTo>
                    <a:pt x="5183505" y="100761"/>
                  </a:lnTo>
                  <a:lnTo>
                    <a:pt x="5205958" y="105740"/>
                  </a:lnTo>
                  <a:lnTo>
                    <a:pt x="5221275" y="110236"/>
                  </a:lnTo>
                  <a:lnTo>
                    <a:pt x="5221732" y="95084"/>
                  </a:lnTo>
                  <a:lnTo>
                    <a:pt x="5222646" y="64770"/>
                  </a:lnTo>
                  <a:close/>
                </a:path>
                <a:path w="8258809" h="434975">
                  <a:moveTo>
                    <a:pt x="5248364" y="328866"/>
                  </a:moveTo>
                  <a:lnTo>
                    <a:pt x="5225059" y="335026"/>
                  </a:lnTo>
                  <a:lnTo>
                    <a:pt x="5196243" y="340982"/>
                  </a:lnTo>
                  <a:lnTo>
                    <a:pt x="5159502" y="345465"/>
                  </a:lnTo>
                  <a:lnTo>
                    <a:pt x="5112410" y="347243"/>
                  </a:lnTo>
                  <a:lnTo>
                    <a:pt x="5081346" y="345909"/>
                  </a:lnTo>
                  <a:lnTo>
                    <a:pt x="5057762" y="341033"/>
                  </a:lnTo>
                  <a:lnTo>
                    <a:pt x="5042789" y="331343"/>
                  </a:lnTo>
                  <a:lnTo>
                    <a:pt x="5037544" y="315544"/>
                  </a:lnTo>
                  <a:lnTo>
                    <a:pt x="5038623" y="303568"/>
                  </a:lnTo>
                  <a:lnTo>
                    <a:pt x="5041341" y="294132"/>
                  </a:lnTo>
                  <a:lnTo>
                    <a:pt x="5044922" y="286677"/>
                  </a:lnTo>
                  <a:lnTo>
                    <a:pt x="5048580" y="280644"/>
                  </a:lnTo>
                  <a:lnTo>
                    <a:pt x="5026063" y="269163"/>
                  </a:lnTo>
                  <a:lnTo>
                    <a:pt x="5019256" y="278930"/>
                  </a:lnTo>
                  <a:lnTo>
                    <a:pt x="5011890" y="292176"/>
                  </a:lnTo>
                  <a:lnTo>
                    <a:pt x="5005984" y="308622"/>
                  </a:lnTo>
                  <a:lnTo>
                    <a:pt x="5003558" y="327952"/>
                  </a:lnTo>
                  <a:lnTo>
                    <a:pt x="5010251" y="352590"/>
                  </a:lnTo>
                  <a:lnTo>
                    <a:pt x="5032273" y="370078"/>
                  </a:lnTo>
                  <a:lnTo>
                    <a:pt x="5072545" y="380517"/>
                  </a:lnTo>
                  <a:lnTo>
                    <a:pt x="5134013" y="383984"/>
                  </a:lnTo>
                  <a:lnTo>
                    <a:pt x="5178920" y="382879"/>
                  </a:lnTo>
                  <a:lnTo>
                    <a:pt x="5212550" y="380365"/>
                  </a:lnTo>
                  <a:lnTo>
                    <a:pt x="5235156" y="377583"/>
                  </a:lnTo>
                  <a:lnTo>
                    <a:pt x="5246992" y="375716"/>
                  </a:lnTo>
                  <a:lnTo>
                    <a:pt x="5247830" y="347243"/>
                  </a:lnTo>
                  <a:lnTo>
                    <a:pt x="5248364" y="328866"/>
                  </a:lnTo>
                  <a:close/>
                </a:path>
                <a:path w="8258809" h="434975">
                  <a:moveTo>
                    <a:pt x="5547322" y="93687"/>
                  </a:moveTo>
                  <a:lnTo>
                    <a:pt x="5528386" y="96215"/>
                  </a:lnTo>
                  <a:lnTo>
                    <a:pt x="5508803" y="98399"/>
                  </a:lnTo>
                  <a:lnTo>
                    <a:pt x="5486539" y="100418"/>
                  </a:lnTo>
                  <a:lnTo>
                    <a:pt x="5459603" y="102425"/>
                  </a:lnTo>
                  <a:lnTo>
                    <a:pt x="5464086" y="89230"/>
                  </a:lnTo>
                  <a:lnTo>
                    <a:pt x="5470626" y="70624"/>
                  </a:lnTo>
                  <a:lnTo>
                    <a:pt x="5477167" y="53213"/>
                  </a:lnTo>
                  <a:lnTo>
                    <a:pt x="5481650" y="43637"/>
                  </a:lnTo>
                  <a:lnTo>
                    <a:pt x="5483009" y="42252"/>
                  </a:lnTo>
                  <a:lnTo>
                    <a:pt x="5487606" y="36741"/>
                  </a:lnTo>
                  <a:lnTo>
                    <a:pt x="5487606" y="32613"/>
                  </a:lnTo>
                  <a:lnTo>
                    <a:pt x="5485320" y="30772"/>
                  </a:lnTo>
                  <a:lnTo>
                    <a:pt x="5477967" y="28473"/>
                  </a:lnTo>
                  <a:lnTo>
                    <a:pt x="5436171" y="14236"/>
                  </a:lnTo>
                  <a:lnTo>
                    <a:pt x="5424170" y="53340"/>
                  </a:lnTo>
                  <a:lnTo>
                    <a:pt x="5407698" y="105181"/>
                  </a:lnTo>
                  <a:lnTo>
                    <a:pt x="5355336" y="105651"/>
                  </a:lnTo>
                  <a:lnTo>
                    <a:pt x="5340134" y="105575"/>
                  </a:lnTo>
                  <a:lnTo>
                    <a:pt x="5328170" y="105359"/>
                  </a:lnTo>
                  <a:lnTo>
                    <a:pt x="5308955" y="104724"/>
                  </a:lnTo>
                  <a:lnTo>
                    <a:pt x="5308955" y="135953"/>
                  </a:lnTo>
                  <a:lnTo>
                    <a:pt x="5335829" y="132994"/>
                  </a:lnTo>
                  <a:lnTo>
                    <a:pt x="5361368" y="130898"/>
                  </a:lnTo>
                  <a:lnTo>
                    <a:pt x="5383542" y="129489"/>
                  </a:lnTo>
                  <a:lnTo>
                    <a:pt x="5400345" y="128600"/>
                  </a:lnTo>
                  <a:lnTo>
                    <a:pt x="5335194" y="329374"/>
                  </a:lnTo>
                  <a:lnTo>
                    <a:pt x="5322036" y="367182"/>
                  </a:lnTo>
                  <a:lnTo>
                    <a:pt x="5312156" y="391782"/>
                  </a:lnTo>
                  <a:lnTo>
                    <a:pt x="5363591" y="407403"/>
                  </a:lnTo>
                  <a:lnTo>
                    <a:pt x="5383619" y="340347"/>
                  </a:lnTo>
                  <a:lnTo>
                    <a:pt x="5396725" y="297865"/>
                  </a:lnTo>
                  <a:lnTo>
                    <a:pt x="5412321" y="248488"/>
                  </a:lnTo>
                  <a:lnTo>
                    <a:pt x="5430723" y="191528"/>
                  </a:lnTo>
                  <a:lnTo>
                    <a:pt x="5451487" y="128600"/>
                  </a:lnTo>
                  <a:lnTo>
                    <a:pt x="5505628" y="124066"/>
                  </a:lnTo>
                  <a:lnTo>
                    <a:pt x="5547322" y="123545"/>
                  </a:lnTo>
                  <a:lnTo>
                    <a:pt x="5547322" y="105651"/>
                  </a:lnTo>
                  <a:lnTo>
                    <a:pt x="5547322" y="102425"/>
                  </a:lnTo>
                  <a:lnTo>
                    <a:pt x="5547322" y="93687"/>
                  </a:lnTo>
                  <a:close/>
                </a:path>
                <a:path w="8258809" h="434975">
                  <a:moveTo>
                    <a:pt x="5682361" y="414756"/>
                  </a:moveTo>
                  <a:lnTo>
                    <a:pt x="5680722" y="382143"/>
                  </a:lnTo>
                  <a:lnTo>
                    <a:pt x="5680062" y="368820"/>
                  </a:lnTo>
                  <a:lnTo>
                    <a:pt x="5644096" y="376326"/>
                  </a:lnTo>
                  <a:lnTo>
                    <a:pt x="5610809" y="380301"/>
                  </a:lnTo>
                  <a:lnTo>
                    <a:pt x="5581497" y="381876"/>
                  </a:lnTo>
                  <a:lnTo>
                    <a:pt x="5557431" y="382143"/>
                  </a:lnTo>
                  <a:lnTo>
                    <a:pt x="5537606" y="381571"/>
                  </a:lnTo>
                  <a:lnTo>
                    <a:pt x="5514594" y="377545"/>
                  </a:lnTo>
                  <a:lnTo>
                    <a:pt x="5495544" y="366636"/>
                  </a:lnTo>
                  <a:lnTo>
                    <a:pt x="5487606" y="345389"/>
                  </a:lnTo>
                  <a:lnTo>
                    <a:pt x="5487771" y="340791"/>
                  </a:lnTo>
                  <a:lnTo>
                    <a:pt x="5488978" y="333006"/>
                  </a:lnTo>
                  <a:lnTo>
                    <a:pt x="5492254" y="322795"/>
                  </a:lnTo>
                  <a:lnTo>
                    <a:pt x="5498643" y="310946"/>
                  </a:lnTo>
                  <a:lnTo>
                    <a:pt x="5472455" y="300380"/>
                  </a:lnTo>
                  <a:lnTo>
                    <a:pt x="5464734" y="311975"/>
                  </a:lnTo>
                  <a:lnTo>
                    <a:pt x="5458968" y="324548"/>
                  </a:lnTo>
                  <a:lnTo>
                    <a:pt x="5455348" y="337908"/>
                  </a:lnTo>
                  <a:lnTo>
                    <a:pt x="5454091" y="351828"/>
                  </a:lnTo>
                  <a:lnTo>
                    <a:pt x="5467070" y="389267"/>
                  </a:lnTo>
                  <a:lnTo>
                    <a:pt x="5500751" y="408495"/>
                  </a:lnTo>
                  <a:lnTo>
                    <a:pt x="5547271" y="415569"/>
                  </a:lnTo>
                  <a:lnTo>
                    <a:pt x="5598757" y="416585"/>
                  </a:lnTo>
                  <a:lnTo>
                    <a:pt x="5628500" y="416356"/>
                  </a:lnTo>
                  <a:lnTo>
                    <a:pt x="5654306" y="415810"/>
                  </a:lnTo>
                  <a:lnTo>
                    <a:pt x="5682361" y="414756"/>
                  </a:lnTo>
                  <a:close/>
                </a:path>
                <a:path w="8258809" h="434975">
                  <a:moveTo>
                    <a:pt x="5694299" y="162598"/>
                  </a:moveTo>
                  <a:lnTo>
                    <a:pt x="5653062" y="156248"/>
                  </a:lnTo>
                  <a:lnTo>
                    <a:pt x="5614835" y="152438"/>
                  </a:lnTo>
                  <a:lnTo>
                    <a:pt x="5574550" y="150266"/>
                  </a:lnTo>
                  <a:lnTo>
                    <a:pt x="5527116" y="148818"/>
                  </a:lnTo>
                  <a:lnTo>
                    <a:pt x="5522963" y="174993"/>
                  </a:lnTo>
                  <a:lnTo>
                    <a:pt x="5555412" y="176631"/>
                  </a:lnTo>
                  <a:lnTo>
                    <a:pt x="5592737" y="181546"/>
                  </a:lnTo>
                  <a:lnTo>
                    <a:pt x="5635815" y="191795"/>
                  </a:lnTo>
                  <a:lnTo>
                    <a:pt x="5685574" y="209448"/>
                  </a:lnTo>
                  <a:lnTo>
                    <a:pt x="5694299" y="162598"/>
                  </a:lnTo>
                  <a:close/>
                </a:path>
                <a:path w="8258809" h="434975">
                  <a:moveTo>
                    <a:pt x="6055195" y="386740"/>
                  </a:moveTo>
                  <a:lnTo>
                    <a:pt x="6006287" y="346951"/>
                  </a:lnTo>
                  <a:lnTo>
                    <a:pt x="5965685" y="317296"/>
                  </a:lnTo>
                  <a:lnTo>
                    <a:pt x="5909145" y="277876"/>
                  </a:lnTo>
                  <a:lnTo>
                    <a:pt x="5862015" y="247396"/>
                  </a:lnTo>
                  <a:lnTo>
                    <a:pt x="5834812" y="228993"/>
                  </a:lnTo>
                  <a:lnTo>
                    <a:pt x="5818670" y="215874"/>
                  </a:lnTo>
                  <a:lnTo>
                    <a:pt x="5817273" y="214490"/>
                  </a:lnTo>
                  <a:lnTo>
                    <a:pt x="5815901" y="212648"/>
                  </a:lnTo>
                  <a:lnTo>
                    <a:pt x="5815901" y="210820"/>
                  </a:lnTo>
                  <a:lnTo>
                    <a:pt x="5881116" y="145834"/>
                  </a:lnTo>
                  <a:lnTo>
                    <a:pt x="5938024" y="103644"/>
                  </a:lnTo>
                  <a:lnTo>
                    <a:pt x="5989269" y="69469"/>
                  </a:lnTo>
                  <a:lnTo>
                    <a:pt x="6028106" y="52819"/>
                  </a:lnTo>
                  <a:lnTo>
                    <a:pt x="6029033" y="52362"/>
                  </a:lnTo>
                  <a:lnTo>
                    <a:pt x="6029033" y="45935"/>
                  </a:lnTo>
                  <a:lnTo>
                    <a:pt x="6022124" y="39497"/>
                  </a:lnTo>
                  <a:lnTo>
                    <a:pt x="5986297" y="5041"/>
                  </a:lnTo>
                  <a:lnTo>
                    <a:pt x="5963971" y="23990"/>
                  </a:lnTo>
                  <a:lnTo>
                    <a:pt x="5896927" y="79463"/>
                  </a:lnTo>
                  <a:lnTo>
                    <a:pt x="5875617" y="97370"/>
                  </a:lnTo>
                  <a:lnTo>
                    <a:pt x="5844832" y="125476"/>
                  </a:lnTo>
                  <a:lnTo>
                    <a:pt x="5808446" y="161036"/>
                  </a:lnTo>
                  <a:lnTo>
                    <a:pt x="5778093" y="194970"/>
                  </a:lnTo>
                  <a:lnTo>
                    <a:pt x="5765393" y="218173"/>
                  </a:lnTo>
                  <a:lnTo>
                    <a:pt x="5766536" y="224764"/>
                  </a:lnTo>
                  <a:lnTo>
                    <a:pt x="5771756" y="231254"/>
                  </a:lnTo>
                  <a:lnTo>
                    <a:pt x="5783796" y="240512"/>
                  </a:lnTo>
                  <a:lnTo>
                    <a:pt x="5825401" y="269367"/>
                  </a:lnTo>
                  <a:lnTo>
                    <a:pt x="5857430" y="292811"/>
                  </a:lnTo>
                  <a:lnTo>
                    <a:pt x="5897080" y="323342"/>
                  </a:lnTo>
                  <a:lnTo>
                    <a:pt x="5940031" y="358622"/>
                  </a:lnTo>
                  <a:lnTo>
                    <a:pt x="5981928" y="396303"/>
                  </a:lnTo>
                  <a:lnTo>
                    <a:pt x="6018441" y="434035"/>
                  </a:lnTo>
                  <a:lnTo>
                    <a:pt x="6055195" y="386740"/>
                  </a:lnTo>
                  <a:close/>
                </a:path>
                <a:path w="8258809" h="434975">
                  <a:moveTo>
                    <a:pt x="6458394" y="86804"/>
                  </a:moveTo>
                  <a:lnTo>
                    <a:pt x="6430962" y="94195"/>
                  </a:lnTo>
                  <a:lnTo>
                    <a:pt x="6402832" y="99441"/>
                  </a:lnTo>
                  <a:lnTo>
                    <a:pt x="6376759" y="102958"/>
                  </a:lnTo>
                  <a:lnTo>
                    <a:pt x="6355524" y="105181"/>
                  </a:lnTo>
                  <a:lnTo>
                    <a:pt x="6344272" y="83578"/>
                  </a:lnTo>
                  <a:lnTo>
                    <a:pt x="6332321" y="59537"/>
                  </a:lnTo>
                  <a:lnTo>
                    <a:pt x="6322454" y="37287"/>
                  </a:lnTo>
                  <a:lnTo>
                    <a:pt x="6317412" y="21120"/>
                  </a:lnTo>
                  <a:lnTo>
                    <a:pt x="6316485" y="13779"/>
                  </a:lnTo>
                  <a:lnTo>
                    <a:pt x="6315100" y="13322"/>
                  </a:lnTo>
                  <a:lnTo>
                    <a:pt x="6309131" y="13322"/>
                  </a:lnTo>
                  <a:lnTo>
                    <a:pt x="6259068" y="27559"/>
                  </a:lnTo>
                  <a:lnTo>
                    <a:pt x="6268478" y="43434"/>
                  </a:lnTo>
                  <a:lnTo>
                    <a:pt x="6279273" y="62877"/>
                  </a:lnTo>
                  <a:lnTo>
                    <a:pt x="6303619" y="108851"/>
                  </a:lnTo>
                  <a:lnTo>
                    <a:pt x="6259296" y="110744"/>
                  </a:lnTo>
                  <a:lnTo>
                    <a:pt x="6233084" y="111366"/>
                  </a:lnTo>
                  <a:lnTo>
                    <a:pt x="6201194" y="111607"/>
                  </a:lnTo>
                  <a:lnTo>
                    <a:pt x="6172962" y="111442"/>
                  </a:lnTo>
                  <a:lnTo>
                    <a:pt x="6152388" y="110985"/>
                  </a:lnTo>
                  <a:lnTo>
                    <a:pt x="6136475" y="110248"/>
                  </a:lnTo>
                  <a:lnTo>
                    <a:pt x="6122200" y="109308"/>
                  </a:lnTo>
                  <a:lnTo>
                    <a:pt x="6122200" y="138239"/>
                  </a:lnTo>
                  <a:lnTo>
                    <a:pt x="6156464" y="137769"/>
                  </a:lnTo>
                  <a:lnTo>
                    <a:pt x="6199403" y="136817"/>
                  </a:lnTo>
                  <a:lnTo>
                    <a:pt x="6252083" y="135089"/>
                  </a:lnTo>
                  <a:lnTo>
                    <a:pt x="6315570" y="132283"/>
                  </a:lnTo>
                  <a:lnTo>
                    <a:pt x="6328816" y="157454"/>
                  </a:lnTo>
                  <a:lnTo>
                    <a:pt x="6357213" y="212432"/>
                  </a:lnTo>
                  <a:lnTo>
                    <a:pt x="6370206" y="238379"/>
                  </a:lnTo>
                  <a:lnTo>
                    <a:pt x="6331229" y="227228"/>
                  </a:lnTo>
                  <a:lnTo>
                    <a:pt x="6297752" y="221500"/>
                  </a:lnTo>
                  <a:lnTo>
                    <a:pt x="6272034" y="219392"/>
                  </a:lnTo>
                  <a:lnTo>
                    <a:pt x="6256312" y="219087"/>
                  </a:lnTo>
                  <a:lnTo>
                    <a:pt x="6197600" y="228396"/>
                  </a:lnTo>
                  <a:lnTo>
                    <a:pt x="6159347" y="252158"/>
                  </a:lnTo>
                  <a:lnTo>
                    <a:pt x="6138570" y="284200"/>
                  </a:lnTo>
                  <a:lnTo>
                    <a:pt x="6132309" y="318300"/>
                  </a:lnTo>
                  <a:lnTo>
                    <a:pt x="6140818" y="356476"/>
                  </a:lnTo>
                  <a:lnTo>
                    <a:pt x="6166980" y="388048"/>
                  </a:lnTo>
                  <a:lnTo>
                    <a:pt x="6211735" y="409562"/>
                  </a:lnTo>
                  <a:lnTo>
                    <a:pt x="6276060" y="417499"/>
                  </a:lnTo>
                  <a:lnTo>
                    <a:pt x="6310515" y="416356"/>
                  </a:lnTo>
                  <a:lnTo>
                    <a:pt x="6347422" y="413143"/>
                  </a:lnTo>
                  <a:lnTo>
                    <a:pt x="6384239" y="408203"/>
                  </a:lnTo>
                  <a:lnTo>
                    <a:pt x="6418440" y="401891"/>
                  </a:lnTo>
                  <a:lnTo>
                    <a:pt x="6412001" y="366979"/>
                  </a:lnTo>
                  <a:lnTo>
                    <a:pt x="6381623" y="376262"/>
                  </a:lnTo>
                  <a:lnTo>
                    <a:pt x="6349428" y="383692"/>
                  </a:lnTo>
                  <a:lnTo>
                    <a:pt x="6317056" y="388620"/>
                  </a:lnTo>
                  <a:lnTo>
                    <a:pt x="6286170" y="390398"/>
                  </a:lnTo>
                  <a:lnTo>
                    <a:pt x="6242215" y="384314"/>
                  </a:lnTo>
                  <a:lnTo>
                    <a:pt x="6210452" y="367842"/>
                  </a:lnTo>
                  <a:lnTo>
                    <a:pt x="6191161" y="343712"/>
                  </a:lnTo>
                  <a:lnTo>
                    <a:pt x="6184671" y="314617"/>
                  </a:lnTo>
                  <a:lnTo>
                    <a:pt x="6191237" y="284314"/>
                  </a:lnTo>
                  <a:lnTo>
                    <a:pt x="6209347" y="261975"/>
                  </a:lnTo>
                  <a:lnTo>
                    <a:pt x="6236589" y="248158"/>
                  </a:lnTo>
                  <a:lnTo>
                    <a:pt x="6270549" y="243420"/>
                  </a:lnTo>
                  <a:lnTo>
                    <a:pt x="6283985" y="244106"/>
                  </a:lnTo>
                  <a:lnTo>
                    <a:pt x="6313944" y="248881"/>
                  </a:lnTo>
                  <a:lnTo>
                    <a:pt x="6355283" y="261835"/>
                  </a:lnTo>
                  <a:lnTo>
                    <a:pt x="6402832" y="287058"/>
                  </a:lnTo>
                  <a:lnTo>
                    <a:pt x="6438671" y="259969"/>
                  </a:lnTo>
                  <a:lnTo>
                    <a:pt x="6425146" y="237236"/>
                  </a:lnTo>
                  <a:lnTo>
                    <a:pt x="6408001" y="205943"/>
                  </a:lnTo>
                  <a:lnTo>
                    <a:pt x="6367005" y="128143"/>
                  </a:lnTo>
                  <a:lnTo>
                    <a:pt x="6440487" y="120777"/>
                  </a:lnTo>
                  <a:lnTo>
                    <a:pt x="6458394" y="119418"/>
                  </a:lnTo>
                  <a:lnTo>
                    <a:pt x="6458394" y="86804"/>
                  </a:lnTo>
                  <a:close/>
                </a:path>
                <a:path w="8258809" h="434975">
                  <a:moveTo>
                    <a:pt x="6917614" y="317385"/>
                  </a:moveTo>
                  <a:lnTo>
                    <a:pt x="6892823" y="303149"/>
                  </a:lnTo>
                  <a:lnTo>
                    <a:pt x="6865455" y="349872"/>
                  </a:lnTo>
                  <a:lnTo>
                    <a:pt x="6838912" y="373875"/>
                  </a:lnTo>
                  <a:lnTo>
                    <a:pt x="6817957" y="382714"/>
                  </a:lnTo>
                  <a:lnTo>
                    <a:pt x="6807390" y="383984"/>
                  </a:lnTo>
                  <a:lnTo>
                    <a:pt x="6796951" y="382562"/>
                  </a:lnTo>
                  <a:lnTo>
                    <a:pt x="6789648" y="377774"/>
                  </a:lnTo>
                  <a:lnTo>
                    <a:pt x="6785356" y="368871"/>
                  </a:lnTo>
                  <a:lnTo>
                    <a:pt x="6783959" y="355053"/>
                  </a:lnTo>
                  <a:lnTo>
                    <a:pt x="6785546" y="333692"/>
                  </a:lnTo>
                  <a:lnTo>
                    <a:pt x="6792493" y="269989"/>
                  </a:lnTo>
                  <a:lnTo>
                    <a:pt x="6794068" y="249415"/>
                  </a:lnTo>
                  <a:lnTo>
                    <a:pt x="6789788" y="222745"/>
                  </a:lnTo>
                  <a:lnTo>
                    <a:pt x="6777355" y="203479"/>
                  </a:lnTo>
                  <a:lnTo>
                    <a:pt x="6757441" y="191782"/>
                  </a:lnTo>
                  <a:lnTo>
                    <a:pt x="6730682" y="187858"/>
                  </a:lnTo>
                  <a:lnTo>
                    <a:pt x="6701637" y="191770"/>
                  </a:lnTo>
                  <a:lnTo>
                    <a:pt x="6677507" y="201574"/>
                  </a:lnTo>
                  <a:lnTo>
                    <a:pt x="6657695" y="214401"/>
                  </a:lnTo>
                  <a:lnTo>
                    <a:pt x="6641579" y="227355"/>
                  </a:lnTo>
                  <a:lnTo>
                    <a:pt x="6683896" y="132918"/>
                  </a:lnTo>
                  <a:lnTo>
                    <a:pt x="6708686" y="78613"/>
                  </a:lnTo>
                  <a:lnTo>
                    <a:pt x="6721043" y="53289"/>
                  </a:lnTo>
                  <a:lnTo>
                    <a:pt x="6722415" y="51904"/>
                  </a:lnTo>
                  <a:lnTo>
                    <a:pt x="6727012" y="49161"/>
                  </a:lnTo>
                  <a:lnTo>
                    <a:pt x="6729298" y="46393"/>
                  </a:lnTo>
                  <a:lnTo>
                    <a:pt x="6730682" y="44094"/>
                  </a:lnTo>
                  <a:lnTo>
                    <a:pt x="6730682" y="39966"/>
                  </a:lnTo>
                  <a:lnTo>
                    <a:pt x="6720573" y="35826"/>
                  </a:lnTo>
                  <a:lnTo>
                    <a:pt x="6675094" y="18846"/>
                  </a:lnTo>
                  <a:lnTo>
                    <a:pt x="6666357" y="44754"/>
                  </a:lnTo>
                  <a:lnTo>
                    <a:pt x="6657822" y="67297"/>
                  </a:lnTo>
                  <a:lnTo>
                    <a:pt x="6645072" y="97764"/>
                  </a:lnTo>
                  <a:lnTo>
                    <a:pt x="6623659" y="147447"/>
                  </a:lnTo>
                  <a:lnTo>
                    <a:pt x="6606768" y="188252"/>
                  </a:lnTo>
                  <a:lnTo>
                    <a:pt x="6581178" y="251752"/>
                  </a:lnTo>
                  <a:lnTo>
                    <a:pt x="6523075" y="397764"/>
                  </a:lnTo>
                  <a:lnTo>
                    <a:pt x="6572682" y="415683"/>
                  </a:lnTo>
                  <a:lnTo>
                    <a:pt x="6600660" y="338150"/>
                  </a:lnTo>
                  <a:lnTo>
                    <a:pt x="6629463" y="281609"/>
                  </a:lnTo>
                  <a:lnTo>
                    <a:pt x="6658305" y="243903"/>
                  </a:lnTo>
                  <a:lnTo>
                    <a:pt x="6686347" y="222859"/>
                  </a:lnTo>
                  <a:lnTo>
                    <a:pt x="6712775" y="216331"/>
                  </a:lnTo>
                  <a:lnTo>
                    <a:pt x="6728942" y="220091"/>
                  </a:lnTo>
                  <a:lnTo>
                    <a:pt x="6738099" y="229539"/>
                  </a:lnTo>
                  <a:lnTo>
                    <a:pt x="6742163" y="241922"/>
                  </a:lnTo>
                  <a:lnTo>
                    <a:pt x="6743090" y="254469"/>
                  </a:lnTo>
                  <a:lnTo>
                    <a:pt x="6741579" y="276212"/>
                  </a:lnTo>
                  <a:lnTo>
                    <a:pt x="6734950" y="340741"/>
                  </a:lnTo>
                  <a:lnTo>
                    <a:pt x="6733438" y="361480"/>
                  </a:lnTo>
                  <a:lnTo>
                    <a:pt x="6736512" y="383349"/>
                  </a:lnTo>
                  <a:lnTo>
                    <a:pt x="6746595" y="402805"/>
                  </a:lnTo>
                  <a:lnTo>
                    <a:pt x="6765036" y="416763"/>
                  </a:lnTo>
                  <a:lnTo>
                    <a:pt x="6793154" y="422109"/>
                  </a:lnTo>
                  <a:lnTo>
                    <a:pt x="6842633" y="409943"/>
                  </a:lnTo>
                  <a:lnTo>
                    <a:pt x="6878637" y="380936"/>
                  </a:lnTo>
                  <a:lnTo>
                    <a:pt x="6903009" y="346341"/>
                  </a:lnTo>
                  <a:lnTo>
                    <a:pt x="6917614" y="317385"/>
                  </a:lnTo>
                  <a:close/>
                </a:path>
                <a:path w="8258809" h="434975">
                  <a:moveTo>
                    <a:pt x="7376350" y="218160"/>
                  </a:moveTo>
                  <a:lnTo>
                    <a:pt x="7369289" y="163372"/>
                  </a:lnTo>
                  <a:lnTo>
                    <a:pt x="7349642" y="119976"/>
                  </a:lnTo>
                  <a:lnTo>
                    <a:pt x="7319632" y="87274"/>
                  </a:lnTo>
                  <a:lnTo>
                    <a:pt x="7281494" y="64668"/>
                  </a:lnTo>
                  <a:lnTo>
                    <a:pt x="7237501" y="51549"/>
                  </a:lnTo>
                  <a:lnTo>
                    <a:pt x="7189889" y="47307"/>
                  </a:lnTo>
                  <a:lnTo>
                    <a:pt x="7149020" y="51727"/>
                  </a:lnTo>
                  <a:lnTo>
                    <a:pt x="7149020" y="76250"/>
                  </a:lnTo>
                  <a:lnTo>
                    <a:pt x="7147369" y="112077"/>
                  </a:lnTo>
                  <a:lnTo>
                    <a:pt x="7143763" y="159524"/>
                  </a:lnTo>
                  <a:lnTo>
                    <a:pt x="7136676" y="214287"/>
                  </a:lnTo>
                  <a:lnTo>
                    <a:pt x="7124674" y="270675"/>
                  </a:lnTo>
                  <a:lnTo>
                    <a:pt x="7106310" y="323354"/>
                  </a:lnTo>
                  <a:lnTo>
                    <a:pt x="7077824" y="352285"/>
                  </a:lnTo>
                  <a:lnTo>
                    <a:pt x="7058419" y="346824"/>
                  </a:lnTo>
                  <a:lnTo>
                    <a:pt x="7040842" y="329552"/>
                  </a:lnTo>
                  <a:lnTo>
                    <a:pt x="7028078" y="299199"/>
                  </a:lnTo>
                  <a:lnTo>
                    <a:pt x="7023163" y="254457"/>
                  </a:lnTo>
                  <a:lnTo>
                    <a:pt x="7028091" y="204698"/>
                  </a:lnTo>
                  <a:lnTo>
                    <a:pt x="7042988" y="160235"/>
                  </a:lnTo>
                  <a:lnTo>
                    <a:pt x="7068007" y="122834"/>
                  </a:lnTo>
                  <a:lnTo>
                    <a:pt x="7103300" y="94246"/>
                  </a:lnTo>
                  <a:lnTo>
                    <a:pt x="7149020" y="76250"/>
                  </a:lnTo>
                  <a:lnTo>
                    <a:pt x="7149020" y="51727"/>
                  </a:lnTo>
                  <a:lnTo>
                    <a:pt x="7089457" y="69380"/>
                  </a:lnTo>
                  <a:lnTo>
                    <a:pt x="7050430" y="94348"/>
                  </a:lnTo>
                  <a:lnTo>
                    <a:pt x="7019391" y="126263"/>
                  </a:lnTo>
                  <a:lnTo>
                    <a:pt x="6996735" y="163410"/>
                  </a:lnTo>
                  <a:lnTo>
                    <a:pt x="6982854" y="203936"/>
                  </a:lnTo>
                  <a:lnTo>
                    <a:pt x="6978142" y="246189"/>
                  </a:lnTo>
                  <a:lnTo>
                    <a:pt x="6985889" y="296799"/>
                  </a:lnTo>
                  <a:lnTo>
                    <a:pt x="7007365" y="339598"/>
                  </a:lnTo>
                  <a:lnTo>
                    <a:pt x="7039953" y="369227"/>
                  </a:lnTo>
                  <a:lnTo>
                    <a:pt x="7081037" y="380301"/>
                  </a:lnTo>
                  <a:lnTo>
                    <a:pt x="7108571" y="374751"/>
                  </a:lnTo>
                  <a:lnTo>
                    <a:pt x="7130123" y="359295"/>
                  </a:lnTo>
                  <a:lnTo>
                    <a:pt x="7135165" y="352285"/>
                  </a:lnTo>
                  <a:lnTo>
                    <a:pt x="7147103" y="335737"/>
                  </a:lnTo>
                  <a:lnTo>
                    <a:pt x="7175881" y="257708"/>
                  </a:lnTo>
                  <a:lnTo>
                    <a:pt x="7186117" y="206654"/>
                  </a:lnTo>
                  <a:lnTo>
                    <a:pt x="7192632" y="156591"/>
                  </a:lnTo>
                  <a:lnTo>
                    <a:pt x="7196455" y="111379"/>
                  </a:lnTo>
                  <a:lnTo>
                    <a:pt x="7198525" y="76250"/>
                  </a:lnTo>
                  <a:lnTo>
                    <a:pt x="7198614" y="74866"/>
                  </a:lnTo>
                  <a:lnTo>
                    <a:pt x="7253148" y="89128"/>
                  </a:lnTo>
                  <a:lnTo>
                    <a:pt x="7286409" y="112077"/>
                  </a:lnTo>
                  <a:lnTo>
                    <a:pt x="7312520" y="152323"/>
                  </a:lnTo>
                  <a:lnTo>
                    <a:pt x="7323087" y="214947"/>
                  </a:lnTo>
                  <a:lnTo>
                    <a:pt x="7312825" y="283159"/>
                  </a:lnTo>
                  <a:lnTo>
                    <a:pt x="7287311" y="328041"/>
                  </a:lnTo>
                  <a:lnTo>
                    <a:pt x="7254430" y="354711"/>
                  </a:lnTo>
                  <a:lnTo>
                    <a:pt x="7222083" y="368274"/>
                  </a:lnTo>
                  <a:lnTo>
                    <a:pt x="7198144" y="373862"/>
                  </a:lnTo>
                  <a:lnTo>
                    <a:pt x="7206424" y="399135"/>
                  </a:lnTo>
                  <a:lnTo>
                    <a:pt x="7267219" y="382638"/>
                  </a:lnTo>
                  <a:lnTo>
                    <a:pt x="7305510" y="362559"/>
                  </a:lnTo>
                  <a:lnTo>
                    <a:pt x="7340663" y="330517"/>
                  </a:lnTo>
                  <a:lnTo>
                    <a:pt x="7366381" y="283400"/>
                  </a:lnTo>
                  <a:lnTo>
                    <a:pt x="7376350" y="218160"/>
                  </a:lnTo>
                  <a:close/>
                </a:path>
                <a:path w="8258809" h="434975">
                  <a:moveTo>
                    <a:pt x="7607744" y="152488"/>
                  </a:moveTo>
                  <a:lnTo>
                    <a:pt x="7604519" y="150660"/>
                  </a:lnTo>
                  <a:lnTo>
                    <a:pt x="7601763" y="149745"/>
                  </a:lnTo>
                  <a:lnTo>
                    <a:pt x="7549883" y="133210"/>
                  </a:lnTo>
                  <a:lnTo>
                    <a:pt x="7533919" y="177228"/>
                  </a:lnTo>
                  <a:lnTo>
                    <a:pt x="7506640" y="224256"/>
                  </a:lnTo>
                  <a:lnTo>
                    <a:pt x="7472045" y="269735"/>
                  </a:lnTo>
                  <a:lnTo>
                    <a:pt x="7434135" y="309118"/>
                  </a:lnTo>
                  <a:lnTo>
                    <a:pt x="7451572" y="321513"/>
                  </a:lnTo>
                  <a:lnTo>
                    <a:pt x="7462393" y="313448"/>
                  </a:lnTo>
                  <a:lnTo>
                    <a:pt x="7478166" y="301078"/>
                  </a:lnTo>
                  <a:lnTo>
                    <a:pt x="7497635" y="284568"/>
                  </a:lnTo>
                  <a:lnTo>
                    <a:pt x="7519556" y="264109"/>
                  </a:lnTo>
                  <a:lnTo>
                    <a:pt x="7519556" y="434505"/>
                  </a:lnTo>
                  <a:lnTo>
                    <a:pt x="7565479" y="434505"/>
                  </a:lnTo>
                  <a:lnTo>
                    <a:pt x="7565479" y="264109"/>
                  </a:lnTo>
                  <a:lnTo>
                    <a:pt x="7565479" y="211734"/>
                  </a:lnTo>
                  <a:lnTo>
                    <a:pt x="7575550" y="198196"/>
                  </a:lnTo>
                  <a:lnTo>
                    <a:pt x="7583335" y="187159"/>
                  </a:lnTo>
                  <a:lnTo>
                    <a:pt x="7590345" y="176479"/>
                  </a:lnTo>
                  <a:lnTo>
                    <a:pt x="7598080" y="163982"/>
                  </a:lnTo>
                  <a:lnTo>
                    <a:pt x="7603147" y="161226"/>
                  </a:lnTo>
                  <a:lnTo>
                    <a:pt x="7607744" y="158927"/>
                  </a:lnTo>
                  <a:lnTo>
                    <a:pt x="7607744" y="152488"/>
                  </a:lnTo>
                  <a:close/>
                </a:path>
                <a:path w="8258809" h="434975">
                  <a:moveTo>
                    <a:pt x="7863116" y="59715"/>
                  </a:moveTo>
                  <a:lnTo>
                    <a:pt x="7751051" y="59715"/>
                  </a:lnTo>
                  <a:lnTo>
                    <a:pt x="7751051" y="22504"/>
                  </a:lnTo>
                  <a:lnTo>
                    <a:pt x="7753807" y="18846"/>
                  </a:lnTo>
                  <a:lnTo>
                    <a:pt x="7755649" y="16078"/>
                  </a:lnTo>
                  <a:lnTo>
                    <a:pt x="7755649" y="10109"/>
                  </a:lnTo>
                  <a:lnTo>
                    <a:pt x="7751496" y="9652"/>
                  </a:lnTo>
                  <a:lnTo>
                    <a:pt x="7750124" y="9652"/>
                  </a:lnTo>
                  <a:lnTo>
                    <a:pt x="7700061" y="7810"/>
                  </a:lnTo>
                  <a:lnTo>
                    <a:pt x="7701432" y="12865"/>
                  </a:lnTo>
                  <a:lnTo>
                    <a:pt x="7702347" y="16078"/>
                  </a:lnTo>
                  <a:lnTo>
                    <a:pt x="7702347" y="59715"/>
                  </a:lnTo>
                  <a:lnTo>
                    <a:pt x="7599921" y="59715"/>
                  </a:lnTo>
                  <a:lnTo>
                    <a:pt x="7599921" y="23431"/>
                  </a:lnTo>
                  <a:lnTo>
                    <a:pt x="7602233" y="21132"/>
                  </a:lnTo>
                  <a:lnTo>
                    <a:pt x="7604493" y="17513"/>
                  </a:lnTo>
                  <a:lnTo>
                    <a:pt x="7604519" y="11493"/>
                  </a:lnTo>
                  <a:lnTo>
                    <a:pt x="7601763" y="10109"/>
                  </a:lnTo>
                  <a:lnTo>
                    <a:pt x="7598080" y="10109"/>
                  </a:lnTo>
                  <a:lnTo>
                    <a:pt x="7548486" y="8267"/>
                  </a:lnTo>
                  <a:lnTo>
                    <a:pt x="7549299" y="12090"/>
                  </a:lnTo>
                  <a:lnTo>
                    <a:pt x="7550213" y="17513"/>
                  </a:lnTo>
                  <a:lnTo>
                    <a:pt x="7550937" y="24739"/>
                  </a:lnTo>
                  <a:lnTo>
                    <a:pt x="7551242" y="33997"/>
                  </a:lnTo>
                  <a:lnTo>
                    <a:pt x="7551242" y="59715"/>
                  </a:lnTo>
                  <a:lnTo>
                    <a:pt x="7437793" y="59715"/>
                  </a:lnTo>
                  <a:lnTo>
                    <a:pt x="7437793" y="79921"/>
                  </a:lnTo>
                  <a:lnTo>
                    <a:pt x="7551242" y="79921"/>
                  </a:lnTo>
                  <a:lnTo>
                    <a:pt x="7551242" y="128612"/>
                  </a:lnTo>
                  <a:lnTo>
                    <a:pt x="7599921" y="128612"/>
                  </a:lnTo>
                  <a:lnTo>
                    <a:pt x="7599921" y="79921"/>
                  </a:lnTo>
                  <a:lnTo>
                    <a:pt x="7702347" y="79921"/>
                  </a:lnTo>
                  <a:lnTo>
                    <a:pt x="7702347" y="130911"/>
                  </a:lnTo>
                  <a:lnTo>
                    <a:pt x="7751051" y="130911"/>
                  </a:lnTo>
                  <a:lnTo>
                    <a:pt x="7751051" y="79921"/>
                  </a:lnTo>
                  <a:lnTo>
                    <a:pt x="7863116" y="79921"/>
                  </a:lnTo>
                  <a:lnTo>
                    <a:pt x="7863116" y="59715"/>
                  </a:lnTo>
                  <a:close/>
                </a:path>
                <a:path w="8258809" h="434975">
                  <a:moveTo>
                    <a:pt x="7866316" y="350456"/>
                  </a:moveTo>
                  <a:lnTo>
                    <a:pt x="7857782" y="347675"/>
                  </a:lnTo>
                  <a:lnTo>
                    <a:pt x="7846123" y="343674"/>
                  </a:lnTo>
                  <a:lnTo>
                    <a:pt x="7833779" y="338836"/>
                  </a:lnTo>
                  <a:lnTo>
                    <a:pt x="7823162" y="333463"/>
                  </a:lnTo>
                  <a:lnTo>
                    <a:pt x="7819479" y="354215"/>
                  </a:lnTo>
                  <a:lnTo>
                    <a:pt x="7807084" y="393166"/>
                  </a:lnTo>
                  <a:lnTo>
                    <a:pt x="7780439" y="404190"/>
                  </a:lnTo>
                  <a:lnTo>
                    <a:pt x="7710627" y="404190"/>
                  </a:lnTo>
                  <a:lnTo>
                    <a:pt x="7705103" y="403733"/>
                  </a:lnTo>
                  <a:lnTo>
                    <a:pt x="7705103" y="264109"/>
                  </a:lnTo>
                  <a:lnTo>
                    <a:pt x="7734249" y="258724"/>
                  </a:lnTo>
                  <a:lnTo>
                    <a:pt x="7768730" y="249694"/>
                  </a:lnTo>
                  <a:lnTo>
                    <a:pt x="7801915" y="238848"/>
                  </a:lnTo>
                  <a:lnTo>
                    <a:pt x="7806652" y="237299"/>
                  </a:lnTo>
                  <a:lnTo>
                    <a:pt x="7846123" y="221856"/>
                  </a:lnTo>
                  <a:lnTo>
                    <a:pt x="7852080" y="221386"/>
                  </a:lnTo>
                  <a:lnTo>
                    <a:pt x="7856677" y="220472"/>
                  </a:lnTo>
                  <a:lnTo>
                    <a:pt x="7856677" y="215417"/>
                  </a:lnTo>
                  <a:lnTo>
                    <a:pt x="7855763" y="214033"/>
                  </a:lnTo>
                  <a:lnTo>
                    <a:pt x="7854391" y="213118"/>
                  </a:lnTo>
                  <a:lnTo>
                    <a:pt x="7819009" y="180517"/>
                  </a:lnTo>
                  <a:lnTo>
                    <a:pt x="7791983" y="201701"/>
                  </a:lnTo>
                  <a:lnTo>
                    <a:pt x="7761897" y="218109"/>
                  </a:lnTo>
                  <a:lnTo>
                    <a:pt x="7731887" y="230301"/>
                  </a:lnTo>
                  <a:lnTo>
                    <a:pt x="7705103" y="238848"/>
                  </a:lnTo>
                  <a:lnTo>
                    <a:pt x="7705103" y="158927"/>
                  </a:lnTo>
                  <a:lnTo>
                    <a:pt x="7707858" y="155702"/>
                  </a:lnTo>
                  <a:lnTo>
                    <a:pt x="7711097" y="152031"/>
                  </a:lnTo>
                  <a:lnTo>
                    <a:pt x="7711097" y="145605"/>
                  </a:lnTo>
                  <a:lnTo>
                    <a:pt x="7708341" y="144691"/>
                  </a:lnTo>
                  <a:lnTo>
                    <a:pt x="7704658" y="144691"/>
                  </a:lnTo>
                  <a:lnTo>
                    <a:pt x="7654582" y="142849"/>
                  </a:lnTo>
                  <a:lnTo>
                    <a:pt x="7657820" y="379615"/>
                  </a:lnTo>
                  <a:lnTo>
                    <a:pt x="7659459" y="402577"/>
                  </a:lnTo>
                  <a:lnTo>
                    <a:pt x="7665606" y="416420"/>
                  </a:lnTo>
                  <a:lnTo>
                    <a:pt x="7677950" y="423113"/>
                  </a:lnTo>
                  <a:lnTo>
                    <a:pt x="7698219" y="424865"/>
                  </a:lnTo>
                  <a:lnTo>
                    <a:pt x="7792847" y="424865"/>
                  </a:lnTo>
                  <a:lnTo>
                    <a:pt x="7837335" y="414591"/>
                  </a:lnTo>
                  <a:lnTo>
                    <a:pt x="7859268" y="379615"/>
                  </a:lnTo>
                  <a:lnTo>
                    <a:pt x="7863459" y="365721"/>
                  </a:lnTo>
                  <a:lnTo>
                    <a:pt x="7866316" y="350456"/>
                  </a:lnTo>
                  <a:close/>
                </a:path>
                <a:path w="8258809" h="434975">
                  <a:moveTo>
                    <a:pt x="8258467" y="200710"/>
                  </a:moveTo>
                  <a:lnTo>
                    <a:pt x="8239112" y="144335"/>
                  </a:lnTo>
                  <a:lnTo>
                    <a:pt x="8197393" y="103809"/>
                  </a:lnTo>
                  <a:lnTo>
                    <a:pt x="8165046" y="77152"/>
                  </a:lnTo>
                  <a:lnTo>
                    <a:pt x="8145361" y="59029"/>
                  </a:lnTo>
                  <a:lnTo>
                    <a:pt x="8131365" y="41935"/>
                  </a:lnTo>
                  <a:lnTo>
                    <a:pt x="8116087" y="18376"/>
                  </a:lnTo>
                  <a:lnTo>
                    <a:pt x="8112404" y="18376"/>
                  </a:lnTo>
                  <a:lnTo>
                    <a:pt x="8112404" y="332994"/>
                  </a:lnTo>
                  <a:lnTo>
                    <a:pt x="8072615" y="341871"/>
                  </a:lnTo>
                  <a:lnTo>
                    <a:pt x="8045526" y="358140"/>
                  </a:lnTo>
                  <a:lnTo>
                    <a:pt x="8030057" y="377685"/>
                  </a:lnTo>
                  <a:lnTo>
                    <a:pt x="8025143" y="396379"/>
                  </a:lnTo>
                  <a:lnTo>
                    <a:pt x="8027492" y="406895"/>
                  </a:lnTo>
                  <a:lnTo>
                    <a:pt x="8033639" y="414350"/>
                  </a:lnTo>
                  <a:lnTo>
                    <a:pt x="8042199" y="418782"/>
                  </a:lnTo>
                  <a:lnTo>
                    <a:pt x="8051787" y="420255"/>
                  </a:lnTo>
                  <a:lnTo>
                    <a:pt x="8077251" y="411873"/>
                  </a:lnTo>
                  <a:lnTo>
                    <a:pt x="8101965" y="391439"/>
                  </a:lnTo>
                  <a:lnTo>
                    <a:pt x="8120634" y="366014"/>
                  </a:lnTo>
                  <a:lnTo>
                    <a:pt x="8128038" y="342646"/>
                  </a:lnTo>
                  <a:lnTo>
                    <a:pt x="8128038" y="121259"/>
                  </a:lnTo>
                  <a:lnTo>
                    <a:pt x="8185632" y="152908"/>
                  </a:lnTo>
                  <a:lnTo>
                    <a:pt x="8223847" y="180619"/>
                  </a:lnTo>
                  <a:lnTo>
                    <a:pt x="8235505" y="213118"/>
                  </a:lnTo>
                  <a:lnTo>
                    <a:pt x="8234235" y="225196"/>
                  </a:lnTo>
                  <a:lnTo>
                    <a:pt x="8207946" y="279717"/>
                  </a:lnTo>
                  <a:lnTo>
                    <a:pt x="8176031" y="314794"/>
                  </a:lnTo>
                  <a:lnTo>
                    <a:pt x="8163839" y="325653"/>
                  </a:lnTo>
                  <a:lnTo>
                    <a:pt x="8164766" y="327025"/>
                  </a:lnTo>
                  <a:lnTo>
                    <a:pt x="8209051" y="298767"/>
                  </a:lnTo>
                  <a:lnTo>
                    <a:pt x="8237969" y="264553"/>
                  </a:lnTo>
                  <a:lnTo>
                    <a:pt x="8253704" y="230009"/>
                  </a:lnTo>
                  <a:lnTo>
                    <a:pt x="8258467" y="200710"/>
                  </a:lnTo>
                  <a:close/>
                </a:path>
              </a:pathLst>
            </a:custGeom>
            <a:solidFill>
              <a:srgbClr val="121B21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71" name="object 71"/>
            <p:cNvSpPr/>
            <p:nvPr/>
          </p:nvSpPr>
          <p:spPr>
            <a:xfrm>
              <a:off x="8618191" y="3948907"/>
              <a:ext cx="429895" cy="205104"/>
            </a:xfrm>
            <a:custGeom>
              <a:avLst/>
              <a:gdLst/>
              <a:ahLst/>
              <a:cxnLst/>
              <a:rect l="l" t="t" r="r" b="b"/>
              <a:pathLst>
                <a:path w="429895" h="205104">
                  <a:moveTo>
                    <a:pt x="276860" y="0"/>
                  </a:moveTo>
                  <a:lnTo>
                    <a:pt x="0" y="40119"/>
                  </a:lnTo>
                  <a:lnTo>
                    <a:pt x="32537" y="56736"/>
                  </a:lnTo>
                  <a:lnTo>
                    <a:pt x="49652" y="67708"/>
                  </a:lnTo>
                  <a:lnTo>
                    <a:pt x="56987" y="77925"/>
                  </a:lnTo>
                  <a:lnTo>
                    <a:pt x="60185" y="92278"/>
                  </a:lnTo>
                  <a:lnTo>
                    <a:pt x="80251" y="204635"/>
                  </a:lnTo>
                  <a:lnTo>
                    <a:pt x="166582" y="188080"/>
                  </a:lnTo>
                  <a:lnTo>
                    <a:pt x="214168" y="177545"/>
                  </a:lnTo>
                  <a:lnTo>
                    <a:pt x="239933" y="168516"/>
                  </a:lnTo>
                  <a:lnTo>
                    <a:pt x="260807" y="156476"/>
                  </a:lnTo>
                  <a:lnTo>
                    <a:pt x="296922" y="143002"/>
                  </a:lnTo>
                  <a:lnTo>
                    <a:pt x="345071" y="132910"/>
                  </a:lnTo>
                  <a:lnTo>
                    <a:pt x="387201" y="126578"/>
                  </a:lnTo>
                  <a:lnTo>
                    <a:pt x="405257" y="124383"/>
                  </a:lnTo>
                  <a:lnTo>
                    <a:pt x="429336" y="72224"/>
                  </a:lnTo>
                  <a:lnTo>
                    <a:pt x="413283" y="12026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72" name="object 72"/>
            <p:cNvSpPr/>
            <p:nvPr/>
          </p:nvSpPr>
          <p:spPr>
            <a:xfrm>
              <a:off x="16456686" y="6858744"/>
              <a:ext cx="883919" cy="837565"/>
            </a:xfrm>
            <a:custGeom>
              <a:avLst/>
              <a:gdLst/>
              <a:ahLst/>
              <a:cxnLst/>
              <a:rect l="l" t="t" r="r" b="b"/>
              <a:pathLst>
                <a:path w="883919" h="837565">
                  <a:moveTo>
                    <a:pt x="560610" y="0"/>
                  </a:moveTo>
                  <a:lnTo>
                    <a:pt x="505731" y="595"/>
                  </a:lnTo>
                  <a:lnTo>
                    <a:pt x="454155" y="3704"/>
                  </a:lnTo>
                  <a:lnTo>
                    <a:pt x="405807" y="9265"/>
                  </a:lnTo>
                  <a:lnTo>
                    <a:pt x="360611" y="17212"/>
                  </a:lnTo>
                  <a:lnTo>
                    <a:pt x="318493" y="27484"/>
                  </a:lnTo>
                  <a:lnTo>
                    <a:pt x="279375" y="40017"/>
                  </a:lnTo>
                  <a:lnTo>
                    <a:pt x="243183" y="54748"/>
                  </a:lnTo>
                  <a:lnTo>
                    <a:pt x="179274" y="90548"/>
                  </a:lnTo>
                  <a:lnTo>
                    <a:pt x="126161" y="134379"/>
                  </a:lnTo>
                  <a:lnTo>
                    <a:pt x="83239" y="185733"/>
                  </a:lnTo>
                  <a:lnTo>
                    <a:pt x="49905" y="244104"/>
                  </a:lnTo>
                  <a:lnTo>
                    <a:pt x="25552" y="308986"/>
                  </a:lnTo>
                  <a:lnTo>
                    <a:pt x="9577" y="379872"/>
                  </a:lnTo>
                  <a:lnTo>
                    <a:pt x="1375" y="456255"/>
                  </a:lnTo>
                  <a:lnTo>
                    <a:pt x="0" y="496350"/>
                  </a:lnTo>
                  <a:lnTo>
                    <a:pt x="341" y="537629"/>
                  </a:lnTo>
                  <a:lnTo>
                    <a:pt x="2323" y="580029"/>
                  </a:lnTo>
                  <a:lnTo>
                    <a:pt x="5871" y="623487"/>
                  </a:lnTo>
                  <a:lnTo>
                    <a:pt x="10909" y="667940"/>
                  </a:lnTo>
                  <a:lnTo>
                    <a:pt x="17361" y="713323"/>
                  </a:lnTo>
                  <a:lnTo>
                    <a:pt x="25152" y="759574"/>
                  </a:lnTo>
                  <a:lnTo>
                    <a:pt x="591117" y="837385"/>
                  </a:lnTo>
                  <a:lnTo>
                    <a:pt x="854843" y="785651"/>
                  </a:lnTo>
                  <a:lnTo>
                    <a:pt x="883891" y="534468"/>
                  </a:lnTo>
                  <a:lnTo>
                    <a:pt x="745826" y="13932"/>
                  </a:lnTo>
                  <a:lnTo>
                    <a:pt x="680582" y="6605"/>
                  </a:lnTo>
                  <a:lnTo>
                    <a:pt x="618869" y="1982"/>
                  </a:lnTo>
                  <a:lnTo>
                    <a:pt x="560610" y="0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73" name="object 73"/>
            <p:cNvSpPr/>
            <p:nvPr/>
          </p:nvSpPr>
          <p:spPr>
            <a:xfrm>
              <a:off x="16456686" y="6858744"/>
              <a:ext cx="883919" cy="837565"/>
            </a:xfrm>
            <a:custGeom>
              <a:avLst/>
              <a:gdLst/>
              <a:ahLst/>
              <a:cxnLst/>
              <a:rect l="l" t="t" r="r" b="b"/>
              <a:pathLst>
                <a:path w="883919" h="837565">
                  <a:moveTo>
                    <a:pt x="745826" y="13932"/>
                  </a:moveTo>
                  <a:lnTo>
                    <a:pt x="883891" y="534468"/>
                  </a:lnTo>
                  <a:lnTo>
                    <a:pt x="854843" y="785651"/>
                  </a:lnTo>
                  <a:lnTo>
                    <a:pt x="591117" y="837385"/>
                  </a:lnTo>
                  <a:lnTo>
                    <a:pt x="25152" y="759574"/>
                  </a:lnTo>
                  <a:lnTo>
                    <a:pt x="17361" y="713323"/>
                  </a:lnTo>
                  <a:lnTo>
                    <a:pt x="10909" y="667940"/>
                  </a:lnTo>
                  <a:lnTo>
                    <a:pt x="5871" y="623487"/>
                  </a:lnTo>
                  <a:lnTo>
                    <a:pt x="2323" y="580029"/>
                  </a:lnTo>
                  <a:lnTo>
                    <a:pt x="341" y="537629"/>
                  </a:lnTo>
                  <a:lnTo>
                    <a:pt x="0" y="496350"/>
                  </a:lnTo>
                  <a:lnTo>
                    <a:pt x="1375" y="456255"/>
                  </a:lnTo>
                  <a:lnTo>
                    <a:pt x="4542" y="417408"/>
                  </a:lnTo>
                  <a:lnTo>
                    <a:pt x="16555" y="343710"/>
                  </a:lnTo>
                  <a:lnTo>
                    <a:pt x="36643" y="275763"/>
                  </a:lnTo>
                  <a:lnTo>
                    <a:pt x="65411" y="214073"/>
                  </a:lnTo>
                  <a:lnTo>
                    <a:pt x="103464" y="159147"/>
                  </a:lnTo>
                  <a:lnTo>
                    <a:pt x="151406" y="111491"/>
                  </a:lnTo>
                  <a:lnTo>
                    <a:pt x="209841" y="71612"/>
                  </a:lnTo>
                  <a:lnTo>
                    <a:pt x="279375" y="40017"/>
                  </a:lnTo>
                  <a:lnTo>
                    <a:pt x="318493" y="27484"/>
                  </a:lnTo>
                  <a:lnTo>
                    <a:pt x="360611" y="17212"/>
                  </a:lnTo>
                  <a:lnTo>
                    <a:pt x="405807" y="9265"/>
                  </a:lnTo>
                  <a:lnTo>
                    <a:pt x="454155" y="3704"/>
                  </a:lnTo>
                  <a:lnTo>
                    <a:pt x="505731" y="595"/>
                  </a:lnTo>
                  <a:lnTo>
                    <a:pt x="560610" y="0"/>
                  </a:lnTo>
                  <a:lnTo>
                    <a:pt x="618869" y="1982"/>
                  </a:lnTo>
                  <a:lnTo>
                    <a:pt x="680582" y="6605"/>
                  </a:lnTo>
                  <a:lnTo>
                    <a:pt x="745826" y="13932"/>
                  </a:lnTo>
                  <a:close/>
                </a:path>
              </a:pathLst>
            </a:custGeom>
            <a:ln w="229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74" name="object 74"/>
            <p:cNvPicPr/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59280" y="7089099"/>
              <a:ext cx="277276" cy="14569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71852" y="7135573"/>
              <a:ext cx="103555" cy="10403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07902" y="7100043"/>
              <a:ext cx="125920" cy="13860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60612" y="7285358"/>
              <a:ext cx="91808" cy="13765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6786339" y="7295807"/>
              <a:ext cx="259079" cy="120014"/>
            </a:xfrm>
            <a:custGeom>
              <a:avLst/>
              <a:gdLst/>
              <a:ahLst/>
              <a:cxnLst/>
              <a:rect l="l" t="t" r="r" b="b"/>
              <a:pathLst>
                <a:path w="259080" h="120015">
                  <a:moveTo>
                    <a:pt x="139420" y="51460"/>
                  </a:moveTo>
                  <a:lnTo>
                    <a:pt x="39395" y="51790"/>
                  </a:lnTo>
                  <a:lnTo>
                    <a:pt x="0" y="51460"/>
                  </a:lnTo>
                  <a:lnTo>
                    <a:pt x="0" y="62890"/>
                  </a:lnTo>
                  <a:lnTo>
                    <a:pt x="14681" y="62699"/>
                  </a:lnTo>
                  <a:lnTo>
                    <a:pt x="99999" y="62560"/>
                  </a:lnTo>
                  <a:lnTo>
                    <a:pt x="139420" y="62890"/>
                  </a:lnTo>
                  <a:lnTo>
                    <a:pt x="139420" y="51460"/>
                  </a:lnTo>
                  <a:close/>
                </a:path>
                <a:path w="259080" h="120015">
                  <a:moveTo>
                    <a:pt x="258483" y="6743"/>
                  </a:moveTo>
                  <a:lnTo>
                    <a:pt x="250126" y="0"/>
                  </a:lnTo>
                  <a:lnTo>
                    <a:pt x="241261" y="647"/>
                  </a:lnTo>
                  <a:lnTo>
                    <a:pt x="168097" y="965"/>
                  </a:lnTo>
                  <a:lnTo>
                    <a:pt x="142049" y="342"/>
                  </a:lnTo>
                  <a:lnTo>
                    <a:pt x="142049" y="10947"/>
                  </a:lnTo>
                  <a:lnTo>
                    <a:pt x="161772" y="9906"/>
                  </a:lnTo>
                  <a:lnTo>
                    <a:pt x="237248" y="9334"/>
                  </a:lnTo>
                  <a:lnTo>
                    <a:pt x="224726" y="50355"/>
                  </a:lnTo>
                  <a:lnTo>
                    <a:pt x="204381" y="80022"/>
                  </a:lnTo>
                  <a:lnTo>
                    <a:pt x="177076" y="99796"/>
                  </a:lnTo>
                  <a:lnTo>
                    <a:pt x="143662" y="111125"/>
                  </a:lnTo>
                  <a:lnTo>
                    <a:pt x="148640" y="119646"/>
                  </a:lnTo>
                  <a:lnTo>
                    <a:pt x="186334" y="107429"/>
                  </a:lnTo>
                  <a:lnTo>
                    <a:pt x="238747" y="59321"/>
                  </a:lnTo>
                  <a:lnTo>
                    <a:pt x="255257" y="17043"/>
                  </a:lnTo>
                  <a:lnTo>
                    <a:pt x="257187" y="10287"/>
                  </a:lnTo>
                  <a:lnTo>
                    <a:pt x="258483" y="6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79" name="object 79"/>
            <p:cNvSpPr/>
            <p:nvPr/>
          </p:nvSpPr>
          <p:spPr>
            <a:xfrm>
              <a:off x="7472103" y="9297603"/>
              <a:ext cx="885190" cy="838200"/>
            </a:xfrm>
            <a:custGeom>
              <a:avLst/>
              <a:gdLst/>
              <a:ahLst/>
              <a:cxnLst/>
              <a:rect l="l" t="t" r="r" b="b"/>
              <a:pathLst>
                <a:path w="885190" h="838200">
                  <a:moveTo>
                    <a:pt x="561063" y="0"/>
                  </a:moveTo>
                  <a:lnTo>
                    <a:pt x="506139" y="596"/>
                  </a:lnTo>
                  <a:lnTo>
                    <a:pt x="454522" y="3708"/>
                  </a:lnTo>
                  <a:lnTo>
                    <a:pt x="406135" y="9274"/>
                  </a:lnTo>
                  <a:lnTo>
                    <a:pt x="360903" y="17228"/>
                  </a:lnTo>
                  <a:lnTo>
                    <a:pt x="318750" y="27509"/>
                  </a:lnTo>
                  <a:lnTo>
                    <a:pt x="279601" y="40052"/>
                  </a:lnTo>
                  <a:lnTo>
                    <a:pt x="243380" y="54794"/>
                  </a:lnTo>
                  <a:lnTo>
                    <a:pt x="179420" y="90624"/>
                  </a:lnTo>
                  <a:lnTo>
                    <a:pt x="126264" y="134489"/>
                  </a:lnTo>
                  <a:lnTo>
                    <a:pt x="83308" y="185884"/>
                  </a:lnTo>
                  <a:lnTo>
                    <a:pt x="49946" y="244302"/>
                  </a:lnTo>
                  <a:lnTo>
                    <a:pt x="25573" y="309236"/>
                  </a:lnTo>
                  <a:lnTo>
                    <a:pt x="9585" y="380178"/>
                  </a:lnTo>
                  <a:lnTo>
                    <a:pt x="1376" y="456621"/>
                  </a:lnTo>
                  <a:lnTo>
                    <a:pt x="0" y="496748"/>
                  </a:lnTo>
                  <a:lnTo>
                    <a:pt x="341" y="538060"/>
                  </a:lnTo>
                  <a:lnTo>
                    <a:pt x="2325" y="580493"/>
                  </a:lnTo>
                  <a:lnTo>
                    <a:pt x="5875" y="623986"/>
                  </a:lnTo>
                  <a:lnTo>
                    <a:pt x="10916" y="668473"/>
                  </a:lnTo>
                  <a:lnTo>
                    <a:pt x="17373" y="713892"/>
                  </a:lnTo>
                  <a:lnTo>
                    <a:pt x="25169" y="760180"/>
                  </a:lnTo>
                  <a:lnTo>
                    <a:pt x="591594" y="838060"/>
                  </a:lnTo>
                  <a:lnTo>
                    <a:pt x="855533" y="786287"/>
                  </a:lnTo>
                  <a:lnTo>
                    <a:pt x="884605" y="534900"/>
                  </a:lnTo>
                  <a:lnTo>
                    <a:pt x="746428" y="13941"/>
                  </a:lnTo>
                  <a:lnTo>
                    <a:pt x="681131" y="6609"/>
                  </a:lnTo>
                  <a:lnTo>
                    <a:pt x="619368" y="1983"/>
                  </a:lnTo>
                  <a:lnTo>
                    <a:pt x="561063" y="0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80" name="object 80"/>
            <p:cNvSpPr/>
            <p:nvPr/>
          </p:nvSpPr>
          <p:spPr>
            <a:xfrm>
              <a:off x="7472103" y="9297603"/>
              <a:ext cx="885190" cy="838200"/>
            </a:xfrm>
            <a:custGeom>
              <a:avLst/>
              <a:gdLst/>
              <a:ahLst/>
              <a:cxnLst/>
              <a:rect l="l" t="t" r="r" b="b"/>
              <a:pathLst>
                <a:path w="885190" h="838200">
                  <a:moveTo>
                    <a:pt x="746428" y="13941"/>
                  </a:moveTo>
                  <a:lnTo>
                    <a:pt x="884605" y="534900"/>
                  </a:lnTo>
                  <a:lnTo>
                    <a:pt x="855533" y="786287"/>
                  </a:lnTo>
                  <a:lnTo>
                    <a:pt x="591594" y="838060"/>
                  </a:lnTo>
                  <a:lnTo>
                    <a:pt x="25169" y="760180"/>
                  </a:lnTo>
                  <a:lnTo>
                    <a:pt x="17373" y="713892"/>
                  </a:lnTo>
                  <a:lnTo>
                    <a:pt x="10916" y="668473"/>
                  </a:lnTo>
                  <a:lnTo>
                    <a:pt x="5875" y="623986"/>
                  </a:lnTo>
                  <a:lnTo>
                    <a:pt x="2325" y="580493"/>
                  </a:lnTo>
                  <a:lnTo>
                    <a:pt x="341" y="538060"/>
                  </a:lnTo>
                  <a:lnTo>
                    <a:pt x="0" y="496748"/>
                  </a:lnTo>
                  <a:lnTo>
                    <a:pt x="1376" y="456621"/>
                  </a:lnTo>
                  <a:lnTo>
                    <a:pt x="4546" y="417744"/>
                  </a:lnTo>
                  <a:lnTo>
                    <a:pt x="16569" y="343987"/>
                  </a:lnTo>
                  <a:lnTo>
                    <a:pt x="36674" y="275986"/>
                  </a:lnTo>
                  <a:lnTo>
                    <a:pt x="65465" y="214247"/>
                  </a:lnTo>
                  <a:lnTo>
                    <a:pt x="103549" y="159277"/>
                  </a:lnTo>
                  <a:lnTo>
                    <a:pt x="151529" y="111583"/>
                  </a:lnTo>
                  <a:lnTo>
                    <a:pt x="210012" y="71673"/>
                  </a:lnTo>
                  <a:lnTo>
                    <a:pt x="279601" y="40052"/>
                  </a:lnTo>
                  <a:lnTo>
                    <a:pt x="318750" y="27509"/>
                  </a:lnTo>
                  <a:lnTo>
                    <a:pt x="360903" y="17228"/>
                  </a:lnTo>
                  <a:lnTo>
                    <a:pt x="406135" y="9274"/>
                  </a:lnTo>
                  <a:lnTo>
                    <a:pt x="454522" y="3708"/>
                  </a:lnTo>
                  <a:lnTo>
                    <a:pt x="506139" y="596"/>
                  </a:lnTo>
                  <a:lnTo>
                    <a:pt x="561063" y="0"/>
                  </a:lnTo>
                  <a:lnTo>
                    <a:pt x="619368" y="1983"/>
                  </a:lnTo>
                  <a:lnTo>
                    <a:pt x="681131" y="6609"/>
                  </a:lnTo>
                  <a:lnTo>
                    <a:pt x="746428" y="13941"/>
                  </a:lnTo>
                  <a:close/>
                </a:path>
              </a:pathLst>
            </a:custGeom>
            <a:ln w="229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81" name="object 81"/>
            <p:cNvPicPr/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4742" y="9528265"/>
              <a:ext cx="277412" cy="14569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7559" y="9574740"/>
              <a:ext cx="103555" cy="10403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3722" y="9539209"/>
              <a:ext cx="125920" cy="138607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6141" y="9724658"/>
              <a:ext cx="91808" cy="137655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802004" y="9735134"/>
              <a:ext cx="259079" cy="120014"/>
            </a:xfrm>
            <a:custGeom>
              <a:avLst/>
              <a:gdLst/>
              <a:ahLst/>
              <a:cxnLst/>
              <a:rect l="l" t="t" r="r" b="b"/>
              <a:pathLst>
                <a:path w="259079" h="120015">
                  <a:moveTo>
                    <a:pt x="139420" y="51435"/>
                  </a:moveTo>
                  <a:lnTo>
                    <a:pt x="39395" y="51765"/>
                  </a:lnTo>
                  <a:lnTo>
                    <a:pt x="0" y="51435"/>
                  </a:lnTo>
                  <a:lnTo>
                    <a:pt x="0" y="62865"/>
                  </a:lnTo>
                  <a:lnTo>
                    <a:pt x="14681" y="62674"/>
                  </a:lnTo>
                  <a:lnTo>
                    <a:pt x="99999" y="62534"/>
                  </a:lnTo>
                  <a:lnTo>
                    <a:pt x="139420" y="62865"/>
                  </a:lnTo>
                  <a:lnTo>
                    <a:pt x="139420" y="51435"/>
                  </a:lnTo>
                  <a:close/>
                </a:path>
                <a:path w="259079" h="120015">
                  <a:moveTo>
                    <a:pt x="258597" y="6743"/>
                  </a:moveTo>
                  <a:lnTo>
                    <a:pt x="250240" y="0"/>
                  </a:lnTo>
                  <a:lnTo>
                    <a:pt x="241376" y="622"/>
                  </a:lnTo>
                  <a:lnTo>
                    <a:pt x="168211" y="965"/>
                  </a:lnTo>
                  <a:lnTo>
                    <a:pt x="142163" y="317"/>
                  </a:lnTo>
                  <a:lnTo>
                    <a:pt x="142163" y="10922"/>
                  </a:lnTo>
                  <a:lnTo>
                    <a:pt x="161886" y="9880"/>
                  </a:lnTo>
                  <a:lnTo>
                    <a:pt x="237363" y="9309"/>
                  </a:lnTo>
                  <a:lnTo>
                    <a:pt x="224840" y="50330"/>
                  </a:lnTo>
                  <a:lnTo>
                    <a:pt x="204495" y="79997"/>
                  </a:lnTo>
                  <a:lnTo>
                    <a:pt x="177190" y="99771"/>
                  </a:lnTo>
                  <a:lnTo>
                    <a:pt x="143776" y="111099"/>
                  </a:lnTo>
                  <a:lnTo>
                    <a:pt x="148755" y="119621"/>
                  </a:lnTo>
                  <a:lnTo>
                    <a:pt x="186448" y="107403"/>
                  </a:lnTo>
                  <a:lnTo>
                    <a:pt x="238848" y="59309"/>
                  </a:lnTo>
                  <a:lnTo>
                    <a:pt x="255371" y="17043"/>
                  </a:lnTo>
                  <a:lnTo>
                    <a:pt x="257302" y="10261"/>
                  </a:lnTo>
                  <a:lnTo>
                    <a:pt x="258597" y="6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sp>
          <p:nvSpPr>
            <p:cNvPr id="86" name="object 86"/>
            <p:cNvSpPr/>
            <p:nvPr/>
          </p:nvSpPr>
          <p:spPr>
            <a:xfrm>
              <a:off x="12861303" y="11134089"/>
              <a:ext cx="85090" cy="119380"/>
            </a:xfrm>
            <a:custGeom>
              <a:avLst/>
              <a:gdLst/>
              <a:ahLst/>
              <a:cxnLst/>
              <a:rect l="l" t="t" r="r" b="b"/>
              <a:pathLst>
                <a:path w="85090" h="119379">
                  <a:moveTo>
                    <a:pt x="368" y="27114"/>
                  </a:moveTo>
                  <a:lnTo>
                    <a:pt x="0" y="27635"/>
                  </a:lnTo>
                  <a:lnTo>
                    <a:pt x="368" y="27114"/>
                  </a:lnTo>
                  <a:close/>
                </a:path>
                <a:path w="85090" h="119379">
                  <a:moveTo>
                    <a:pt x="1778" y="118503"/>
                  </a:moveTo>
                  <a:close/>
                </a:path>
                <a:path w="85090" h="119379">
                  <a:moveTo>
                    <a:pt x="1816" y="118503"/>
                  </a:moveTo>
                  <a:lnTo>
                    <a:pt x="1460" y="118859"/>
                  </a:lnTo>
                  <a:lnTo>
                    <a:pt x="1460" y="119100"/>
                  </a:lnTo>
                  <a:lnTo>
                    <a:pt x="1816" y="118503"/>
                  </a:lnTo>
                  <a:close/>
                </a:path>
                <a:path w="85090" h="119379">
                  <a:moveTo>
                    <a:pt x="1841" y="118465"/>
                  </a:moveTo>
                  <a:close/>
                </a:path>
                <a:path w="85090" h="119379">
                  <a:moveTo>
                    <a:pt x="69240" y="31978"/>
                  </a:moveTo>
                  <a:lnTo>
                    <a:pt x="68707" y="32054"/>
                  </a:lnTo>
                  <a:lnTo>
                    <a:pt x="68224" y="32219"/>
                  </a:lnTo>
                  <a:lnTo>
                    <a:pt x="69202" y="32270"/>
                  </a:lnTo>
                  <a:lnTo>
                    <a:pt x="69227" y="32092"/>
                  </a:lnTo>
                  <a:close/>
                </a:path>
                <a:path w="85090" h="119379">
                  <a:moveTo>
                    <a:pt x="85090" y="0"/>
                  </a:moveTo>
                  <a:lnTo>
                    <a:pt x="84937" y="63"/>
                  </a:lnTo>
                  <a:lnTo>
                    <a:pt x="84709" y="419"/>
                  </a:lnTo>
                  <a:lnTo>
                    <a:pt x="84696" y="647"/>
                  </a:lnTo>
                  <a:lnTo>
                    <a:pt x="84518" y="977"/>
                  </a:lnTo>
                  <a:lnTo>
                    <a:pt x="84709" y="647"/>
                  </a:lnTo>
                  <a:lnTo>
                    <a:pt x="84912" y="330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615F5C"/>
            </a:solidFill>
          </p:spPr>
          <p:txBody>
            <a:bodyPr wrap="square" lIns="0" tIns="0" rIns="0" bIns="0" rtlCol="0"/>
            <a:lstStyle/>
            <a:p>
              <a:endParaRPr sz="615"/>
            </a:p>
          </p:txBody>
        </p:sp>
        <p:pic>
          <p:nvPicPr>
            <p:cNvPr id="87" name="object 87"/>
            <p:cNvPicPr/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374" y="10584097"/>
              <a:ext cx="9466061" cy="216203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4998" y="7722989"/>
              <a:ext cx="2733535" cy="273350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37241" y="7871321"/>
              <a:ext cx="2151965" cy="2632371"/>
            </a:xfrm>
            <a:prstGeom prst="rect">
              <a:avLst/>
            </a:prstGeom>
          </p:spPr>
        </p:pic>
      </p:grpSp>
      <p:sp>
        <p:nvSpPr>
          <p:cNvPr id="90" name="角丸四角形 4">
            <a:extLst>
              <a:ext uri="{FF2B5EF4-FFF2-40B4-BE49-F238E27FC236}">
                <a16:creationId xmlns:a16="http://schemas.microsoft.com/office/drawing/2014/main" id="{35428A1B-8F64-A3FA-9D8A-F2AD3E954C5E}"/>
              </a:ext>
            </a:extLst>
          </p:cNvPr>
          <p:cNvSpPr/>
          <p:nvPr/>
        </p:nvSpPr>
        <p:spPr>
          <a:xfrm>
            <a:off x="7576531" y="629523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begonia_summerwing_A4POP_ppt</dc:title>
  <dc:creator>飯塚 雅子</dc:creator>
  <cp:lastModifiedBy>Iizuka Masako (飯塚  雅子)</cp:lastModifiedBy>
  <cp:revision>1</cp:revision>
  <dcterms:created xsi:type="dcterms:W3CDTF">2023-04-11T06:41:36Z</dcterms:created>
  <dcterms:modified xsi:type="dcterms:W3CDTF">2023-04-24T04:32:12Z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2023-04-11T00:00:00Z</vt:filetime>
  </property>
</Properties>
</file>