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7561263"/>
  <p:notesSz cx="6735763" cy="9866313"/>
  <p:defaultTextStyle>
    <a:defPPr>
      <a:defRPr lang="ja-JP"/>
    </a:defPPr>
    <a:lvl1pPr marL="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610" y="38"/>
      </p:cViewPr>
      <p:guideLst>
        <p:guide orient="horz" pos="2382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2022/5/13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3291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2022/5/13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8760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2022/5/13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8545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2022/5/13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7054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2022/5/13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2980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5639" y="1944575"/>
            <a:ext cx="5537918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41781" y="1944575"/>
            <a:ext cx="5537919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2022/5/13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1871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2022/5/13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600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2022/5/13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0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2022/5/13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2055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2022/5/13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0765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2022/5/13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571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243EE-DA3A-45E4-8280-4A78C1D11F70}" type="datetimeFigureOut">
              <a:rPr kumimoji="1" lang="ja-JP" altLang="en-US" smtClean="0"/>
              <a:t>2022/5/13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0706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kumimoji="1"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B2BCFEC6-2747-43DA-CB4B-03BAACCCDEA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" y="0"/>
            <a:ext cx="10689816" cy="7561263"/>
          </a:xfrm>
          <a:prstGeom prst="rect">
            <a:avLst/>
          </a:prstGeom>
        </p:spPr>
      </p:pic>
      <p:sp>
        <p:nvSpPr>
          <p:cNvPr id="10" name="角丸四角形 4">
            <a:extLst>
              <a:ext uri="{FF2B5EF4-FFF2-40B4-BE49-F238E27FC236}">
                <a16:creationId xmlns:a16="http://schemas.microsoft.com/office/drawing/2014/main" id="{0A1A1B86-402A-9540-F345-87FF708D645E}"/>
              </a:ext>
            </a:extLst>
          </p:cNvPr>
          <p:cNvSpPr/>
          <p:nvPr/>
        </p:nvSpPr>
        <p:spPr>
          <a:xfrm>
            <a:off x="7362924" y="6444927"/>
            <a:ext cx="2952328" cy="100811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ｚ</a:t>
            </a:r>
          </a:p>
        </p:txBody>
      </p:sp>
    </p:spTree>
    <p:extLst>
      <p:ext uri="{BB962C8B-B14F-4D97-AF65-F5344CB8AC3E}">
        <p14:creationId xmlns:p14="http://schemas.microsoft.com/office/powerpoint/2010/main" val="935810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</Words>
  <Application>Microsoft Office PowerPoint</Application>
  <PresentationFormat>ユーザー設定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​​テーマ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RYUTSU</dc:creator>
  <cp:lastModifiedBy>Okumura Yuri (奥村  容理)</cp:lastModifiedBy>
  <cp:revision>22</cp:revision>
  <cp:lastPrinted>2019-03-26T23:51:13Z</cp:lastPrinted>
  <dcterms:created xsi:type="dcterms:W3CDTF">2019-03-26T23:46:55Z</dcterms:created>
  <dcterms:modified xsi:type="dcterms:W3CDTF">2022-05-13T01:06:51Z</dcterms:modified>
</cp:coreProperties>
</file>