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4354D1-CDD2-318E-F5B6-35C65373208E}" v="26" dt="2026-03-11T01:48:00.699"/>
    <p1510:client id="{E90A6F57-A3C7-2E21-3558-57A122502319}" v="4" dt="2026-03-12T00:14:45.60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235" y="5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712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712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C9A3D-703F-4922-ACE4-101EA59687E4}" type="datetimeFigureOut">
              <a:rPr kumimoji="1" lang="ja-JP" altLang="en-US" smtClean="0"/>
              <a:t>2026/3/11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778000"/>
            <a:ext cx="6784975" cy="4797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2009775" y="6842125"/>
            <a:ext cx="16084550" cy="559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3504863"/>
            <a:ext cx="8712200" cy="712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11387138" y="13504863"/>
            <a:ext cx="8712200" cy="712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D8C0E-9E52-4229-9C50-F716151A7F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87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D8C0E-9E52-4229-9C50-F716151A7FF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377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C448DD-D47D-9AE1-651D-09A4ACEBA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" y="0"/>
            <a:ext cx="10698369" cy="7566305"/>
          </a:xfrm>
          <a:prstGeom prst="rect">
            <a:avLst/>
          </a:prstGeom>
        </p:spPr>
      </p:pic>
      <p:sp>
        <p:nvSpPr>
          <p:cNvPr id="190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119186" y="6390692"/>
            <a:ext cx="336937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1</Words>
  <Application>Microsoft Office PowerPoint</Application>
  <PresentationFormat>Custom</PresentationFormat>
  <Paragraphs>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Chiba Kana (千葉  佳奈)</cp:lastModifiedBy>
  <cp:revision>39</cp:revision>
  <dcterms:created xsi:type="dcterms:W3CDTF">2023-04-21T01:37:58Z</dcterms:created>
  <dcterms:modified xsi:type="dcterms:W3CDTF">2026-03-12T00:14:55Z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