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91" y="53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2022/4/1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741BEBAC-3E2E-45A7-A221-1A2FCE2CF4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3"/>
            <a:ext cx="10693400" cy="7560756"/>
          </a:xfrm>
          <a:prstGeom prst="rect">
            <a:avLst/>
          </a:prstGeom>
        </p:spPr>
      </p:pic>
      <p:sp>
        <p:nvSpPr>
          <p:cNvPr id="10" name="角丸四角形 4">
            <a:extLst>
              <a:ext uri="{FF2B5EF4-FFF2-40B4-BE49-F238E27FC236}">
                <a16:creationId xmlns:a16="http://schemas.microsoft.com/office/drawing/2014/main" id="{39613F2B-6A83-4746-AC78-6A290DC067D2}"/>
              </a:ext>
            </a:extLst>
          </p:cNvPr>
          <p:cNvSpPr/>
          <p:nvPr/>
        </p:nvSpPr>
        <p:spPr>
          <a:xfrm>
            <a:off x="7506940" y="6300911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Okumura Yuri (奥村  容理)</cp:lastModifiedBy>
  <cp:revision>22</cp:revision>
  <cp:lastPrinted>2019-03-26T23:51:13Z</cp:lastPrinted>
  <dcterms:created xsi:type="dcterms:W3CDTF">2019-03-26T23:46:55Z</dcterms:created>
  <dcterms:modified xsi:type="dcterms:W3CDTF">2022-04-01T02:44:35Z</dcterms:modified>
</cp:coreProperties>
</file>