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71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53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3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39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4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77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23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20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85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0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51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DDB42-3683-41A0-B5CC-F97DC148953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8C5602-E6A8-487C-83C9-D0326EA5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5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Begonia_summerwings_PPT">
            <a:extLst>
              <a:ext uri="{FF2B5EF4-FFF2-40B4-BE49-F238E27FC236}">
                <a16:creationId xmlns:a16="http://schemas.microsoft.com/office/drawing/2014/main" id="{8E5B02EE-51A0-B023-FD3C-2AD7880A8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65568" y="5727174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7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2024-04-25T04:14:33Z</dcterms:created>
  <dcterms:modified xsi:type="dcterms:W3CDTF">2024-04-25T04:14:55Z</dcterms:modified>
</cp:coreProperties>
</file>