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00ED6C-7070-4CE1-BDF4-51AB5E29EBF0}" v="1" dt="2026-02-25T02:17:53.1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4" name="図 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8BBA6737-C587-97A8-6485-63BF0A9F9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6130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企画部-個人フォルダ</cp:lastModifiedBy>
  <cp:revision>20</cp:revision>
  <dcterms:created xsi:type="dcterms:W3CDTF">2023-04-21T01:37:58Z</dcterms:created>
  <dcterms:modified xsi:type="dcterms:W3CDTF">2026-02-25T02:19:26Z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