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245" y="72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66" Type="http://schemas.openxmlformats.org/officeDocument/2006/relationships/image" Target="../media/image65.png"/><Relationship Id="rId74" Type="http://schemas.openxmlformats.org/officeDocument/2006/relationships/image" Target="../media/image73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6" y="6260696"/>
            <a:ext cx="10691808" cy="1299159"/>
            <a:chOff x="0" y="11772159"/>
            <a:chExt cx="20104100" cy="2442845"/>
          </a:xfrm>
        </p:grpSpPr>
        <p:sp>
          <p:nvSpPr>
            <p:cNvPr id="3" name="object 3"/>
            <p:cNvSpPr/>
            <p:nvPr/>
          </p:nvSpPr>
          <p:spPr>
            <a:xfrm>
              <a:off x="0" y="11772159"/>
              <a:ext cx="20104100" cy="2442845"/>
            </a:xfrm>
            <a:custGeom>
              <a:avLst/>
              <a:gdLst/>
              <a:ahLst/>
              <a:cxnLst/>
              <a:rect l="l" t="t" r="r" b="b"/>
              <a:pathLst>
                <a:path w="20104100" h="2442844">
                  <a:moveTo>
                    <a:pt x="20104065" y="0"/>
                  </a:moveTo>
                  <a:lnTo>
                    <a:pt x="0" y="0"/>
                  </a:lnTo>
                  <a:lnTo>
                    <a:pt x="0" y="2442810"/>
                  </a:lnTo>
                  <a:lnTo>
                    <a:pt x="20104065" y="2442810"/>
                  </a:lnTo>
                  <a:lnTo>
                    <a:pt x="20104065" y="0"/>
                  </a:lnTo>
                  <a:close/>
                </a:path>
              </a:pathLst>
            </a:custGeom>
            <a:solidFill>
              <a:srgbClr val="84814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4" name="object 4"/>
            <p:cNvSpPr/>
            <p:nvPr/>
          </p:nvSpPr>
          <p:spPr>
            <a:xfrm>
              <a:off x="7644506" y="12066703"/>
              <a:ext cx="1852295" cy="1851660"/>
            </a:xfrm>
            <a:custGeom>
              <a:avLst/>
              <a:gdLst/>
              <a:ahLst/>
              <a:cxnLst/>
              <a:rect l="l" t="t" r="r" b="b"/>
              <a:pathLst>
                <a:path w="1852295" h="1851659">
                  <a:moveTo>
                    <a:pt x="1851671" y="0"/>
                  </a:moveTo>
                  <a:lnTo>
                    <a:pt x="0" y="0"/>
                  </a:lnTo>
                  <a:lnTo>
                    <a:pt x="0" y="1851665"/>
                  </a:lnTo>
                  <a:lnTo>
                    <a:pt x="1851671" y="1851665"/>
                  </a:lnTo>
                  <a:lnTo>
                    <a:pt x="18516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66610" y="308373"/>
            <a:ext cx="1164076" cy="534252"/>
            <a:chOff x="8961290" y="579843"/>
            <a:chExt cx="2188845" cy="1004569"/>
          </a:xfrm>
        </p:grpSpPr>
        <p:sp>
          <p:nvSpPr>
            <p:cNvPr id="6" name="object 6"/>
            <p:cNvSpPr/>
            <p:nvPr/>
          </p:nvSpPr>
          <p:spPr>
            <a:xfrm>
              <a:off x="8961285" y="579843"/>
              <a:ext cx="2188845" cy="1004569"/>
            </a:xfrm>
            <a:custGeom>
              <a:avLst/>
              <a:gdLst/>
              <a:ahLst/>
              <a:cxnLst/>
              <a:rect l="l" t="t" r="r" b="b"/>
              <a:pathLst>
                <a:path w="2188845" h="1004569">
                  <a:moveTo>
                    <a:pt x="789927" y="269976"/>
                  </a:moveTo>
                  <a:lnTo>
                    <a:pt x="785850" y="223316"/>
                  </a:lnTo>
                  <a:lnTo>
                    <a:pt x="773658" y="180416"/>
                  </a:lnTo>
                  <a:lnTo>
                    <a:pt x="753364" y="141274"/>
                  </a:lnTo>
                  <a:lnTo>
                    <a:pt x="724979" y="105905"/>
                  </a:lnTo>
                  <a:lnTo>
                    <a:pt x="688530" y="74295"/>
                  </a:lnTo>
                  <a:lnTo>
                    <a:pt x="652272" y="51562"/>
                  </a:lnTo>
                  <a:lnTo>
                    <a:pt x="626338" y="39890"/>
                  </a:lnTo>
                  <a:lnTo>
                    <a:pt x="626338" y="273240"/>
                  </a:lnTo>
                  <a:lnTo>
                    <a:pt x="622020" y="328637"/>
                  </a:lnTo>
                  <a:lnTo>
                    <a:pt x="609092" y="376504"/>
                  </a:lnTo>
                  <a:lnTo>
                    <a:pt x="587527" y="416864"/>
                  </a:lnTo>
                  <a:lnTo>
                    <a:pt x="557352" y="449719"/>
                  </a:lnTo>
                  <a:lnTo>
                    <a:pt x="518541" y="475081"/>
                  </a:lnTo>
                  <a:lnTo>
                    <a:pt x="448106" y="497217"/>
                  </a:lnTo>
                  <a:lnTo>
                    <a:pt x="404672" y="502767"/>
                  </a:lnTo>
                  <a:lnTo>
                    <a:pt x="355765" y="504621"/>
                  </a:lnTo>
                  <a:lnTo>
                    <a:pt x="347865" y="504621"/>
                  </a:lnTo>
                  <a:lnTo>
                    <a:pt x="339953" y="504380"/>
                  </a:lnTo>
                  <a:lnTo>
                    <a:pt x="331597" y="503796"/>
                  </a:lnTo>
                  <a:lnTo>
                    <a:pt x="323596" y="503047"/>
                  </a:lnTo>
                  <a:lnTo>
                    <a:pt x="278803" y="498348"/>
                  </a:lnTo>
                  <a:lnTo>
                    <a:pt x="278803" y="104533"/>
                  </a:lnTo>
                  <a:lnTo>
                    <a:pt x="289280" y="63614"/>
                  </a:lnTo>
                  <a:lnTo>
                    <a:pt x="346240" y="54419"/>
                  </a:lnTo>
                  <a:lnTo>
                    <a:pt x="392836" y="56172"/>
                  </a:lnTo>
                  <a:lnTo>
                    <a:pt x="435292" y="61417"/>
                  </a:lnTo>
                  <a:lnTo>
                    <a:pt x="473532" y="70180"/>
                  </a:lnTo>
                  <a:lnTo>
                    <a:pt x="550316" y="106667"/>
                  </a:lnTo>
                  <a:lnTo>
                    <a:pt x="583590" y="137871"/>
                  </a:lnTo>
                  <a:lnTo>
                    <a:pt x="607352" y="176047"/>
                  </a:lnTo>
                  <a:lnTo>
                    <a:pt x="621588" y="221170"/>
                  </a:lnTo>
                  <a:lnTo>
                    <a:pt x="626338" y="273240"/>
                  </a:lnTo>
                  <a:lnTo>
                    <a:pt x="626338" y="39890"/>
                  </a:lnTo>
                  <a:lnTo>
                    <a:pt x="564807" y="18542"/>
                  </a:lnTo>
                  <a:lnTo>
                    <a:pt x="513626" y="8242"/>
                  </a:lnTo>
                  <a:lnTo>
                    <a:pt x="457466" y="2070"/>
                  </a:lnTo>
                  <a:lnTo>
                    <a:pt x="396354" y="0"/>
                  </a:lnTo>
                  <a:lnTo>
                    <a:pt x="0" y="25"/>
                  </a:lnTo>
                  <a:lnTo>
                    <a:pt x="0" y="27101"/>
                  </a:lnTo>
                  <a:lnTo>
                    <a:pt x="36728" y="31661"/>
                  </a:lnTo>
                  <a:lnTo>
                    <a:pt x="66370" y="38531"/>
                  </a:lnTo>
                  <a:lnTo>
                    <a:pt x="104394" y="59194"/>
                  </a:lnTo>
                  <a:lnTo>
                    <a:pt x="122199" y="97701"/>
                  </a:lnTo>
                  <a:lnTo>
                    <a:pt x="128130" y="163245"/>
                  </a:lnTo>
                  <a:lnTo>
                    <a:pt x="128117" y="815403"/>
                  </a:lnTo>
                  <a:lnTo>
                    <a:pt x="126809" y="857973"/>
                  </a:lnTo>
                  <a:lnTo>
                    <a:pt x="116205" y="917714"/>
                  </a:lnTo>
                  <a:lnTo>
                    <a:pt x="69557" y="956602"/>
                  </a:lnTo>
                  <a:lnTo>
                    <a:pt x="101" y="969340"/>
                  </a:lnTo>
                  <a:lnTo>
                    <a:pt x="0" y="996429"/>
                  </a:lnTo>
                  <a:lnTo>
                    <a:pt x="422973" y="996442"/>
                  </a:lnTo>
                  <a:lnTo>
                    <a:pt x="422973" y="969340"/>
                  </a:lnTo>
                  <a:lnTo>
                    <a:pt x="381317" y="965034"/>
                  </a:lnTo>
                  <a:lnTo>
                    <a:pt x="347827" y="958761"/>
                  </a:lnTo>
                  <a:lnTo>
                    <a:pt x="305206" y="940511"/>
                  </a:lnTo>
                  <a:lnTo>
                    <a:pt x="285369" y="902614"/>
                  </a:lnTo>
                  <a:lnTo>
                    <a:pt x="278803" y="833081"/>
                  </a:lnTo>
                  <a:lnTo>
                    <a:pt x="278803" y="559028"/>
                  </a:lnTo>
                  <a:lnTo>
                    <a:pt x="289090" y="559130"/>
                  </a:lnTo>
                  <a:lnTo>
                    <a:pt x="301840" y="559460"/>
                  </a:lnTo>
                  <a:lnTo>
                    <a:pt x="334721" y="560781"/>
                  </a:lnTo>
                  <a:lnTo>
                    <a:pt x="383895" y="562178"/>
                  </a:lnTo>
                  <a:lnTo>
                    <a:pt x="451523" y="560362"/>
                  </a:lnTo>
                  <a:lnTo>
                    <a:pt x="502970" y="554609"/>
                  </a:lnTo>
                  <a:lnTo>
                    <a:pt x="551294" y="544995"/>
                  </a:lnTo>
                  <a:lnTo>
                    <a:pt x="596480" y="531520"/>
                  </a:lnTo>
                  <a:lnTo>
                    <a:pt x="638543" y="514197"/>
                  </a:lnTo>
                  <a:lnTo>
                    <a:pt x="656120" y="504621"/>
                  </a:lnTo>
                  <a:lnTo>
                    <a:pt x="677481" y="492988"/>
                  </a:lnTo>
                  <a:lnTo>
                    <a:pt x="717931" y="462013"/>
                  </a:lnTo>
                  <a:lnTo>
                    <a:pt x="749414" y="424192"/>
                  </a:lnTo>
                  <a:lnTo>
                    <a:pt x="771906" y="379564"/>
                  </a:lnTo>
                  <a:lnTo>
                    <a:pt x="785418" y="328155"/>
                  </a:lnTo>
                  <a:lnTo>
                    <a:pt x="789927" y="269976"/>
                  </a:lnTo>
                  <a:close/>
                </a:path>
                <a:path w="2188845" h="1004569">
                  <a:moveTo>
                    <a:pt x="2188400" y="25"/>
                  </a:moveTo>
                  <a:lnTo>
                    <a:pt x="1892604" y="0"/>
                  </a:lnTo>
                  <a:lnTo>
                    <a:pt x="1892604" y="26885"/>
                  </a:lnTo>
                  <a:lnTo>
                    <a:pt x="1913115" y="28155"/>
                  </a:lnTo>
                  <a:lnTo>
                    <a:pt x="1930844" y="30429"/>
                  </a:lnTo>
                  <a:lnTo>
                    <a:pt x="1975408" y="47548"/>
                  </a:lnTo>
                  <a:lnTo>
                    <a:pt x="1997481" y="95592"/>
                  </a:lnTo>
                  <a:lnTo>
                    <a:pt x="1997240" y="101955"/>
                  </a:lnTo>
                  <a:lnTo>
                    <a:pt x="1990293" y="143751"/>
                  </a:lnTo>
                  <a:lnTo>
                    <a:pt x="1979383" y="182118"/>
                  </a:lnTo>
                  <a:lnTo>
                    <a:pt x="1785874" y="709256"/>
                  </a:lnTo>
                  <a:lnTo>
                    <a:pt x="1569847" y="149987"/>
                  </a:lnTo>
                  <a:lnTo>
                    <a:pt x="1555432" y="109296"/>
                  </a:lnTo>
                  <a:lnTo>
                    <a:pt x="1552511" y="95110"/>
                  </a:lnTo>
                  <a:lnTo>
                    <a:pt x="1552524" y="86283"/>
                  </a:lnTo>
                  <a:lnTo>
                    <a:pt x="1571459" y="42938"/>
                  </a:lnTo>
                  <a:lnTo>
                    <a:pt x="1616075" y="29349"/>
                  </a:lnTo>
                  <a:lnTo>
                    <a:pt x="1663560" y="26885"/>
                  </a:lnTo>
                  <a:lnTo>
                    <a:pt x="1663560" y="0"/>
                  </a:lnTo>
                  <a:lnTo>
                    <a:pt x="1259763" y="25"/>
                  </a:lnTo>
                  <a:lnTo>
                    <a:pt x="1259763" y="26873"/>
                  </a:lnTo>
                  <a:lnTo>
                    <a:pt x="1282280" y="27851"/>
                  </a:lnTo>
                  <a:lnTo>
                    <a:pt x="1301762" y="30073"/>
                  </a:lnTo>
                  <a:lnTo>
                    <a:pt x="1350378" y="48768"/>
                  </a:lnTo>
                  <a:lnTo>
                    <a:pt x="1380248" y="82423"/>
                  </a:lnTo>
                  <a:lnTo>
                    <a:pt x="1462176" y="289979"/>
                  </a:lnTo>
                  <a:lnTo>
                    <a:pt x="1305458" y="705523"/>
                  </a:lnTo>
                  <a:lnTo>
                    <a:pt x="1089533" y="144894"/>
                  </a:lnTo>
                  <a:lnTo>
                    <a:pt x="1075867" y="101942"/>
                  </a:lnTo>
                  <a:lnTo>
                    <a:pt x="1073619" y="80352"/>
                  </a:lnTo>
                  <a:lnTo>
                    <a:pt x="1075702" y="65227"/>
                  </a:lnTo>
                  <a:lnTo>
                    <a:pt x="1106868" y="35128"/>
                  </a:lnTo>
                  <a:lnTo>
                    <a:pt x="1148727" y="27990"/>
                  </a:lnTo>
                  <a:lnTo>
                    <a:pt x="1168946" y="26885"/>
                  </a:lnTo>
                  <a:lnTo>
                    <a:pt x="1168946" y="12"/>
                  </a:lnTo>
                  <a:lnTo>
                    <a:pt x="825042" y="12"/>
                  </a:lnTo>
                  <a:lnTo>
                    <a:pt x="825042" y="26885"/>
                  </a:lnTo>
                  <a:lnTo>
                    <a:pt x="852271" y="31648"/>
                  </a:lnTo>
                  <a:lnTo>
                    <a:pt x="871347" y="42138"/>
                  </a:lnTo>
                  <a:lnTo>
                    <a:pt x="900493" y="80238"/>
                  </a:lnTo>
                  <a:lnTo>
                    <a:pt x="926299" y="131838"/>
                  </a:lnTo>
                  <a:lnTo>
                    <a:pt x="943127" y="171488"/>
                  </a:lnTo>
                  <a:lnTo>
                    <a:pt x="962583" y="220370"/>
                  </a:lnTo>
                  <a:lnTo>
                    <a:pt x="984643" y="278523"/>
                  </a:lnTo>
                  <a:lnTo>
                    <a:pt x="1009332" y="345922"/>
                  </a:lnTo>
                  <a:lnTo>
                    <a:pt x="1135468" y="695401"/>
                  </a:lnTo>
                  <a:lnTo>
                    <a:pt x="1247089" y="1004100"/>
                  </a:lnTo>
                  <a:lnTo>
                    <a:pt x="1269415" y="1004100"/>
                  </a:lnTo>
                  <a:lnTo>
                    <a:pt x="1498104" y="376034"/>
                  </a:lnTo>
                  <a:lnTo>
                    <a:pt x="1671104" y="833653"/>
                  </a:lnTo>
                  <a:lnTo>
                    <a:pt x="1736686" y="1004100"/>
                  </a:lnTo>
                  <a:lnTo>
                    <a:pt x="1760524" y="1004100"/>
                  </a:lnTo>
                  <a:lnTo>
                    <a:pt x="1854936" y="735063"/>
                  </a:lnTo>
                  <a:lnTo>
                    <a:pt x="1915045" y="563333"/>
                  </a:lnTo>
                  <a:lnTo>
                    <a:pt x="2071077" y="118846"/>
                  </a:lnTo>
                  <a:lnTo>
                    <a:pt x="2094572" y="74383"/>
                  </a:lnTo>
                  <a:lnTo>
                    <a:pt x="2127478" y="45364"/>
                  </a:lnTo>
                  <a:lnTo>
                    <a:pt x="2169604" y="30251"/>
                  </a:lnTo>
                  <a:lnTo>
                    <a:pt x="2188400" y="26885"/>
                  </a:lnTo>
                  <a:lnTo>
                    <a:pt x="2188400" y="25"/>
                  </a:lnTo>
                  <a:close/>
                </a:path>
              </a:pathLst>
            </a:custGeom>
            <a:solidFill>
              <a:srgbClr val="090204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7" name="object 7"/>
            <p:cNvSpPr/>
            <p:nvPr/>
          </p:nvSpPr>
          <p:spPr>
            <a:xfrm>
              <a:off x="9540769" y="831576"/>
              <a:ext cx="605790" cy="684530"/>
            </a:xfrm>
            <a:custGeom>
              <a:avLst/>
              <a:gdLst/>
              <a:ahLst/>
              <a:cxnLst/>
              <a:rect l="l" t="t" r="r" b="b"/>
              <a:pathLst>
                <a:path w="605790" h="684530">
                  <a:moveTo>
                    <a:pt x="605289" y="0"/>
                  </a:moveTo>
                  <a:lnTo>
                    <a:pt x="573920" y="38335"/>
                  </a:lnTo>
                  <a:lnTo>
                    <a:pt x="538576" y="61177"/>
                  </a:lnTo>
                  <a:lnTo>
                    <a:pt x="473673" y="98822"/>
                  </a:lnTo>
                  <a:lnTo>
                    <a:pt x="436854" y="118357"/>
                  </a:lnTo>
                  <a:lnTo>
                    <a:pt x="351398" y="159671"/>
                  </a:lnTo>
                  <a:lnTo>
                    <a:pt x="305819" y="182744"/>
                  </a:lnTo>
                  <a:lnTo>
                    <a:pt x="260379" y="208289"/>
                  </a:lnTo>
                  <a:lnTo>
                    <a:pt x="216607" y="236954"/>
                  </a:lnTo>
                  <a:lnTo>
                    <a:pt x="176033" y="269385"/>
                  </a:lnTo>
                  <a:lnTo>
                    <a:pt x="139641" y="305935"/>
                  </a:lnTo>
                  <a:lnTo>
                    <a:pt x="108233" y="344924"/>
                  </a:lnTo>
                  <a:lnTo>
                    <a:pt x="81600" y="385364"/>
                  </a:lnTo>
                  <a:lnTo>
                    <a:pt x="59531" y="426268"/>
                  </a:lnTo>
                  <a:lnTo>
                    <a:pt x="41817" y="466650"/>
                  </a:lnTo>
                  <a:lnTo>
                    <a:pt x="28248" y="505521"/>
                  </a:lnTo>
                  <a:lnTo>
                    <a:pt x="18453" y="546268"/>
                  </a:lnTo>
                  <a:lnTo>
                    <a:pt x="10504" y="593932"/>
                  </a:lnTo>
                  <a:lnTo>
                    <a:pt x="4364" y="642096"/>
                  </a:lnTo>
                  <a:lnTo>
                    <a:pt x="0" y="684343"/>
                  </a:lnTo>
                  <a:lnTo>
                    <a:pt x="41782" y="658675"/>
                  </a:lnTo>
                  <a:lnTo>
                    <a:pt x="85744" y="629657"/>
                  </a:lnTo>
                  <a:lnTo>
                    <a:pt x="129881" y="597870"/>
                  </a:lnTo>
                  <a:lnTo>
                    <a:pt x="172191" y="563895"/>
                  </a:lnTo>
                  <a:lnTo>
                    <a:pt x="228513" y="514140"/>
                  </a:lnTo>
                  <a:lnTo>
                    <a:pt x="256992" y="486506"/>
                  </a:lnTo>
                  <a:lnTo>
                    <a:pt x="287135" y="454562"/>
                  </a:lnTo>
                  <a:lnTo>
                    <a:pt x="320030" y="416454"/>
                  </a:lnTo>
                  <a:lnTo>
                    <a:pt x="356766" y="370328"/>
                  </a:lnTo>
                  <a:lnTo>
                    <a:pt x="398432" y="314330"/>
                  </a:lnTo>
                  <a:lnTo>
                    <a:pt x="446115" y="246607"/>
                  </a:lnTo>
                  <a:lnTo>
                    <a:pt x="490682" y="180745"/>
                  </a:lnTo>
                  <a:lnTo>
                    <a:pt x="528176" y="124022"/>
                  </a:lnTo>
                  <a:lnTo>
                    <a:pt x="558467" y="77172"/>
                  </a:lnTo>
                  <a:lnTo>
                    <a:pt x="581424" y="40931"/>
                  </a:lnTo>
                  <a:lnTo>
                    <a:pt x="602145" y="5691"/>
                  </a:lnTo>
                  <a:lnTo>
                    <a:pt x="605289" y="0"/>
                  </a:lnTo>
                  <a:close/>
                </a:path>
              </a:pathLst>
            </a:custGeom>
            <a:solidFill>
              <a:srgbClr val="68954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8" name="object 8"/>
            <p:cNvSpPr/>
            <p:nvPr/>
          </p:nvSpPr>
          <p:spPr>
            <a:xfrm>
              <a:off x="9433106" y="833082"/>
              <a:ext cx="713740" cy="749935"/>
            </a:xfrm>
            <a:custGeom>
              <a:avLst/>
              <a:gdLst/>
              <a:ahLst/>
              <a:cxnLst/>
              <a:rect l="l" t="t" r="r" b="b"/>
              <a:pathLst>
                <a:path w="713740" h="749935">
                  <a:moveTo>
                    <a:pt x="713416" y="0"/>
                  </a:moveTo>
                  <a:lnTo>
                    <a:pt x="710165" y="5108"/>
                  </a:lnTo>
                  <a:lnTo>
                    <a:pt x="704581" y="14526"/>
                  </a:lnTo>
                  <a:lnTo>
                    <a:pt x="689089" y="39423"/>
                  </a:lnTo>
                  <a:lnTo>
                    <a:pt x="666132" y="75664"/>
                  </a:lnTo>
                  <a:lnTo>
                    <a:pt x="635841" y="122514"/>
                  </a:lnTo>
                  <a:lnTo>
                    <a:pt x="598347" y="179237"/>
                  </a:lnTo>
                  <a:lnTo>
                    <a:pt x="553780" y="245098"/>
                  </a:lnTo>
                  <a:lnTo>
                    <a:pt x="506096" y="312822"/>
                  </a:lnTo>
                  <a:lnTo>
                    <a:pt x="464431" y="368820"/>
                  </a:lnTo>
                  <a:lnTo>
                    <a:pt x="427695" y="414946"/>
                  </a:lnTo>
                  <a:lnTo>
                    <a:pt x="394799" y="453053"/>
                  </a:lnTo>
                  <a:lnTo>
                    <a:pt x="364656" y="484997"/>
                  </a:lnTo>
                  <a:lnTo>
                    <a:pt x="336177" y="512631"/>
                  </a:lnTo>
                  <a:lnTo>
                    <a:pt x="279856" y="562387"/>
                  </a:lnTo>
                  <a:lnTo>
                    <a:pt x="237546" y="596362"/>
                  </a:lnTo>
                  <a:lnTo>
                    <a:pt x="193408" y="628149"/>
                  </a:lnTo>
                  <a:lnTo>
                    <a:pt x="149446" y="657166"/>
                  </a:lnTo>
                  <a:lnTo>
                    <a:pt x="107664" y="682835"/>
                  </a:lnTo>
                  <a:lnTo>
                    <a:pt x="65038" y="707439"/>
                  </a:lnTo>
                  <a:lnTo>
                    <a:pt x="30896" y="726077"/>
                  </a:lnTo>
                  <a:lnTo>
                    <a:pt x="0" y="742020"/>
                  </a:lnTo>
                  <a:lnTo>
                    <a:pt x="100728" y="749340"/>
                  </a:lnTo>
                  <a:lnTo>
                    <a:pt x="170588" y="746935"/>
                  </a:lnTo>
                  <a:lnTo>
                    <a:pt x="242238" y="730445"/>
                  </a:lnTo>
                  <a:lnTo>
                    <a:pt x="348332" y="695511"/>
                  </a:lnTo>
                  <a:lnTo>
                    <a:pt x="405484" y="672607"/>
                  </a:lnTo>
                  <a:lnTo>
                    <a:pt x="454853" y="645881"/>
                  </a:lnTo>
                  <a:lnTo>
                    <a:pt x="497156" y="615740"/>
                  </a:lnTo>
                  <a:lnTo>
                    <a:pt x="533113" y="582589"/>
                  </a:lnTo>
                  <a:lnTo>
                    <a:pt x="563443" y="546835"/>
                  </a:lnTo>
                  <a:lnTo>
                    <a:pt x="588865" y="508883"/>
                  </a:lnTo>
                  <a:lnTo>
                    <a:pt x="610099" y="469139"/>
                  </a:lnTo>
                  <a:lnTo>
                    <a:pt x="627863" y="428010"/>
                  </a:lnTo>
                  <a:lnTo>
                    <a:pt x="642877" y="385900"/>
                  </a:lnTo>
                  <a:lnTo>
                    <a:pt x="655860" y="343217"/>
                  </a:lnTo>
                  <a:lnTo>
                    <a:pt x="679966" y="236371"/>
                  </a:lnTo>
                  <a:lnTo>
                    <a:pt x="698072" y="124304"/>
                  </a:lnTo>
                  <a:lnTo>
                    <a:pt x="709460" y="35888"/>
                  </a:lnTo>
                  <a:lnTo>
                    <a:pt x="713416" y="0"/>
                  </a:lnTo>
                  <a:close/>
                </a:path>
              </a:pathLst>
            </a:custGeom>
            <a:solidFill>
              <a:srgbClr val="487035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12" y="1145239"/>
            <a:ext cx="46256" cy="4618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844948" y="917448"/>
            <a:ext cx="951321" cy="167503"/>
          </a:xfrm>
          <a:custGeom>
            <a:avLst/>
            <a:gdLst/>
            <a:ahLst/>
            <a:cxnLst/>
            <a:rect l="l" t="t" r="r" b="b"/>
            <a:pathLst>
              <a:path w="1788795" h="314960">
                <a:moveTo>
                  <a:pt x="239737" y="88595"/>
                </a:moveTo>
                <a:lnTo>
                  <a:pt x="222529" y="41389"/>
                </a:lnTo>
                <a:lnTo>
                  <a:pt x="190347" y="18732"/>
                </a:lnTo>
                <a:lnTo>
                  <a:pt x="190347" y="89750"/>
                </a:lnTo>
                <a:lnTo>
                  <a:pt x="188328" y="110337"/>
                </a:lnTo>
                <a:lnTo>
                  <a:pt x="158013" y="150914"/>
                </a:lnTo>
                <a:lnTo>
                  <a:pt x="108940" y="159981"/>
                </a:lnTo>
                <a:lnTo>
                  <a:pt x="106616" y="159981"/>
                </a:lnTo>
                <a:lnTo>
                  <a:pt x="104051" y="159867"/>
                </a:lnTo>
                <a:lnTo>
                  <a:pt x="101727" y="159512"/>
                </a:lnTo>
                <a:lnTo>
                  <a:pt x="99174" y="159283"/>
                </a:lnTo>
                <a:lnTo>
                  <a:pt x="93814" y="158699"/>
                </a:lnTo>
                <a:lnTo>
                  <a:pt x="86042" y="157670"/>
                </a:lnTo>
                <a:lnTo>
                  <a:pt x="85979" y="31851"/>
                </a:lnTo>
                <a:lnTo>
                  <a:pt x="86855" y="28016"/>
                </a:lnTo>
                <a:lnTo>
                  <a:pt x="91033" y="24295"/>
                </a:lnTo>
                <a:lnTo>
                  <a:pt x="96850" y="23368"/>
                </a:lnTo>
                <a:lnTo>
                  <a:pt x="106324" y="23368"/>
                </a:lnTo>
                <a:lnTo>
                  <a:pt x="144399" y="28117"/>
                </a:lnTo>
                <a:lnTo>
                  <a:pt x="181419" y="54127"/>
                </a:lnTo>
                <a:lnTo>
                  <a:pt x="190347" y="89750"/>
                </a:lnTo>
                <a:lnTo>
                  <a:pt x="190347" y="18732"/>
                </a:lnTo>
                <a:lnTo>
                  <a:pt x="171500" y="12293"/>
                </a:lnTo>
                <a:lnTo>
                  <a:pt x="147612" y="8115"/>
                </a:lnTo>
                <a:lnTo>
                  <a:pt x="120332" y="6731"/>
                </a:lnTo>
                <a:lnTo>
                  <a:pt x="0" y="6731"/>
                </a:lnTo>
                <a:lnTo>
                  <a:pt x="0" y="15341"/>
                </a:lnTo>
                <a:lnTo>
                  <a:pt x="11328" y="16662"/>
                </a:lnTo>
                <a:lnTo>
                  <a:pt x="20396" y="18707"/>
                </a:lnTo>
                <a:lnTo>
                  <a:pt x="39217" y="54127"/>
                </a:lnTo>
                <a:lnTo>
                  <a:pt x="39293" y="253568"/>
                </a:lnTo>
                <a:lnTo>
                  <a:pt x="38887" y="266192"/>
                </a:lnTo>
                <a:lnTo>
                  <a:pt x="11899" y="297815"/>
                </a:lnTo>
                <a:lnTo>
                  <a:pt x="0" y="299389"/>
                </a:lnTo>
                <a:lnTo>
                  <a:pt x="0" y="308114"/>
                </a:lnTo>
                <a:lnTo>
                  <a:pt x="129413" y="308114"/>
                </a:lnTo>
                <a:lnTo>
                  <a:pt x="129336" y="299389"/>
                </a:lnTo>
                <a:lnTo>
                  <a:pt x="116801" y="298069"/>
                </a:lnTo>
                <a:lnTo>
                  <a:pt x="106692" y="296202"/>
                </a:lnTo>
                <a:lnTo>
                  <a:pt x="85928" y="258584"/>
                </a:lnTo>
                <a:lnTo>
                  <a:pt x="85915" y="176479"/>
                </a:lnTo>
                <a:lnTo>
                  <a:pt x="89535" y="176479"/>
                </a:lnTo>
                <a:lnTo>
                  <a:pt x="116497" y="177419"/>
                </a:lnTo>
                <a:lnTo>
                  <a:pt x="121373" y="177419"/>
                </a:lnTo>
                <a:lnTo>
                  <a:pt x="138239" y="176479"/>
                </a:lnTo>
                <a:lnTo>
                  <a:pt x="145669" y="176072"/>
                </a:lnTo>
                <a:lnTo>
                  <a:pt x="167830" y="172085"/>
                </a:lnTo>
                <a:lnTo>
                  <a:pt x="187896" y="165493"/>
                </a:lnTo>
                <a:lnTo>
                  <a:pt x="198780" y="159981"/>
                </a:lnTo>
                <a:lnTo>
                  <a:pt x="205917" y="156375"/>
                </a:lnTo>
                <a:lnTo>
                  <a:pt x="220764" y="144183"/>
                </a:lnTo>
                <a:lnTo>
                  <a:pt x="231330" y="128841"/>
                </a:lnTo>
                <a:lnTo>
                  <a:pt x="237642" y="110324"/>
                </a:lnTo>
                <a:lnTo>
                  <a:pt x="239737" y="88595"/>
                </a:lnTo>
                <a:close/>
              </a:path>
              <a:path w="1788795" h="314960">
                <a:moveTo>
                  <a:pt x="552856" y="299389"/>
                </a:moveTo>
                <a:lnTo>
                  <a:pt x="513549" y="277876"/>
                </a:lnTo>
                <a:lnTo>
                  <a:pt x="423862" y="167182"/>
                </a:lnTo>
                <a:lnTo>
                  <a:pt x="419722" y="162064"/>
                </a:lnTo>
                <a:lnTo>
                  <a:pt x="437756" y="158407"/>
                </a:lnTo>
                <a:lnTo>
                  <a:pt x="453809" y="153187"/>
                </a:lnTo>
                <a:lnTo>
                  <a:pt x="456374" y="151955"/>
                </a:lnTo>
                <a:lnTo>
                  <a:pt x="467880" y="146431"/>
                </a:lnTo>
                <a:lnTo>
                  <a:pt x="479958" y="138125"/>
                </a:lnTo>
                <a:lnTo>
                  <a:pt x="489648" y="128054"/>
                </a:lnTo>
                <a:lnTo>
                  <a:pt x="496595" y="116001"/>
                </a:lnTo>
                <a:lnTo>
                  <a:pt x="500773" y="101981"/>
                </a:lnTo>
                <a:lnTo>
                  <a:pt x="502158" y="86029"/>
                </a:lnTo>
                <a:lnTo>
                  <a:pt x="499046" y="62725"/>
                </a:lnTo>
                <a:lnTo>
                  <a:pt x="489661" y="43370"/>
                </a:lnTo>
                <a:lnTo>
                  <a:pt x="474002" y="27965"/>
                </a:lnTo>
                <a:lnTo>
                  <a:pt x="465188" y="23368"/>
                </a:lnTo>
                <a:lnTo>
                  <a:pt x="452755" y="16878"/>
                </a:lnTo>
                <a:lnTo>
                  <a:pt x="452755" y="85445"/>
                </a:lnTo>
                <a:lnTo>
                  <a:pt x="450469" y="104419"/>
                </a:lnTo>
                <a:lnTo>
                  <a:pt x="416242" y="141719"/>
                </a:lnTo>
                <a:lnTo>
                  <a:pt x="368744" y="150609"/>
                </a:lnTo>
                <a:lnTo>
                  <a:pt x="345897" y="151955"/>
                </a:lnTo>
                <a:lnTo>
                  <a:pt x="345897" y="32321"/>
                </a:lnTo>
                <a:lnTo>
                  <a:pt x="387705" y="23850"/>
                </a:lnTo>
                <a:lnTo>
                  <a:pt x="434403" y="40030"/>
                </a:lnTo>
                <a:lnTo>
                  <a:pt x="452755" y="85445"/>
                </a:lnTo>
                <a:lnTo>
                  <a:pt x="452755" y="16878"/>
                </a:lnTo>
                <a:lnTo>
                  <a:pt x="405206" y="7353"/>
                </a:lnTo>
                <a:lnTo>
                  <a:pt x="259511" y="6731"/>
                </a:lnTo>
                <a:lnTo>
                  <a:pt x="259511" y="15341"/>
                </a:lnTo>
                <a:lnTo>
                  <a:pt x="271043" y="16662"/>
                </a:lnTo>
                <a:lnTo>
                  <a:pt x="280327" y="18681"/>
                </a:lnTo>
                <a:lnTo>
                  <a:pt x="299504" y="56045"/>
                </a:lnTo>
                <a:lnTo>
                  <a:pt x="299504" y="253568"/>
                </a:lnTo>
                <a:lnTo>
                  <a:pt x="288378" y="292785"/>
                </a:lnTo>
                <a:lnTo>
                  <a:pt x="259511" y="299389"/>
                </a:lnTo>
                <a:lnTo>
                  <a:pt x="259511" y="308114"/>
                </a:lnTo>
                <a:lnTo>
                  <a:pt x="387286" y="308114"/>
                </a:lnTo>
                <a:lnTo>
                  <a:pt x="387286" y="299389"/>
                </a:lnTo>
                <a:lnTo>
                  <a:pt x="375450" y="297967"/>
                </a:lnTo>
                <a:lnTo>
                  <a:pt x="365887" y="295973"/>
                </a:lnTo>
                <a:lnTo>
                  <a:pt x="345897" y="258457"/>
                </a:lnTo>
                <a:lnTo>
                  <a:pt x="345897" y="168579"/>
                </a:lnTo>
                <a:lnTo>
                  <a:pt x="365772" y="167182"/>
                </a:lnTo>
                <a:lnTo>
                  <a:pt x="479717" y="308114"/>
                </a:lnTo>
                <a:lnTo>
                  <a:pt x="552856" y="308114"/>
                </a:lnTo>
                <a:lnTo>
                  <a:pt x="552856" y="299389"/>
                </a:lnTo>
                <a:close/>
              </a:path>
              <a:path w="1788795" h="314960">
                <a:moveTo>
                  <a:pt x="851890" y="157530"/>
                </a:moveTo>
                <a:lnTo>
                  <a:pt x="840422" y="91655"/>
                </a:lnTo>
                <a:lnTo>
                  <a:pt x="806323" y="40690"/>
                </a:lnTo>
                <a:lnTo>
                  <a:pt x="800277" y="35864"/>
                </a:lnTo>
                <a:lnTo>
                  <a:pt x="800277" y="157543"/>
                </a:lnTo>
                <a:lnTo>
                  <a:pt x="798487" y="191757"/>
                </a:lnTo>
                <a:lnTo>
                  <a:pt x="784225" y="245249"/>
                </a:lnTo>
                <a:lnTo>
                  <a:pt x="756627" y="279133"/>
                </a:lnTo>
                <a:lnTo>
                  <a:pt x="722172" y="295795"/>
                </a:lnTo>
                <a:lnTo>
                  <a:pt x="702830" y="297865"/>
                </a:lnTo>
                <a:lnTo>
                  <a:pt x="682955" y="295719"/>
                </a:lnTo>
                <a:lnTo>
                  <a:pt x="648233" y="278549"/>
                </a:lnTo>
                <a:lnTo>
                  <a:pt x="620877" y="244055"/>
                </a:lnTo>
                <a:lnTo>
                  <a:pt x="606704" y="191046"/>
                </a:lnTo>
                <a:lnTo>
                  <a:pt x="604939" y="157530"/>
                </a:lnTo>
                <a:lnTo>
                  <a:pt x="606704" y="123812"/>
                </a:lnTo>
                <a:lnTo>
                  <a:pt x="620928" y="70624"/>
                </a:lnTo>
                <a:lnTo>
                  <a:pt x="648373" y="36106"/>
                </a:lnTo>
                <a:lnTo>
                  <a:pt x="683120" y="18884"/>
                </a:lnTo>
                <a:lnTo>
                  <a:pt x="702843" y="16725"/>
                </a:lnTo>
                <a:lnTo>
                  <a:pt x="721931" y="18783"/>
                </a:lnTo>
                <a:lnTo>
                  <a:pt x="771321" y="49872"/>
                </a:lnTo>
                <a:lnTo>
                  <a:pt x="793076" y="93332"/>
                </a:lnTo>
                <a:lnTo>
                  <a:pt x="800277" y="157543"/>
                </a:lnTo>
                <a:lnTo>
                  <a:pt x="800277" y="35864"/>
                </a:lnTo>
                <a:lnTo>
                  <a:pt x="759345" y="10185"/>
                </a:lnTo>
                <a:lnTo>
                  <a:pt x="702589" y="0"/>
                </a:lnTo>
                <a:lnTo>
                  <a:pt x="673125" y="2527"/>
                </a:lnTo>
                <a:lnTo>
                  <a:pt x="621461" y="22707"/>
                </a:lnTo>
                <a:lnTo>
                  <a:pt x="579170" y="64185"/>
                </a:lnTo>
                <a:lnTo>
                  <a:pt x="556196" y="122758"/>
                </a:lnTo>
                <a:lnTo>
                  <a:pt x="553313" y="157543"/>
                </a:lnTo>
                <a:lnTo>
                  <a:pt x="556006" y="190614"/>
                </a:lnTo>
                <a:lnTo>
                  <a:pt x="577494" y="247421"/>
                </a:lnTo>
                <a:lnTo>
                  <a:pt x="618756" y="290169"/>
                </a:lnTo>
                <a:lnTo>
                  <a:pt x="671957" y="311810"/>
                </a:lnTo>
                <a:lnTo>
                  <a:pt x="702602" y="314502"/>
                </a:lnTo>
                <a:lnTo>
                  <a:pt x="731481" y="312039"/>
                </a:lnTo>
                <a:lnTo>
                  <a:pt x="758101" y="304673"/>
                </a:lnTo>
                <a:lnTo>
                  <a:pt x="771664" y="297865"/>
                </a:lnTo>
                <a:lnTo>
                  <a:pt x="782497" y="292430"/>
                </a:lnTo>
                <a:lnTo>
                  <a:pt x="804697" y="275323"/>
                </a:lnTo>
                <a:lnTo>
                  <a:pt x="825360" y="251536"/>
                </a:lnTo>
                <a:lnTo>
                  <a:pt x="840105" y="223977"/>
                </a:lnTo>
                <a:lnTo>
                  <a:pt x="848944" y="192633"/>
                </a:lnTo>
                <a:lnTo>
                  <a:pt x="851890" y="157530"/>
                </a:lnTo>
                <a:close/>
              </a:path>
              <a:path w="1788795" h="314960">
                <a:moveTo>
                  <a:pt x="1155242" y="6743"/>
                </a:moveTo>
                <a:lnTo>
                  <a:pt x="1062583" y="6731"/>
                </a:lnTo>
                <a:lnTo>
                  <a:pt x="1062583" y="15341"/>
                </a:lnTo>
                <a:lnTo>
                  <a:pt x="1072692" y="15570"/>
                </a:lnTo>
                <a:lnTo>
                  <a:pt x="1079893" y="16624"/>
                </a:lnTo>
                <a:lnTo>
                  <a:pt x="1091869" y="21501"/>
                </a:lnTo>
                <a:lnTo>
                  <a:pt x="1095590" y="27432"/>
                </a:lnTo>
                <a:lnTo>
                  <a:pt x="1095590" y="39293"/>
                </a:lnTo>
                <a:lnTo>
                  <a:pt x="1094892" y="43472"/>
                </a:lnTo>
                <a:lnTo>
                  <a:pt x="1093495" y="48590"/>
                </a:lnTo>
                <a:lnTo>
                  <a:pt x="1089774" y="60210"/>
                </a:lnTo>
                <a:lnTo>
                  <a:pt x="1022223" y="239382"/>
                </a:lnTo>
                <a:lnTo>
                  <a:pt x="950963" y="80911"/>
                </a:lnTo>
                <a:lnTo>
                  <a:pt x="938834" y="53200"/>
                </a:lnTo>
                <a:lnTo>
                  <a:pt x="933742" y="40690"/>
                </a:lnTo>
                <a:lnTo>
                  <a:pt x="932472" y="35687"/>
                </a:lnTo>
                <a:lnTo>
                  <a:pt x="932472" y="24638"/>
                </a:lnTo>
                <a:lnTo>
                  <a:pt x="936078" y="19875"/>
                </a:lnTo>
                <a:lnTo>
                  <a:pt x="947597" y="16268"/>
                </a:lnTo>
                <a:lnTo>
                  <a:pt x="955255" y="15455"/>
                </a:lnTo>
                <a:lnTo>
                  <a:pt x="966774" y="15341"/>
                </a:lnTo>
                <a:lnTo>
                  <a:pt x="966774" y="6731"/>
                </a:lnTo>
                <a:lnTo>
                  <a:pt x="845159" y="6743"/>
                </a:lnTo>
                <a:lnTo>
                  <a:pt x="845159" y="15341"/>
                </a:lnTo>
                <a:lnTo>
                  <a:pt x="852881" y="16332"/>
                </a:lnTo>
                <a:lnTo>
                  <a:pt x="859688" y="18084"/>
                </a:lnTo>
                <a:lnTo>
                  <a:pt x="886383" y="48818"/>
                </a:lnTo>
                <a:lnTo>
                  <a:pt x="1005827" y="313105"/>
                </a:lnTo>
                <a:lnTo>
                  <a:pt x="1012812" y="313105"/>
                </a:lnTo>
                <a:lnTo>
                  <a:pt x="1113155" y="56972"/>
                </a:lnTo>
                <a:lnTo>
                  <a:pt x="1133957" y="22898"/>
                </a:lnTo>
                <a:lnTo>
                  <a:pt x="1155242" y="15341"/>
                </a:lnTo>
                <a:lnTo>
                  <a:pt x="1155242" y="6743"/>
                </a:lnTo>
                <a:close/>
              </a:path>
              <a:path w="1788795" h="314960">
                <a:moveTo>
                  <a:pt x="1448473" y="231825"/>
                </a:moveTo>
                <a:lnTo>
                  <a:pt x="1435912" y="231825"/>
                </a:lnTo>
                <a:lnTo>
                  <a:pt x="1426603" y="249097"/>
                </a:lnTo>
                <a:lnTo>
                  <a:pt x="1416799" y="262877"/>
                </a:lnTo>
                <a:lnTo>
                  <a:pt x="1383284" y="284264"/>
                </a:lnTo>
                <a:lnTo>
                  <a:pt x="1327886" y="289852"/>
                </a:lnTo>
                <a:lnTo>
                  <a:pt x="1308798" y="289699"/>
                </a:lnTo>
                <a:lnTo>
                  <a:pt x="1268361" y="280555"/>
                </a:lnTo>
                <a:lnTo>
                  <a:pt x="1268361" y="159156"/>
                </a:lnTo>
                <a:lnTo>
                  <a:pt x="1337310" y="159169"/>
                </a:lnTo>
                <a:lnTo>
                  <a:pt x="1378178" y="173113"/>
                </a:lnTo>
                <a:lnTo>
                  <a:pt x="1387424" y="202768"/>
                </a:lnTo>
                <a:lnTo>
                  <a:pt x="1398473" y="202768"/>
                </a:lnTo>
                <a:lnTo>
                  <a:pt x="1398473" y="97434"/>
                </a:lnTo>
                <a:lnTo>
                  <a:pt x="1387424" y="97434"/>
                </a:lnTo>
                <a:lnTo>
                  <a:pt x="1384782" y="109435"/>
                </a:lnTo>
                <a:lnTo>
                  <a:pt x="1381747" y="119278"/>
                </a:lnTo>
                <a:lnTo>
                  <a:pt x="1337310" y="140906"/>
                </a:lnTo>
                <a:lnTo>
                  <a:pt x="1268361" y="140906"/>
                </a:lnTo>
                <a:lnTo>
                  <a:pt x="1268361" y="32791"/>
                </a:lnTo>
                <a:lnTo>
                  <a:pt x="1269301" y="28943"/>
                </a:lnTo>
                <a:lnTo>
                  <a:pt x="1270584" y="26492"/>
                </a:lnTo>
                <a:lnTo>
                  <a:pt x="1272311" y="24409"/>
                </a:lnTo>
                <a:lnTo>
                  <a:pt x="1276388" y="23368"/>
                </a:lnTo>
                <a:lnTo>
                  <a:pt x="1344650" y="23368"/>
                </a:lnTo>
                <a:lnTo>
                  <a:pt x="1388668" y="28321"/>
                </a:lnTo>
                <a:lnTo>
                  <a:pt x="1413586" y="71145"/>
                </a:lnTo>
                <a:lnTo>
                  <a:pt x="1425333" y="71158"/>
                </a:lnTo>
                <a:lnTo>
                  <a:pt x="1423009" y="6743"/>
                </a:lnTo>
                <a:lnTo>
                  <a:pt x="1181862" y="6743"/>
                </a:lnTo>
                <a:lnTo>
                  <a:pt x="1181862" y="15341"/>
                </a:lnTo>
                <a:lnTo>
                  <a:pt x="1193457" y="16560"/>
                </a:lnTo>
                <a:lnTo>
                  <a:pt x="1202791" y="18491"/>
                </a:lnTo>
                <a:lnTo>
                  <a:pt x="1221968" y="56045"/>
                </a:lnTo>
                <a:lnTo>
                  <a:pt x="1221981" y="258572"/>
                </a:lnTo>
                <a:lnTo>
                  <a:pt x="1221498" y="270116"/>
                </a:lnTo>
                <a:lnTo>
                  <a:pt x="1193380" y="297827"/>
                </a:lnTo>
                <a:lnTo>
                  <a:pt x="1181862" y="299389"/>
                </a:lnTo>
                <a:lnTo>
                  <a:pt x="1181862" y="308114"/>
                </a:lnTo>
                <a:lnTo>
                  <a:pt x="1427886" y="308114"/>
                </a:lnTo>
                <a:lnTo>
                  <a:pt x="1448473" y="231825"/>
                </a:lnTo>
                <a:close/>
              </a:path>
              <a:path w="1788795" h="314960">
                <a:moveTo>
                  <a:pt x="1788782" y="6731"/>
                </a:moveTo>
                <a:lnTo>
                  <a:pt x="1681467" y="6743"/>
                </a:lnTo>
                <a:lnTo>
                  <a:pt x="1681467" y="15341"/>
                </a:lnTo>
                <a:lnTo>
                  <a:pt x="1692910" y="16725"/>
                </a:lnTo>
                <a:lnTo>
                  <a:pt x="1702117" y="18783"/>
                </a:lnTo>
                <a:lnTo>
                  <a:pt x="1724253" y="56286"/>
                </a:lnTo>
                <a:lnTo>
                  <a:pt x="1724952" y="73240"/>
                </a:lnTo>
                <a:lnTo>
                  <a:pt x="1724952" y="224155"/>
                </a:lnTo>
                <a:lnTo>
                  <a:pt x="1548917" y="6743"/>
                </a:lnTo>
                <a:lnTo>
                  <a:pt x="1470914" y="6743"/>
                </a:lnTo>
                <a:lnTo>
                  <a:pt x="1470914" y="15341"/>
                </a:lnTo>
                <a:lnTo>
                  <a:pt x="1480210" y="15570"/>
                </a:lnTo>
                <a:lnTo>
                  <a:pt x="1487182" y="16624"/>
                </a:lnTo>
                <a:lnTo>
                  <a:pt x="1491830" y="18605"/>
                </a:lnTo>
                <a:lnTo>
                  <a:pt x="1496491" y="20345"/>
                </a:lnTo>
                <a:lnTo>
                  <a:pt x="1502181" y="25336"/>
                </a:lnTo>
                <a:lnTo>
                  <a:pt x="1515084" y="40347"/>
                </a:lnTo>
                <a:lnTo>
                  <a:pt x="1515084" y="240779"/>
                </a:lnTo>
                <a:lnTo>
                  <a:pt x="1510576" y="279958"/>
                </a:lnTo>
                <a:lnTo>
                  <a:pt x="1470914" y="299389"/>
                </a:lnTo>
                <a:lnTo>
                  <a:pt x="1470914" y="308102"/>
                </a:lnTo>
                <a:lnTo>
                  <a:pt x="1578343" y="308102"/>
                </a:lnTo>
                <a:lnTo>
                  <a:pt x="1578343" y="299389"/>
                </a:lnTo>
                <a:lnTo>
                  <a:pt x="1566976" y="297764"/>
                </a:lnTo>
                <a:lnTo>
                  <a:pt x="1557858" y="295503"/>
                </a:lnTo>
                <a:lnTo>
                  <a:pt x="1536014" y="257759"/>
                </a:lnTo>
                <a:lnTo>
                  <a:pt x="1535315" y="63715"/>
                </a:lnTo>
                <a:lnTo>
                  <a:pt x="1737512" y="313105"/>
                </a:lnTo>
                <a:lnTo>
                  <a:pt x="1745297" y="313105"/>
                </a:lnTo>
                <a:lnTo>
                  <a:pt x="1745297" y="73825"/>
                </a:lnTo>
                <a:lnTo>
                  <a:pt x="1745843" y="57518"/>
                </a:lnTo>
                <a:lnTo>
                  <a:pt x="1767039" y="19888"/>
                </a:lnTo>
                <a:lnTo>
                  <a:pt x="1788769" y="15341"/>
                </a:lnTo>
                <a:lnTo>
                  <a:pt x="1788782" y="6731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" name="object 11"/>
          <p:cNvSpPr/>
          <p:nvPr/>
        </p:nvSpPr>
        <p:spPr>
          <a:xfrm>
            <a:off x="4737301" y="1142333"/>
            <a:ext cx="1136722" cy="168854"/>
          </a:xfrm>
          <a:custGeom>
            <a:avLst/>
            <a:gdLst/>
            <a:ahLst/>
            <a:cxnLst/>
            <a:rect l="l" t="t" r="r" b="b"/>
            <a:pathLst>
              <a:path w="2137409" h="317500">
                <a:moveTo>
                  <a:pt x="427520" y="15341"/>
                </a:moveTo>
                <a:lnTo>
                  <a:pt x="427507" y="6515"/>
                </a:lnTo>
                <a:lnTo>
                  <a:pt x="335889" y="6515"/>
                </a:lnTo>
                <a:lnTo>
                  <a:pt x="335889" y="15341"/>
                </a:lnTo>
                <a:lnTo>
                  <a:pt x="344944" y="15709"/>
                </a:lnTo>
                <a:lnTo>
                  <a:pt x="351701" y="16624"/>
                </a:lnTo>
                <a:lnTo>
                  <a:pt x="356235" y="18719"/>
                </a:lnTo>
                <a:lnTo>
                  <a:pt x="364375" y="21869"/>
                </a:lnTo>
                <a:lnTo>
                  <a:pt x="368325" y="27787"/>
                </a:lnTo>
                <a:lnTo>
                  <a:pt x="368325" y="38493"/>
                </a:lnTo>
                <a:lnTo>
                  <a:pt x="367969" y="41859"/>
                </a:lnTo>
                <a:lnTo>
                  <a:pt x="366001" y="52425"/>
                </a:lnTo>
                <a:lnTo>
                  <a:pt x="363677" y="60350"/>
                </a:lnTo>
                <a:lnTo>
                  <a:pt x="360540" y="69176"/>
                </a:lnTo>
                <a:lnTo>
                  <a:pt x="302755" y="224980"/>
                </a:lnTo>
                <a:lnTo>
                  <a:pt x="233921" y="46520"/>
                </a:lnTo>
                <a:lnTo>
                  <a:pt x="232397" y="42316"/>
                </a:lnTo>
                <a:lnTo>
                  <a:pt x="231241" y="38493"/>
                </a:lnTo>
                <a:lnTo>
                  <a:pt x="230898" y="36042"/>
                </a:lnTo>
                <a:lnTo>
                  <a:pt x="230898" y="25476"/>
                </a:lnTo>
                <a:lnTo>
                  <a:pt x="263918" y="15341"/>
                </a:lnTo>
                <a:lnTo>
                  <a:pt x="263918" y="6515"/>
                </a:lnTo>
                <a:lnTo>
                  <a:pt x="141135" y="6515"/>
                </a:lnTo>
                <a:lnTo>
                  <a:pt x="141135" y="15341"/>
                </a:lnTo>
                <a:lnTo>
                  <a:pt x="151142" y="15481"/>
                </a:lnTo>
                <a:lnTo>
                  <a:pt x="158584" y="16510"/>
                </a:lnTo>
                <a:lnTo>
                  <a:pt x="203339" y="94996"/>
                </a:lnTo>
                <a:lnTo>
                  <a:pt x="154736" y="223939"/>
                </a:lnTo>
                <a:lnTo>
                  <a:pt x="86487" y="46736"/>
                </a:lnTo>
                <a:lnTo>
                  <a:pt x="83693" y="37439"/>
                </a:lnTo>
                <a:lnTo>
                  <a:pt x="83248" y="34531"/>
                </a:lnTo>
                <a:lnTo>
                  <a:pt x="83235" y="24892"/>
                </a:lnTo>
                <a:lnTo>
                  <a:pt x="86601" y="20231"/>
                </a:lnTo>
                <a:lnTo>
                  <a:pt x="93459" y="17564"/>
                </a:lnTo>
                <a:lnTo>
                  <a:pt x="97548" y="16395"/>
                </a:lnTo>
                <a:lnTo>
                  <a:pt x="103822" y="15697"/>
                </a:lnTo>
                <a:lnTo>
                  <a:pt x="112991" y="15341"/>
                </a:lnTo>
                <a:lnTo>
                  <a:pt x="112991" y="6515"/>
                </a:lnTo>
                <a:lnTo>
                  <a:pt x="0" y="6502"/>
                </a:lnTo>
                <a:lnTo>
                  <a:pt x="0" y="15341"/>
                </a:lnTo>
                <a:lnTo>
                  <a:pt x="9499" y="16776"/>
                </a:lnTo>
                <a:lnTo>
                  <a:pt x="17614" y="19900"/>
                </a:lnTo>
                <a:lnTo>
                  <a:pt x="42875" y="59512"/>
                </a:lnTo>
                <a:lnTo>
                  <a:pt x="63246" y="113245"/>
                </a:lnTo>
                <a:lnTo>
                  <a:pt x="102412" y="220903"/>
                </a:lnTo>
                <a:lnTo>
                  <a:pt x="136715" y="315899"/>
                </a:lnTo>
                <a:lnTo>
                  <a:pt x="143700" y="315899"/>
                </a:lnTo>
                <a:lnTo>
                  <a:pt x="214731" y="121970"/>
                </a:lnTo>
                <a:lnTo>
                  <a:pt x="268097" y="263474"/>
                </a:lnTo>
                <a:lnTo>
                  <a:pt x="288328" y="315899"/>
                </a:lnTo>
                <a:lnTo>
                  <a:pt x="294830" y="315887"/>
                </a:lnTo>
                <a:lnTo>
                  <a:pt x="391109" y="43129"/>
                </a:lnTo>
                <a:lnTo>
                  <a:pt x="394423" y="35839"/>
                </a:lnTo>
                <a:lnTo>
                  <a:pt x="419252" y="16510"/>
                </a:lnTo>
                <a:lnTo>
                  <a:pt x="427520" y="15341"/>
                </a:lnTo>
                <a:close/>
              </a:path>
              <a:path w="2137409" h="317500">
                <a:moveTo>
                  <a:pt x="587844" y="6515"/>
                </a:moveTo>
                <a:lnTo>
                  <a:pt x="452729" y="6515"/>
                </a:lnTo>
                <a:lnTo>
                  <a:pt x="452729" y="15341"/>
                </a:lnTo>
                <a:lnTo>
                  <a:pt x="465493" y="16344"/>
                </a:lnTo>
                <a:lnTo>
                  <a:pt x="475729" y="18122"/>
                </a:lnTo>
                <a:lnTo>
                  <a:pt x="497027" y="56629"/>
                </a:lnTo>
                <a:lnTo>
                  <a:pt x="497027" y="260781"/>
                </a:lnTo>
                <a:lnTo>
                  <a:pt x="483476" y="296684"/>
                </a:lnTo>
                <a:lnTo>
                  <a:pt x="452729" y="302056"/>
                </a:lnTo>
                <a:lnTo>
                  <a:pt x="452742" y="310667"/>
                </a:lnTo>
                <a:lnTo>
                  <a:pt x="587832" y="310667"/>
                </a:lnTo>
                <a:lnTo>
                  <a:pt x="587844" y="302069"/>
                </a:lnTo>
                <a:lnTo>
                  <a:pt x="575106" y="300824"/>
                </a:lnTo>
                <a:lnTo>
                  <a:pt x="564832" y="299034"/>
                </a:lnTo>
                <a:lnTo>
                  <a:pt x="543433" y="260781"/>
                </a:lnTo>
                <a:lnTo>
                  <a:pt x="543420" y="56629"/>
                </a:lnTo>
                <a:lnTo>
                  <a:pt x="543941" y="45034"/>
                </a:lnTo>
                <a:lnTo>
                  <a:pt x="575106" y="16344"/>
                </a:lnTo>
                <a:lnTo>
                  <a:pt x="587832" y="15341"/>
                </a:lnTo>
                <a:lnTo>
                  <a:pt x="587844" y="6515"/>
                </a:lnTo>
                <a:close/>
              </a:path>
              <a:path w="2137409" h="317500">
                <a:moveTo>
                  <a:pt x="941882" y="6515"/>
                </a:moveTo>
                <a:lnTo>
                  <a:pt x="833742" y="6515"/>
                </a:lnTo>
                <a:lnTo>
                  <a:pt x="833742" y="15341"/>
                </a:lnTo>
                <a:lnTo>
                  <a:pt x="845312" y="16725"/>
                </a:lnTo>
                <a:lnTo>
                  <a:pt x="854697" y="18770"/>
                </a:lnTo>
                <a:lnTo>
                  <a:pt x="877214" y="56654"/>
                </a:lnTo>
                <a:lnTo>
                  <a:pt x="877938" y="73825"/>
                </a:lnTo>
                <a:lnTo>
                  <a:pt x="877938" y="226847"/>
                </a:lnTo>
                <a:lnTo>
                  <a:pt x="699808" y="6515"/>
                </a:lnTo>
                <a:lnTo>
                  <a:pt x="621677" y="6515"/>
                </a:lnTo>
                <a:lnTo>
                  <a:pt x="621677" y="15341"/>
                </a:lnTo>
                <a:lnTo>
                  <a:pt x="631101" y="15709"/>
                </a:lnTo>
                <a:lnTo>
                  <a:pt x="638187" y="16624"/>
                </a:lnTo>
                <a:lnTo>
                  <a:pt x="647725" y="20345"/>
                </a:lnTo>
                <a:lnTo>
                  <a:pt x="653415" y="25234"/>
                </a:lnTo>
                <a:lnTo>
                  <a:pt x="660273" y="33134"/>
                </a:lnTo>
                <a:lnTo>
                  <a:pt x="666559" y="40576"/>
                </a:lnTo>
                <a:lnTo>
                  <a:pt x="666559" y="242887"/>
                </a:lnTo>
                <a:lnTo>
                  <a:pt x="662089" y="282587"/>
                </a:lnTo>
                <a:lnTo>
                  <a:pt x="621677" y="302056"/>
                </a:lnTo>
                <a:lnTo>
                  <a:pt x="621677" y="310667"/>
                </a:lnTo>
                <a:lnTo>
                  <a:pt x="729805" y="310667"/>
                </a:lnTo>
                <a:lnTo>
                  <a:pt x="729805" y="302069"/>
                </a:lnTo>
                <a:lnTo>
                  <a:pt x="718477" y="300405"/>
                </a:lnTo>
                <a:lnTo>
                  <a:pt x="709434" y="298196"/>
                </a:lnTo>
                <a:lnTo>
                  <a:pt x="687603" y="260159"/>
                </a:lnTo>
                <a:lnTo>
                  <a:pt x="686904" y="243014"/>
                </a:lnTo>
                <a:lnTo>
                  <a:pt x="686904" y="64300"/>
                </a:lnTo>
                <a:lnTo>
                  <a:pt x="890244" y="315899"/>
                </a:lnTo>
                <a:lnTo>
                  <a:pt x="898283" y="315899"/>
                </a:lnTo>
                <a:lnTo>
                  <a:pt x="898283" y="74180"/>
                </a:lnTo>
                <a:lnTo>
                  <a:pt x="898817" y="57759"/>
                </a:lnTo>
                <a:lnTo>
                  <a:pt x="920127" y="19773"/>
                </a:lnTo>
                <a:lnTo>
                  <a:pt x="941882" y="15341"/>
                </a:lnTo>
                <a:lnTo>
                  <a:pt x="941882" y="6515"/>
                </a:lnTo>
                <a:close/>
              </a:path>
              <a:path w="2137409" h="317500">
                <a:moveTo>
                  <a:pt x="1287551" y="6515"/>
                </a:moveTo>
                <a:lnTo>
                  <a:pt x="1179296" y="6515"/>
                </a:lnTo>
                <a:lnTo>
                  <a:pt x="1179296" y="15341"/>
                </a:lnTo>
                <a:lnTo>
                  <a:pt x="1190866" y="16725"/>
                </a:lnTo>
                <a:lnTo>
                  <a:pt x="1200251" y="18770"/>
                </a:lnTo>
                <a:lnTo>
                  <a:pt x="1222883" y="56654"/>
                </a:lnTo>
                <a:lnTo>
                  <a:pt x="1223581" y="73825"/>
                </a:lnTo>
                <a:lnTo>
                  <a:pt x="1223581" y="226847"/>
                </a:lnTo>
                <a:lnTo>
                  <a:pt x="1045476" y="6515"/>
                </a:lnTo>
                <a:lnTo>
                  <a:pt x="967219" y="6515"/>
                </a:lnTo>
                <a:lnTo>
                  <a:pt x="967232" y="15354"/>
                </a:lnTo>
                <a:lnTo>
                  <a:pt x="976642" y="15709"/>
                </a:lnTo>
                <a:lnTo>
                  <a:pt x="983970" y="16624"/>
                </a:lnTo>
                <a:lnTo>
                  <a:pt x="993381" y="20358"/>
                </a:lnTo>
                <a:lnTo>
                  <a:pt x="999070" y="25234"/>
                </a:lnTo>
                <a:lnTo>
                  <a:pt x="1005928" y="33134"/>
                </a:lnTo>
                <a:lnTo>
                  <a:pt x="1012215" y="40576"/>
                </a:lnTo>
                <a:lnTo>
                  <a:pt x="1012215" y="242874"/>
                </a:lnTo>
                <a:lnTo>
                  <a:pt x="1007706" y="282587"/>
                </a:lnTo>
                <a:lnTo>
                  <a:pt x="967219" y="302069"/>
                </a:lnTo>
                <a:lnTo>
                  <a:pt x="967219" y="310667"/>
                </a:lnTo>
                <a:lnTo>
                  <a:pt x="1075347" y="310667"/>
                </a:lnTo>
                <a:lnTo>
                  <a:pt x="1075347" y="302069"/>
                </a:lnTo>
                <a:lnTo>
                  <a:pt x="1064145" y="300405"/>
                </a:lnTo>
                <a:lnTo>
                  <a:pt x="1055103" y="298196"/>
                </a:lnTo>
                <a:lnTo>
                  <a:pt x="1033348" y="260159"/>
                </a:lnTo>
                <a:lnTo>
                  <a:pt x="1032687" y="243001"/>
                </a:lnTo>
                <a:lnTo>
                  <a:pt x="1032687" y="64300"/>
                </a:lnTo>
                <a:lnTo>
                  <a:pt x="1236040" y="315899"/>
                </a:lnTo>
                <a:lnTo>
                  <a:pt x="1243952" y="315899"/>
                </a:lnTo>
                <a:lnTo>
                  <a:pt x="1243952" y="74168"/>
                </a:lnTo>
                <a:lnTo>
                  <a:pt x="1244498" y="57759"/>
                </a:lnTo>
                <a:lnTo>
                  <a:pt x="1265720" y="19786"/>
                </a:lnTo>
                <a:lnTo>
                  <a:pt x="1287538" y="15354"/>
                </a:lnTo>
                <a:lnTo>
                  <a:pt x="1287551" y="6515"/>
                </a:lnTo>
                <a:close/>
              </a:path>
              <a:path w="2137409" h="317500">
                <a:moveTo>
                  <a:pt x="1582508" y="233819"/>
                </a:moveTo>
                <a:lnTo>
                  <a:pt x="1569847" y="233819"/>
                </a:lnTo>
                <a:lnTo>
                  <a:pt x="1560461" y="251434"/>
                </a:lnTo>
                <a:lnTo>
                  <a:pt x="1550631" y="265417"/>
                </a:lnTo>
                <a:lnTo>
                  <a:pt x="1516875" y="286956"/>
                </a:lnTo>
                <a:lnTo>
                  <a:pt x="1460550" y="292646"/>
                </a:lnTo>
                <a:lnTo>
                  <a:pt x="1441170" y="292493"/>
                </a:lnTo>
                <a:lnTo>
                  <a:pt x="1403108" y="288569"/>
                </a:lnTo>
                <a:lnTo>
                  <a:pt x="1400200" y="283349"/>
                </a:lnTo>
                <a:lnTo>
                  <a:pt x="1400200" y="160464"/>
                </a:lnTo>
                <a:lnTo>
                  <a:pt x="1471358" y="160464"/>
                </a:lnTo>
                <a:lnTo>
                  <a:pt x="1484591" y="160997"/>
                </a:lnTo>
                <a:lnTo>
                  <a:pt x="1518754" y="192506"/>
                </a:lnTo>
                <a:lnTo>
                  <a:pt x="1521587" y="204749"/>
                </a:lnTo>
                <a:lnTo>
                  <a:pt x="1532394" y="204749"/>
                </a:lnTo>
                <a:lnTo>
                  <a:pt x="1532394" y="98018"/>
                </a:lnTo>
                <a:lnTo>
                  <a:pt x="1521587" y="98018"/>
                </a:lnTo>
                <a:lnTo>
                  <a:pt x="1518881" y="110299"/>
                </a:lnTo>
                <a:lnTo>
                  <a:pt x="1515821" y="120307"/>
                </a:lnTo>
                <a:lnTo>
                  <a:pt x="1471358" y="142303"/>
                </a:lnTo>
                <a:lnTo>
                  <a:pt x="1400200" y="142316"/>
                </a:lnTo>
                <a:lnTo>
                  <a:pt x="1400200" y="32791"/>
                </a:lnTo>
                <a:lnTo>
                  <a:pt x="1401025" y="28714"/>
                </a:lnTo>
                <a:lnTo>
                  <a:pt x="1404162" y="24295"/>
                </a:lnTo>
                <a:lnTo>
                  <a:pt x="1408226" y="23253"/>
                </a:lnTo>
                <a:lnTo>
                  <a:pt x="1477873" y="23253"/>
                </a:lnTo>
                <a:lnTo>
                  <a:pt x="1522387" y="28359"/>
                </a:lnTo>
                <a:lnTo>
                  <a:pt x="1547634" y="71856"/>
                </a:lnTo>
                <a:lnTo>
                  <a:pt x="1559267" y="71856"/>
                </a:lnTo>
                <a:lnTo>
                  <a:pt x="1557045" y="6502"/>
                </a:lnTo>
                <a:lnTo>
                  <a:pt x="1313002" y="6515"/>
                </a:lnTo>
                <a:lnTo>
                  <a:pt x="1313002" y="15354"/>
                </a:lnTo>
                <a:lnTo>
                  <a:pt x="1324825" y="16573"/>
                </a:lnTo>
                <a:lnTo>
                  <a:pt x="1334312" y="18516"/>
                </a:lnTo>
                <a:lnTo>
                  <a:pt x="1353807" y="56629"/>
                </a:lnTo>
                <a:lnTo>
                  <a:pt x="1353807" y="260781"/>
                </a:lnTo>
                <a:lnTo>
                  <a:pt x="1334109" y="298450"/>
                </a:lnTo>
                <a:lnTo>
                  <a:pt x="1313002" y="302069"/>
                </a:lnTo>
                <a:lnTo>
                  <a:pt x="1313002" y="310667"/>
                </a:lnTo>
                <a:lnTo>
                  <a:pt x="1561934" y="310667"/>
                </a:lnTo>
                <a:lnTo>
                  <a:pt x="1582508" y="233819"/>
                </a:lnTo>
                <a:close/>
              </a:path>
              <a:path w="2137409" h="317500">
                <a:moveTo>
                  <a:pt x="1908060" y="310667"/>
                </a:moveTo>
                <a:lnTo>
                  <a:pt x="1908048" y="302069"/>
                </a:lnTo>
                <a:lnTo>
                  <a:pt x="1898878" y="301256"/>
                </a:lnTo>
                <a:lnTo>
                  <a:pt x="1891436" y="299161"/>
                </a:lnTo>
                <a:lnTo>
                  <a:pt x="1777492" y="169176"/>
                </a:lnTo>
                <a:lnTo>
                  <a:pt x="1773326" y="164045"/>
                </a:lnTo>
                <a:lnTo>
                  <a:pt x="1791512" y="160337"/>
                </a:lnTo>
                <a:lnTo>
                  <a:pt x="1807718" y="155079"/>
                </a:lnTo>
                <a:lnTo>
                  <a:pt x="1843874" y="129590"/>
                </a:lnTo>
                <a:lnTo>
                  <a:pt x="1856435" y="86969"/>
                </a:lnTo>
                <a:lnTo>
                  <a:pt x="1853298" y="63423"/>
                </a:lnTo>
                <a:lnTo>
                  <a:pt x="1843849" y="43865"/>
                </a:lnTo>
                <a:lnTo>
                  <a:pt x="1828088" y="28270"/>
                </a:lnTo>
                <a:lnTo>
                  <a:pt x="1818563" y="23253"/>
                </a:lnTo>
                <a:lnTo>
                  <a:pt x="1806333" y="16814"/>
                </a:lnTo>
                <a:lnTo>
                  <a:pt x="1806333" y="86499"/>
                </a:lnTo>
                <a:lnTo>
                  <a:pt x="1804060" y="105854"/>
                </a:lnTo>
                <a:lnTo>
                  <a:pt x="1769821" y="143827"/>
                </a:lnTo>
                <a:lnTo>
                  <a:pt x="1721866" y="152641"/>
                </a:lnTo>
                <a:lnTo>
                  <a:pt x="1698777" y="153949"/>
                </a:lnTo>
                <a:lnTo>
                  <a:pt x="1698777" y="32448"/>
                </a:lnTo>
                <a:lnTo>
                  <a:pt x="1700288" y="28016"/>
                </a:lnTo>
                <a:lnTo>
                  <a:pt x="1703197" y="26047"/>
                </a:lnTo>
                <a:lnTo>
                  <a:pt x="1706118" y="24193"/>
                </a:lnTo>
                <a:lnTo>
                  <a:pt x="1714119" y="23253"/>
                </a:lnTo>
                <a:lnTo>
                  <a:pt x="1727149" y="23253"/>
                </a:lnTo>
                <a:lnTo>
                  <a:pt x="1773643" y="31280"/>
                </a:lnTo>
                <a:lnTo>
                  <a:pt x="1804289" y="67830"/>
                </a:lnTo>
                <a:lnTo>
                  <a:pt x="1806333" y="86499"/>
                </a:lnTo>
                <a:lnTo>
                  <a:pt x="1806333" y="16814"/>
                </a:lnTo>
                <a:lnTo>
                  <a:pt x="1758607" y="7150"/>
                </a:lnTo>
                <a:lnTo>
                  <a:pt x="1739480" y="6502"/>
                </a:lnTo>
                <a:lnTo>
                  <a:pt x="1611820" y="6515"/>
                </a:lnTo>
                <a:lnTo>
                  <a:pt x="1611820" y="15341"/>
                </a:lnTo>
                <a:lnTo>
                  <a:pt x="1623428" y="16675"/>
                </a:lnTo>
                <a:lnTo>
                  <a:pt x="1632813" y="18707"/>
                </a:lnTo>
                <a:lnTo>
                  <a:pt x="1652384" y="56629"/>
                </a:lnTo>
                <a:lnTo>
                  <a:pt x="1652384" y="255663"/>
                </a:lnTo>
                <a:lnTo>
                  <a:pt x="1641094" y="295389"/>
                </a:lnTo>
                <a:lnTo>
                  <a:pt x="1611820" y="302069"/>
                </a:lnTo>
                <a:lnTo>
                  <a:pt x="1611820" y="310667"/>
                </a:lnTo>
                <a:lnTo>
                  <a:pt x="1740395" y="310667"/>
                </a:lnTo>
                <a:lnTo>
                  <a:pt x="1740408" y="302069"/>
                </a:lnTo>
                <a:lnTo>
                  <a:pt x="1728558" y="300697"/>
                </a:lnTo>
                <a:lnTo>
                  <a:pt x="1719008" y="298729"/>
                </a:lnTo>
                <a:lnTo>
                  <a:pt x="1698777" y="261035"/>
                </a:lnTo>
                <a:lnTo>
                  <a:pt x="1698790" y="170688"/>
                </a:lnTo>
                <a:lnTo>
                  <a:pt x="1717725" y="169176"/>
                </a:lnTo>
                <a:lnTo>
                  <a:pt x="1833079" y="310667"/>
                </a:lnTo>
                <a:lnTo>
                  <a:pt x="1908060" y="310667"/>
                </a:lnTo>
                <a:close/>
              </a:path>
              <a:path w="2137409" h="317500">
                <a:moveTo>
                  <a:pt x="2137346" y="232892"/>
                </a:moveTo>
                <a:lnTo>
                  <a:pt x="2122106" y="186029"/>
                </a:lnTo>
                <a:lnTo>
                  <a:pt x="2086127" y="154622"/>
                </a:lnTo>
                <a:lnTo>
                  <a:pt x="2027809" y="118249"/>
                </a:lnTo>
                <a:lnTo>
                  <a:pt x="2017191" y="111290"/>
                </a:lnTo>
                <a:lnTo>
                  <a:pt x="1989366" y="84785"/>
                </a:lnTo>
                <a:lnTo>
                  <a:pt x="1983295" y="60934"/>
                </a:lnTo>
                <a:lnTo>
                  <a:pt x="1984197" y="51600"/>
                </a:lnTo>
                <a:lnTo>
                  <a:pt x="2012810" y="21729"/>
                </a:lnTo>
                <a:lnTo>
                  <a:pt x="2030488" y="18948"/>
                </a:lnTo>
                <a:lnTo>
                  <a:pt x="2042795" y="20027"/>
                </a:lnTo>
                <a:lnTo>
                  <a:pt x="2079904" y="36385"/>
                </a:lnTo>
                <a:lnTo>
                  <a:pt x="2109673" y="77635"/>
                </a:lnTo>
                <a:lnTo>
                  <a:pt x="2116188" y="98018"/>
                </a:lnTo>
                <a:lnTo>
                  <a:pt x="2127110" y="98018"/>
                </a:lnTo>
                <a:lnTo>
                  <a:pt x="2116988" y="0"/>
                </a:lnTo>
                <a:lnTo>
                  <a:pt x="2108162" y="0"/>
                </a:lnTo>
                <a:lnTo>
                  <a:pt x="2107107" y="4660"/>
                </a:lnTo>
                <a:lnTo>
                  <a:pt x="2105380" y="8483"/>
                </a:lnTo>
                <a:lnTo>
                  <a:pt x="2100834" y="13601"/>
                </a:lnTo>
                <a:lnTo>
                  <a:pt x="2096998" y="14770"/>
                </a:lnTo>
                <a:lnTo>
                  <a:pt x="2091194" y="14770"/>
                </a:lnTo>
                <a:lnTo>
                  <a:pt x="2088438" y="14300"/>
                </a:lnTo>
                <a:lnTo>
                  <a:pt x="2083308" y="12928"/>
                </a:lnTo>
                <a:lnTo>
                  <a:pt x="2075776" y="10642"/>
                </a:lnTo>
                <a:lnTo>
                  <a:pt x="2065845" y="7442"/>
                </a:lnTo>
                <a:lnTo>
                  <a:pt x="2055139" y="4165"/>
                </a:lnTo>
                <a:lnTo>
                  <a:pt x="2045208" y="1841"/>
                </a:lnTo>
                <a:lnTo>
                  <a:pt x="2036051" y="457"/>
                </a:lnTo>
                <a:lnTo>
                  <a:pt x="2027707" y="12"/>
                </a:lnTo>
                <a:lnTo>
                  <a:pt x="2009444" y="1460"/>
                </a:lnTo>
                <a:lnTo>
                  <a:pt x="1965845" y="23253"/>
                </a:lnTo>
                <a:lnTo>
                  <a:pt x="1944141" y="64630"/>
                </a:lnTo>
                <a:lnTo>
                  <a:pt x="1942719" y="81394"/>
                </a:lnTo>
                <a:lnTo>
                  <a:pt x="1943925" y="94272"/>
                </a:lnTo>
                <a:lnTo>
                  <a:pt x="1962124" y="129641"/>
                </a:lnTo>
                <a:lnTo>
                  <a:pt x="2029917" y="176847"/>
                </a:lnTo>
                <a:lnTo>
                  <a:pt x="2045462" y="186817"/>
                </a:lnTo>
                <a:lnTo>
                  <a:pt x="2081695" y="217373"/>
                </a:lnTo>
                <a:lnTo>
                  <a:pt x="2090724" y="247878"/>
                </a:lnTo>
                <a:lnTo>
                  <a:pt x="2089759" y="259638"/>
                </a:lnTo>
                <a:lnTo>
                  <a:pt x="2066594" y="292823"/>
                </a:lnTo>
                <a:lnTo>
                  <a:pt x="2037130" y="300685"/>
                </a:lnTo>
                <a:lnTo>
                  <a:pt x="2017814" y="298678"/>
                </a:lnTo>
                <a:lnTo>
                  <a:pt x="1969808" y="268693"/>
                </a:lnTo>
                <a:lnTo>
                  <a:pt x="1948662" y="233997"/>
                </a:lnTo>
                <a:lnTo>
                  <a:pt x="1942719" y="219278"/>
                </a:lnTo>
                <a:lnTo>
                  <a:pt x="1931784" y="219290"/>
                </a:lnTo>
                <a:lnTo>
                  <a:pt x="1945614" y="317309"/>
                </a:lnTo>
                <a:lnTo>
                  <a:pt x="1955723" y="317309"/>
                </a:lnTo>
                <a:lnTo>
                  <a:pt x="1956320" y="313347"/>
                </a:lnTo>
                <a:lnTo>
                  <a:pt x="1957603" y="309638"/>
                </a:lnTo>
                <a:lnTo>
                  <a:pt x="1961197" y="302653"/>
                </a:lnTo>
                <a:lnTo>
                  <a:pt x="1964918" y="301015"/>
                </a:lnTo>
                <a:lnTo>
                  <a:pt x="1970151" y="301002"/>
                </a:lnTo>
                <a:lnTo>
                  <a:pt x="1973046" y="301536"/>
                </a:lnTo>
                <a:lnTo>
                  <a:pt x="1978431" y="303085"/>
                </a:lnTo>
                <a:lnTo>
                  <a:pt x="1986305" y="305638"/>
                </a:lnTo>
                <a:lnTo>
                  <a:pt x="1996655" y="309168"/>
                </a:lnTo>
                <a:lnTo>
                  <a:pt x="2008060" y="312788"/>
                </a:lnTo>
                <a:lnTo>
                  <a:pt x="2019236" y="315328"/>
                </a:lnTo>
                <a:lnTo>
                  <a:pt x="2030209" y="316814"/>
                </a:lnTo>
                <a:lnTo>
                  <a:pt x="2040966" y="317309"/>
                </a:lnTo>
                <a:lnTo>
                  <a:pt x="2061083" y="315798"/>
                </a:lnTo>
                <a:lnTo>
                  <a:pt x="2110143" y="293116"/>
                </a:lnTo>
                <a:lnTo>
                  <a:pt x="2135644" y="250202"/>
                </a:lnTo>
                <a:lnTo>
                  <a:pt x="2137346" y="232892"/>
                </a:lnTo>
                <a:close/>
              </a:path>
            </a:pathLst>
          </a:custGeom>
          <a:solidFill>
            <a:srgbClr val="090204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" name="object 12"/>
          <p:cNvSpPr/>
          <p:nvPr/>
        </p:nvSpPr>
        <p:spPr>
          <a:xfrm>
            <a:off x="4733776" y="1424966"/>
            <a:ext cx="1224526" cy="7430"/>
          </a:xfrm>
          <a:custGeom>
            <a:avLst/>
            <a:gdLst/>
            <a:ahLst/>
            <a:cxnLst/>
            <a:rect l="l" t="t" r="r" b="b"/>
            <a:pathLst>
              <a:path w="2302509" h="13969">
                <a:moveTo>
                  <a:pt x="2299315" y="0"/>
                </a:moveTo>
                <a:lnTo>
                  <a:pt x="2295481" y="6"/>
                </a:lnTo>
                <a:lnTo>
                  <a:pt x="3110" y="6"/>
                </a:lnTo>
                <a:lnTo>
                  <a:pt x="0" y="3110"/>
                </a:lnTo>
                <a:lnTo>
                  <a:pt x="6" y="10759"/>
                </a:lnTo>
                <a:lnTo>
                  <a:pt x="3110" y="13856"/>
                </a:lnTo>
                <a:lnTo>
                  <a:pt x="2299309" y="13856"/>
                </a:lnTo>
                <a:lnTo>
                  <a:pt x="2302406" y="10759"/>
                </a:lnTo>
                <a:lnTo>
                  <a:pt x="2302399" y="3110"/>
                </a:lnTo>
                <a:lnTo>
                  <a:pt x="2299315" y="0"/>
                </a:lnTo>
                <a:close/>
              </a:path>
            </a:pathLst>
          </a:custGeom>
          <a:solidFill>
            <a:srgbClr val="28262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3" name="object 13"/>
          <p:cNvSpPr/>
          <p:nvPr/>
        </p:nvSpPr>
        <p:spPr>
          <a:xfrm>
            <a:off x="5911698" y="1503343"/>
            <a:ext cx="103676" cy="54033"/>
          </a:xfrm>
          <a:custGeom>
            <a:avLst/>
            <a:gdLst/>
            <a:ahLst/>
            <a:cxnLst/>
            <a:rect l="l" t="t" r="r" b="b"/>
            <a:pathLst>
              <a:path w="194945" h="101600">
                <a:moveTo>
                  <a:pt x="1892" y="99314"/>
                </a:moveTo>
                <a:lnTo>
                  <a:pt x="1028" y="98247"/>
                </a:lnTo>
                <a:lnTo>
                  <a:pt x="0" y="101473"/>
                </a:lnTo>
                <a:lnTo>
                  <a:pt x="1892" y="99314"/>
                </a:lnTo>
                <a:close/>
              </a:path>
              <a:path w="194945" h="101600">
                <a:moveTo>
                  <a:pt x="8585" y="89192"/>
                </a:moveTo>
                <a:lnTo>
                  <a:pt x="8128" y="87287"/>
                </a:lnTo>
                <a:lnTo>
                  <a:pt x="6667" y="92900"/>
                </a:lnTo>
                <a:lnTo>
                  <a:pt x="8585" y="89192"/>
                </a:lnTo>
                <a:close/>
              </a:path>
              <a:path w="194945" h="101600">
                <a:moveTo>
                  <a:pt x="18656" y="78346"/>
                </a:moveTo>
                <a:lnTo>
                  <a:pt x="16713" y="80187"/>
                </a:lnTo>
                <a:lnTo>
                  <a:pt x="15062" y="81280"/>
                </a:lnTo>
                <a:lnTo>
                  <a:pt x="12026" y="83388"/>
                </a:lnTo>
                <a:lnTo>
                  <a:pt x="10033" y="86842"/>
                </a:lnTo>
                <a:lnTo>
                  <a:pt x="9994" y="87820"/>
                </a:lnTo>
                <a:lnTo>
                  <a:pt x="10147" y="88290"/>
                </a:lnTo>
                <a:lnTo>
                  <a:pt x="9779" y="88747"/>
                </a:lnTo>
                <a:lnTo>
                  <a:pt x="10274" y="88519"/>
                </a:lnTo>
                <a:lnTo>
                  <a:pt x="10160" y="88277"/>
                </a:lnTo>
                <a:lnTo>
                  <a:pt x="12534" y="85255"/>
                </a:lnTo>
                <a:lnTo>
                  <a:pt x="15024" y="82308"/>
                </a:lnTo>
                <a:lnTo>
                  <a:pt x="17614" y="79489"/>
                </a:lnTo>
                <a:lnTo>
                  <a:pt x="17233" y="80213"/>
                </a:lnTo>
                <a:lnTo>
                  <a:pt x="18656" y="78346"/>
                </a:lnTo>
                <a:close/>
              </a:path>
              <a:path w="194945" h="101600">
                <a:moveTo>
                  <a:pt x="25552" y="69938"/>
                </a:moveTo>
                <a:lnTo>
                  <a:pt x="24320" y="70472"/>
                </a:lnTo>
                <a:lnTo>
                  <a:pt x="22021" y="71856"/>
                </a:lnTo>
                <a:lnTo>
                  <a:pt x="21958" y="72428"/>
                </a:lnTo>
                <a:lnTo>
                  <a:pt x="24320" y="70789"/>
                </a:lnTo>
                <a:lnTo>
                  <a:pt x="25552" y="69938"/>
                </a:lnTo>
                <a:close/>
              </a:path>
              <a:path w="194945" h="101600">
                <a:moveTo>
                  <a:pt x="30645" y="68719"/>
                </a:moveTo>
                <a:lnTo>
                  <a:pt x="27584" y="71653"/>
                </a:lnTo>
                <a:lnTo>
                  <a:pt x="27838" y="70840"/>
                </a:lnTo>
                <a:lnTo>
                  <a:pt x="28359" y="69532"/>
                </a:lnTo>
                <a:lnTo>
                  <a:pt x="26085" y="70840"/>
                </a:lnTo>
                <a:lnTo>
                  <a:pt x="27127" y="69570"/>
                </a:lnTo>
                <a:lnTo>
                  <a:pt x="27457" y="69151"/>
                </a:lnTo>
                <a:lnTo>
                  <a:pt x="30149" y="66484"/>
                </a:lnTo>
                <a:lnTo>
                  <a:pt x="25552" y="69938"/>
                </a:lnTo>
                <a:lnTo>
                  <a:pt x="25793" y="69824"/>
                </a:lnTo>
                <a:lnTo>
                  <a:pt x="26301" y="69608"/>
                </a:lnTo>
                <a:lnTo>
                  <a:pt x="26479" y="69570"/>
                </a:lnTo>
                <a:lnTo>
                  <a:pt x="26098" y="69824"/>
                </a:lnTo>
                <a:lnTo>
                  <a:pt x="25971" y="69938"/>
                </a:lnTo>
                <a:lnTo>
                  <a:pt x="25895" y="70789"/>
                </a:lnTo>
                <a:lnTo>
                  <a:pt x="23418" y="72821"/>
                </a:lnTo>
                <a:lnTo>
                  <a:pt x="25336" y="70789"/>
                </a:lnTo>
                <a:lnTo>
                  <a:pt x="25882" y="70053"/>
                </a:lnTo>
                <a:lnTo>
                  <a:pt x="25831" y="69811"/>
                </a:lnTo>
                <a:lnTo>
                  <a:pt x="23329" y="72593"/>
                </a:lnTo>
                <a:lnTo>
                  <a:pt x="20929" y="75425"/>
                </a:lnTo>
                <a:lnTo>
                  <a:pt x="18656" y="78346"/>
                </a:lnTo>
                <a:lnTo>
                  <a:pt x="20396" y="76746"/>
                </a:lnTo>
                <a:lnTo>
                  <a:pt x="22326" y="74549"/>
                </a:lnTo>
                <a:lnTo>
                  <a:pt x="23964" y="72821"/>
                </a:lnTo>
                <a:lnTo>
                  <a:pt x="25908" y="70789"/>
                </a:lnTo>
                <a:lnTo>
                  <a:pt x="25577" y="73075"/>
                </a:lnTo>
                <a:lnTo>
                  <a:pt x="22199" y="77457"/>
                </a:lnTo>
                <a:lnTo>
                  <a:pt x="25641" y="76098"/>
                </a:lnTo>
                <a:lnTo>
                  <a:pt x="29679" y="71932"/>
                </a:lnTo>
                <a:lnTo>
                  <a:pt x="30302" y="71285"/>
                </a:lnTo>
                <a:lnTo>
                  <a:pt x="28130" y="71932"/>
                </a:lnTo>
                <a:lnTo>
                  <a:pt x="28359" y="71653"/>
                </a:lnTo>
                <a:lnTo>
                  <a:pt x="30645" y="68719"/>
                </a:lnTo>
                <a:close/>
              </a:path>
              <a:path w="194945" h="101600">
                <a:moveTo>
                  <a:pt x="38506" y="58204"/>
                </a:moveTo>
                <a:lnTo>
                  <a:pt x="35839" y="60490"/>
                </a:lnTo>
                <a:lnTo>
                  <a:pt x="34340" y="62534"/>
                </a:lnTo>
                <a:lnTo>
                  <a:pt x="32346" y="64350"/>
                </a:lnTo>
                <a:lnTo>
                  <a:pt x="30149" y="66484"/>
                </a:lnTo>
                <a:lnTo>
                  <a:pt x="37858" y="60350"/>
                </a:lnTo>
                <a:lnTo>
                  <a:pt x="37922" y="59715"/>
                </a:lnTo>
                <a:lnTo>
                  <a:pt x="38506" y="58204"/>
                </a:lnTo>
                <a:close/>
              </a:path>
              <a:path w="194945" h="101600">
                <a:moveTo>
                  <a:pt x="39890" y="53479"/>
                </a:moveTo>
                <a:lnTo>
                  <a:pt x="35394" y="56248"/>
                </a:lnTo>
                <a:lnTo>
                  <a:pt x="36830" y="54330"/>
                </a:lnTo>
                <a:lnTo>
                  <a:pt x="34124" y="56705"/>
                </a:lnTo>
                <a:lnTo>
                  <a:pt x="32092" y="59524"/>
                </a:lnTo>
                <a:lnTo>
                  <a:pt x="30441" y="61963"/>
                </a:lnTo>
                <a:lnTo>
                  <a:pt x="32448" y="59651"/>
                </a:lnTo>
                <a:lnTo>
                  <a:pt x="35128" y="57492"/>
                </a:lnTo>
                <a:lnTo>
                  <a:pt x="38773" y="55613"/>
                </a:lnTo>
                <a:lnTo>
                  <a:pt x="39890" y="53479"/>
                </a:lnTo>
                <a:close/>
              </a:path>
              <a:path w="194945" h="101600">
                <a:moveTo>
                  <a:pt x="42151" y="56565"/>
                </a:moveTo>
                <a:lnTo>
                  <a:pt x="40855" y="57797"/>
                </a:lnTo>
                <a:lnTo>
                  <a:pt x="39446" y="59016"/>
                </a:lnTo>
                <a:lnTo>
                  <a:pt x="37858" y="60350"/>
                </a:lnTo>
                <a:lnTo>
                  <a:pt x="37820" y="60629"/>
                </a:lnTo>
                <a:lnTo>
                  <a:pt x="37884" y="60756"/>
                </a:lnTo>
                <a:lnTo>
                  <a:pt x="38455" y="60210"/>
                </a:lnTo>
                <a:lnTo>
                  <a:pt x="40487" y="58902"/>
                </a:lnTo>
                <a:lnTo>
                  <a:pt x="41363" y="57759"/>
                </a:lnTo>
                <a:lnTo>
                  <a:pt x="42151" y="56565"/>
                </a:lnTo>
                <a:close/>
              </a:path>
              <a:path w="194945" h="101600">
                <a:moveTo>
                  <a:pt x="44335" y="53632"/>
                </a:moveTo>
                <a:lnTo>
                  <a:pt x="43522" y="53886"/>
                </a:lnTo>
                <a:lnTo>
                  <a:pt x="43700" y="53936"/>
                </a:lnTo>
                <a:lnTo>
                  <a:pt x="44094" y="53898"/>
                </a:lnTo>
                <a:lnTo>
                  <a:pt x="44335" y="53632"/>
                </a:lnTo>
                <a:close/>
              </a:path>
              <a:path w="194945" h="101600">
                <a:moveTo>
                  <a:pt x="44970" y="53708"/>
                </a:moveTo>
                <a:lnTo>
                  <a:pt x="44678" y="53809"/>
                </a:lnTo>
                <a:lnTo>
                  <a:pt x="44348" y="53886"/>
                </a:lnTo>
                <a:lnTo>
                  <a:pt x="44094" y="53898"/>
                </a:lnTo>
                <a:lnTo>
                  <a:pt x="43256" y="54825"/>
                </a:lnTo>
                <a:lnTo>
                  <a:pt x="42722" y="55702"/>
                </a:lnTo>
                <a:lnTo>
                  <a:pt x="42151" y="56553"/>
                </a:lnTo>
                <a:lnTo>
                  <a:pt x="43218" y="55562"/>
                </a:lnTo>
                <a:lnTo>
                  <a:pt x="44170" y="54597"/>
                </a:lnTo>
                <a:lnTo>
                  <a:pt x="44970" y="53708"/>
                </a:lnTo>
                <a:close/>
              </a:path>
              <a:path w="194945" h="101600">
                <a:moveTo>
                  <a:pt x="45529" y="53467"/>
                </a:moveTo>
                <a:lnTo>
                  <a:pt x="45339" y="53314"/>
                </a:lnTo>
                <a:lnTo>
                  <a:pt x="44970" y="53708"/>
                </a:lnTo>
                <a:lnTo>
                  <a:pt x="45300" y="53606"/>
                </a:lnTo>
                <a:lnTo>
                  <a:pt x="45529" y="53467"/>
                </a:lnTo>
                <a:close/>
              </a:path>
              <a:path w="194945" h="101600">
                <a:moveTo>
                  <a:pt x="48133" y="58178"/>
                </a:moveTo>
                <a:lnTo>
                  <a:pt x="46723" y="58140"/>
                </a:lnTo>
                <a:lnTo>
                  <a:pt x="46863" y="57315"/>
                </a:lnTo>
                <a:lnTo>
                  <a:pt x="40398" y="63423"/>
                </a:lnTo>
                <a:lnTo>
                  <a:pt x="44678" y="61531"/>
                </a:lnTo>
                <a:lnTo>
                  <a:pt x="44043" y="61099"/>
                </a:lnTo>
                <a:lnTo>
                  <a:pt x="48133" y="58178"/>
                </a:lnTo>
                <a:close/>
              </a:path>
              <a:path w="194945" h="101600">
                <a:moveTo>
                  <a:pt x="50774" y="44475"/>
                </a:moveTo>
                <a:lnTo>
                  <a:pt x="47625" y="49098"/>
                </a:lnTo>
                <a:lnTo>
                  <a:pt x="49098" y="47193"/>
                </a:lnTo>
                <a:lnTo>
                  <a:pt x="50774" y="44475"/>
                </a:lnTo>
                <a:close/>
              </a:path>
              <a:path w="194945" h="101600">
                <a:moveTo>
                  <a:pt x="55359" y="45808"/>
                </a:moveTo>
                <a:lnTo>
                  <a:pt x="51676" y="48450"/>
                </a:lnTo>
                <a:lnTo>
                  <a:pt x="55359" y="45808"/>
                </a:lnTo>
                <a:close/>
              </a:path>
              <a:path w="194945" h="101600">
                <a:moveTo>
                  <a:pt x="56934" y="44602"/>
                </a:moveTo>
                <a:lnTo>
                  <a:pt x="56426" y="44602"/>
                </a:lnTo>
                <a:lnTo>
                  <a:pt x="55321" y="44424"/>
                </a:lnTo>
                <a:lnTo>
                  <a:pt x="52781" y="45935"/>
                </a:lnTo>
                <a:lnTo>
                  <a:pt x="55270" y="45821"/>
                </a:lnTo>
                <a:lnTo>
                  <a:pt x="56934" y="44602"/>
                </a:lnTo>
                <a:close/>
              </a:path>
              <a:path w="194945" h="101600">
                <a:moveTo>
                  <a:pt x="60464" y="44196"/>
                </a:moveTo>
                <a:lnTo>
                  <a:pt x="58737" y="45326"/>
                </a:lnTo>
                <a:lnTo>
                  <a:pt x="58547" y="46164"/>
                </a:lnTo>
                <a:lnTo>
                  <a:pt x="60464" y="44196"/>
                </a:lnTo>
                <a:close/>
              </a:path>
              <a:path w="194945" h="101600">
                <a:moveTo>
                  <a:pt x="62941" y="45021"/>
                </a:moveTo>
                <a:lnTo>
                  <a:pt x="62090" y="44881"/>
                </a:lnTo>
                <a:lnTo>
                  <a:pt x="61595" y="45453"/>
                </a:lnTo>
                <a:lnTo>
                  <a:pt x="62941" y="45021"/>
                </a:lnTo>
                <a:close/>
              </a:path>
              <a:path w="194945" h="101600">
                <a:moveTo>
                  <a:pt x="65151" y="41211"/>
                </a:moveTo>
                <a:lnTo>
                  <a:pt x="64846" y="40970"/>
                </a:lnTo>
                <a:lnTo>
                  <a:pt x="63715" y="41109"/>
                </a:lnTo>
                <a:lnTo>
                  <a:pt x="64731" y="39903"/>
                </a:lnTo>
                <a:lnTo>
                  <a:pt x="60464" y="44196"/>
                </a:lnTo>
                <a:lnTo>
                  <a:pt x="65151" y="41211"/>
                </a:lnTo>
                <a:close/>
              </a:path>
              <a:path w="194945" h="101600">
                <a:moveTo>
                  <a:pt x="68694" y="36093"/>
                </a:moveTo>
                <a:lnTo>
                  <a:pt x="68122" y="35814"/>
                </a:lnTo>
                <a:lnTo>
                  <a:pt x="64312" y="39547"/>
                </a:lnTo>
                <a:lnTo>
                  <a:pt x="68186" y="36906"/>
                </a:lnTo>
                <a:lnTo>
                  <a:pt x="68694" y="36093"/>
                </a:lnTo>
                <a:close/>
              </a:path>
              <a:path w="194945" h="101600">
                <a:moveTo>
                  <a:pt x="70713" y="33350"/>
                </a:moveTo>
                <a:lnTo>
                  <a:pt x="69024" y="34086"/>
                </a:lnTo>
                <a:lnTo>
                  <a:pt x="65989" y="35763"/>
                </a:lnTo>
                <a:lnTo>
                  <a:pt x="65379" y="35318"/>
                </a:lnTo>
                <a:lnTo>
                  <a:pt x="65417" y="35890"/>
                </a:lnTo>
                <a:lnTo>
                  <a:pt x="67462" y="35471"/>
                </a:lnTo>
                <a:lnTo>
                  <a:pt x="68122" y="35814"/>
                </a:lnTo>
                <a:lnTo>
                  <a:pt x="70713" y="33350"/>
                </a:lnTo>
                <a:close/>
              </a:path>
              <a:path w="194945" h="101600">
                <a:moveTo>
                  <a:pt x="72390" y="42824"/>
                </a:moveTo>
                <a:lnTo>
                  <a:pt x="72047" y="42900"/>
                </a:lnTo>
                <a:lnTo>
                  <a:pt x="71907" y="42735"/>
                </a:lnTo>
                <a:lnTo>
                  <a:pt x="71450" y="43281"/>
                </a:lnTo>
                <a:lnTo>
                  <a:pt x="71310" y="43510"/>
                </a:lnTo>
                <a:lnTo>
                  <a:pt x="72390" y="42824"/>
                </a:lnTo>
                <a:close/>
              </a:path>
              <a:path w="194945" h="101600">
                <a:moveTo>
                  <a:pt x="75692" y="38912"/>
                </a:moveTo>
                <a:lnTo>
                  <a:pt x="71386" y="41033"/>
                </a:lnTo>
                <a:lnTo>
                  <a:pt x="70878" y="41605"/>
                </a:lnTo>
                <a:lnTo>
                  <a:pt x="67106" y="43662"/>
                </a:lnTo>
                <a:lnTo>
                  <a:pt x="62941" y="45021"/>
                </a:lnTo>
                <a:lnTo>
                  <a:pt x="63842" y="45161"/>
                </a:lnTo>
                <a:lnTo>
                  <a:pt x="65278" y="45250"/>
                </a:lnTo>
                <a:lnTo>
                  <a:pt x="68326" y="44640"/>
                </a:lnTo>
                <a:lnTo>
                  <a:pt x="68846" y="44030"/>
                </a:lnTo>
                <a:lnTo>
                  <a:pt x="69037" y="43192"/>
                </a:lnTo>
                <a:lnTo>
                  <a:pt x="71170" y="41859"/>
                </a:lnTo>
                <a:lnTo>
                  <a:pt x="73215" y="40970"/>
                </a:lnTo>
                <a:lnTo>
                  <a:pt x="71551" y="42418"/>
                </a:lnTo>
                <a:lnTo>
                  <a:pt x="71907" y="42735"/>
                </a:lnTo>
                <a:lnTo>
                  <a:pt x="72936" y="41579"/>
                </a:lnTo>
                <a:lnTo>
                  <a:pt x="73571" y="40970"/>
                </a:lnTo>
                <a:lnTo>
                  <a:pt x="75692" y="38912"/>
                </a:lnTo>
                <a:close/>
              </a:path>
              <a:path w="194945" h="101600">
                <a:moveTo>
                  <a:pt x="76631" y="35077"/>
                </a:moveTo>
                <a:lnTo>
                  <a:pt x="73279" y="36474"/>
                </a:lnTo>
                <a:lnTo>
                  <a:pt x="76492" y="32931"/>
                </a:lnTo>
                <a:lnTo>
                  <a:pt x="74307" y="35255"/>
                </a:lnTo>
                <a:lnTo>
                  <a:pt x="69570" y="39611"/>
                </a:lnTo>
                <a:lnTo>
                  <a:pt x="75323" y="37096"/>
                </a:lnTo>
                <a:lnTo>
                  <a:pt x="76631" y="35077"/>
                </a:lnTo>
                <a:close/>
              </a:path>
              <a:path w="194945" h="101600">
                <a:moveTo>
                  <a:pt x="90131" y="22402"/>
                </a:moveTo>
                <a:lnTo>
                  <a:pt x="89636" y="22428"/>
                </a:lnTo>
                <a:lnTo>
                  <a:pt x="89039" y="22694"/>
                </a:lnTo>
                <a:lnTo>
                  <a:pt x="88176" y="23977"/>
                </a:lnTo>
                <a:lnTo>
                  <a:pt x="90131" y="22402"/>
                </a:lnTo>
                <a:close/>
              </a:path>
              <a:path w="194945" h="101600">
                <a:moveTo>
                  <a:pt x="94348" y="19138"/>
                </a:moveTo>
                <a:lnTo>
                  <a:pt x="90131" y="22402"/>
                </a:lnTo>
                <a:lnTo>
                  <a:pt x="90932" y="22390"/>
                </a:lnTo>
                <a:lnTo>
                  <a:pt x="91376" y="23012"/>
                </a:lnTo>
                <a:lnTo>
                  <a:pt x="92100" y="20967"/>
                </a:lnTo>
                <a:lnTo>
                  <a:pt x="92075" y="21780"/>
                </a:lnTo>
                <a:lnTo>
                  <a:pt x="92633" y="20688"/>
                </a:lnTo>
                <a:lnTo>
                  <a:pt x="94348" y="19138"/>
                </a:lnTo>
                <a:close/>
              </a:path>
              <a:path w="194945" h="101600">
                <a:moveTo>
                  <a:pt x="95034" y="17094"/>
                </a:moveTo>
                <a:lnTo>
                  <a:pt x="93865" y="17081"/>
                </a:lnTo>
                <a:lnTo>
                  <a:pt x="90081" y="19151"/>
                </a:lnTo>
                <a:lnTo>
                  <a:pt x="91274" y="17995"/>
                </a:lnTo>
                <a:lnTo>
                  <a:pt x="87172" y="20878"/>
                </a:lnTo>
                <a:lnTo>
                  <a:pt x="88353" y="20828"/>
                </a:lnTo>
                <a:lnTo>
                  <a:pt x="91236" y="20180"/>
                </a:lnTo>
                <a:lnTo>
                  <a:pt x="95034" y="17094"/>
                </a:lnTo>
                <a:close/>
              </a:path>
              <a:path w="194945" h="101600">
                <a:moveTo>
                  <a:pt x="95351" y="20726"/>
                </a:moveTo>
                <a:lnTo>
                  <a:pt x="87388" y="27546"/>
                </a:lnTo>
                <a:lnTo>
                  <a:pt x="88798" y="26657"/>
                </a:lnTo>
                <a:lnTo>
                  <a:pt x="95351" y="20726"/>
                </a:lnTo>
                <a:close/>
              </a:path>
              <a:path w="194945" h="101600">
                <a:moveTo>
                  <a:pt x="104216" y="13563"/>
                </a:moveTo>
                <a:lnTo>
                  <a:pt x="103555" y="13423"/>
                </a:lnTo>
                <a:lnTo>
                  <a:pt x="99479" y="15760"/>
                </a:lnTo>
                <a:lnTo>
                  <a:pt x="104216" y="13563"/>
                </a:lnTo>
                <a:close/>
              </a:path>
              <a:path w="194945" h="101600">
                <a:moveTo>
                  <a:pt x="106794" y="11557"/>
                </a:moveTo>
                <a:lnTo>
                  <a:pt x="105968" y="11696"/>
                </a:lnTo>
                <a:lnTo>
                  <a:pt x="102755" y="13246"/>
                </a:lnTo>
                <a:lnTo>
                  <a:pt x="103555" y="13423"/>
                </a:lnTo>
                <a:lnTo>
                  <a:pt x="106794" y="11557"/>
                </a:lnTo>
                <a:close/>
              </a:path>
              <a:path w="194945" h="101600">
                <a:moveTo>
                  <a:pt x="107099" y="14262"/>
                </a:moveTo>
                <a:lnTo>
                  <a:pt x="105156" y="13347"/>
                </a:lnTo>
                <a:lnTo>
                  <a:pt x="97155" y="18008"/>
                </a:lnTo>
                <a:lnTo>
                  <a:pt x="99771" y="17145"/>
                </a:lnTo>
                <a:lnTo>
                  <a:pt x="102971" y="15786"/>
                </a:lnTo>
                <a:lnTo>
                  <a:pt x="99123" y="18808"/>
                </a:lnTo>
                <a:lnTo>
                  <a:pt x="107099" y="14262"/>
                </a:lnTo>
                <a:close/>
              </a:path>
              <a:path w="194945" h="101600">
                <a:moveTo>
                  <a:pt x="109283" y="10020"/>
                </a:moveTo>
                <a:lnTo>
                  <a:pt x="103441" y="12065"/>
                </a:lnTo>
                <a:lnTo>
                  <a:pt x="105968" y="11696"/>
                </a:lnTo>
                <a:lnTo>
                  <a:pt x="109283" y="10020"/>
                </a:lnTo>
                <a:close/>
              </a:path>
              <a:path w="194945" h="101600">
                <a:moveTo>
                  <a:pt x="127203" y="10553"/>
                </a:moveTo>
                <a:lnTo>
                  <a:pt x="125907" y="11442"/>
                </a:lnTo>
                <a:lnTo>
                  <a:pt x="120573" y="12420"/>
                </a:lnTo>
                <a:lnTo>
                  <a:pt x="121069" y="13055"/>
                </a:lnTo>
                <a:lnTo>
                  <a:pt x="124612" y="12382"/>
                </a:lnTo>
                <a:lnTo>
                  <a:pt x="127203" y="10553"/>
                </a:lnTo>
                <a:close/>
              </a:path>
              <a:path w="194945" h="101600">
                <a:moveTo>
                  <a:pt x="132867" y="5765"/>
                </a:moveTo>
                <a:lnTo>
                  <a:pt x="126936" y="8750"/>
                </a:lnTo>
                <a:lnTo>
                  <a:pt x="121767" y="10134"/>
                </a:lnTo>
                <a:lnTo>
                  <a:pt x="125653" y="11087"/>
                </a:lnTo>
                <a:lnTo>
                  <a:pt x="132867" y="5765"/>
                </a:lnTo>
                <a:close/>
              </a:path>
              <a:path w="194945" h="101600">
                <a:moveTo>
                  <a:pt x="133642" y="5372"/>
                </a:moveTo>
                <a:lnTo>
                  <a:pt x="133337" y="5422"/>
                </a:lnTo>
                <a:lnTo>
                  <a:pt x="132867" y="5765"/>
                </a:lnTo>
                <a:lnTo>
                  <a:pt x="133642" y="5372"/>
                </a:lnTo>
                <a:close/>
              </a:path>
              <a:path w="194945" h="101600">
                <a:moveTo>
                  <a:pt x="142900" y="2222"/>
                </a:moveTo>
                <a:lnTo>
                  <a:pt x="135572" y="4406"/>
                </a:lnTo>
                <a:lnTo>
                  <a:pt x="133642" y="5372"/>
                </a:lnTo>
                <a:lnTo>
                  <a:pt x="139560" y="4508"/>
                </a:lnTo>
                <a:lnTo>
                  <a:pt x="140690" y="4762"/>
                </a:lnTo>
                <a:lnTo>
                  <a:pt x="140906" y="4508"/>
                </a:lnTo>
                <a:lnTo>
                  <a:pt x="142900" y="2222"/>
                </a:lnTo>
                <a:close/>
              </a:path>
              <a:path w="194945" h="101600">
                <a:moveTo>
                  <a:pt x="155816" y="0"/>
                </a:moveTo>
                <a:lnTo>
                  <a:pt x="150507" y="2260"/>
                </a:lnTo>
                <a:lnTo>
                  <a:pt x="155219" y="660"/>
                </a:lnTo>
                <a:lnTo>
                  <a:pt x="155816" y="0"/>
                </a:lnTo>
                <a:close/>
              </a:path>
              <a:path w="194945" h="101600">
                <a:moveTo>
                  <a:pt x="194919" y="19202"/>
                </a:moveTo>
                <a:lnTo>
                  <a:pt x="193548" y="14262"/>
                </a:lnTo>
                <a:lnTo>
                  <a:pt x="192620" y="17424"/>
                </a:lnTo>
                <a:lnTo>
                  <a:pt x="192951" y="17170"/>
                </a:lnTo>
                <a:lnTo>
                  <a:pt x="193459" y="20040"/>
                </a:lnTo>
                <a:lnTo>
                  <a:pt x="194576" y="18808"/>
                </a:lnTo>
                <a:lnTo>
                  <a:pt x="194919" y="19202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4" name="object 14"/>
          <p:cNvSpPr/>
          <p:nvPr/>
        </p:nvSpPr>
        <p:spPr>
          <a:xfrm>
            <a:off x="5984007" y="1624493"/>
            <a:ext cx="4052" cy="2364"/>
          </a:xfrm>
          <a:custGeom>
            <a:avLst/>
            <a:gdLst/>
            <a:ahLst/>
            <a:cxnLst/>
            <a:rect l="l" t="t" r="r" b="b"/>
            <a:pathLst>
              <a:path w="7620" h="4444">
                <a:moveTo>
                  <a:pt x="7548" y="0"/>
                </a:moveTo>
                <a:lnTo>
                  <a:pt x="4243" y="1776"/>
                </a:lnTo>
                <a:lnTo>
                  <a:pt x="0" y="3097"/>
                </a:lnTo>
                <a:lnTo>
                  <a:pt x="1354" y="3874"/>
                </a:lnTo>
                <a:lnTo>
                  <a:pt x="3137" y="4142"/>
                </a:lnTo>
                <a:lnTo>
                  <a:pt x="4779" y="2225"/>
                </a:lnTo>
                <a:lnTo>
                  <a:pt x="6207" y="972"/>
                </a:lnTo>
                <a:lnTo>
                  <a:pt x="754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5" name="object 15"/>
          <p:cNvSpPr/>
          <p:nvPr/>
        </p:nvSpPr>
        <p:spPr>
          <a:xfrm>
            <a:off x="5948674" y="1594520"/>
            <a:ext cx="4390" cy="1351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1025" y="0"/>
                </a:moveTo>
                <a:lnTo>
                  <a:pt x="0" y="1186"/>
                </a:lnTo>
                <a:lnTo>
                  <a:pt x="3231" y="1749"/>
                </a:lnTo>
                <a:lnTo>
                  <a:pt x="5798" y="1984"/>
                </a:lnTo>
                <a:lnTo>
                  <a:pt x="8057" y="2064"/>
                </a:lnTo>
                <a:lnTo>
                  <a:pt x="4169" y="1226"/>
                </a:lnTo>
                <a:lnTo>
                  <a:pt x="1025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6" name="object 16"/>
          <p:cNvSpPr/>
          <p:nvPr/>
        </p:nvSpPr>
        <p:spPr>
          <a:xfrm>
            <a:off x="5948680" y="1669636"/>
            <a:ext cx="1351" cy="1013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044" y="0"/>
                </a:moveTo>
                <a:lnTo>
                  <a:pt x="697" y="1012"/>
                </a:lnTo>
                <a:lnTo>
                  <a:pt x="0" y="1709"/>
                </a:lnTo>
                <a:lnTo>
                  <a:pt x="469" y="1850"/>
                </a:lnTo>
                <a:lnTo>
                  <a:pt x="1776" y="837"/>
                </a:lnTo>
                <a:lnTo>
                  <a:pt x="2238" y="261"/>
                </a:lnTo>
                <a:lnTo>
                  <a:pt x="2044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7" name="object 17"/>
          <p:cNvSpPr/>
          <p:nvPr/>
        </p:nvSpPr>
        <p:spPr>
          <a:xfrm>
            <a:off x="5952960" y="1595472"/>
            <a:ext cx="5066" cy="1013"/>
          </a:xfrm>
          <a:custGeom>
            <a:avLst/>
            <a:gdLst/>
            <a:ahLst/>
            <a:cxnLst/>
            <a:rect l="l" t="t" r="r" b="b"/>
            <a:pathLst>
              <a:path w="9525" h="1905">
                <a:moveTo>
                  <a:pt x="7615" y="0"/>
                </a:moveTo>
                <a:lnTo>
                  <a:pt x="5255" y="207"/>
                </a:lnTo>
                <a:lnTo>
                  <a:pt x="2875" y="388"/>
                </a:lnTo>
                <a:lnTo>
                  <a:pt x="0" y="274"/>
                </a:lnTo>
                <a:lnTo>
                  <a:pt x="2869" y="904"/>
                </a:lnTo>
                <a:lnTo>
                  <a:pt x="6147" y="1307"/>
                </a:lnTo>
                <a:lnTo>
                  <a:pt x="9317" y="361"/>
                </a:lnTo>
                <a:lnTo>
                  <a:pt x="7615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8" name="object 18"/>
          <p:cNvSpPr/>
          <p:nvPr/>
        </p:nvSpPr>
        <p:spPr>
          <a:xfrm>
            <a:off x="6002541" y="1530063"/>
            <a:ext cx="4728" cy="4052"/>
          </a:xfrm>
          <a:custGeom>
            <a:avLst/>
            <a:gdLst/>
            <a:ahLst/>
            <a:cxnLst/>
            <a:rect l="l" t="t" r="r" b="b"/>
            <a:pathLst>
              <a:path w="8890" h="7619">
                <a:moveTo>
                  <a:pt x="469" y="1727"/>
                </a:moveTo>
                <a:lnTo>
                  <a:pt x="368" y="1092"/>
                </a:lnTo>
                <a:lnTo>
                  <a:pt x="0" y="0"/>
                </a:lnTo>
                <a:lnTo>
                  <a:pt x="152" y="609"/>
                </a:lnTo>
                <a:lnTo>
                  <a:pt x="190" y="1104"/>
                </a:lnTo>
                <a:lnTo>
                  <a:pt x="469" y="1727"/>
                </a:lnTo>
                <a:close/>
              </a:path>
              <a:path w="8890" h="7619">
                <a:moveTo>
                  <a:pt x="812" y="2501"/>
                </a:moveTo>
                <a:lnTo>
                  <a:pt x="469" y="1727"/>
                </a:lnTo>
                <a:lnTo>
                  <a:pt x="508" y="2019"/>
                </a:lnTo>
                <a:lnTo>
                  <a:pt x="812" y="2501"/>
                </a:lnTo>
                <a:close/>
              </a:path>
              <a:path w="8890" h="7619">
                <a:moveTo>
                  <a:pt x="2768" y="5334"/>
                </a:moveTo>
                <a:lnTo>
                  <a:pt x="2197" y="4762"/>
                </a:lnTo>
                <a:lnTo>
                  <a:pt x="2108" y="4533"/>
                </a:lnTo>
                <a:lnTo>
                  <a:pt x="1689" y="3975"/>
                </a:lnTo>
                <a:lnTo>
                  <a:pt x="812" y="2501"/>
                </a:lnTo>
                <a:lnTo>
                  <a:pt x="914" y="2819"/>
                </a:lnTo>
                <a:lnTo>
                  <a:pt x="1498" y="3975"/>
                </a:lnTo>
                <a:lnTo>
                  <a:pt x="2514" y="5156"/>
                </a:lnTo>
                <a:lnTo>
                  <a:pt x="2768" y="5334"/>
                </a:lnTo>
                <a:close/>
              </a:path>
              <a:path w="8890" h="7619">
                <a:moveTo>
                  <a:pt x="3454" y="5892"/>
                </a:moveTo>
                <a:lnTo>
                  <a:pt x="3111" y="5651"/>
                </a:lnTo>
                <a:lnTo>
                  <a:pt x="3263" y="5791"/>
                </a:lnTo>
                <a:lnTo>
                  <a:pt x="3454" y="5892"/>
                </a:lnTo>
                <a:close/>
              </a:path>
              <a:path w="8890" h="7619">
                <a:moveTo>
                  <a:pt x="4787" y="6807"/>
                </a:moveTo>
                <a:lnTo>
                  <a:pt x="4394" y="6604"/>
                </a:lnTo>
                <a:lnTo>
                  <a:pt x="4787" y="6807"/>
                </a:lnTo>
                <a:close/>
              </a:path>
              <a:path w="8890" h="7619">
                <a:moveTo>
                  <a:pt x="5638" y="7188"/>
                </a:moveTo>
                <a:lnTo>
                  <a:pt x="5422" y="7124"/>
                </a:lnTo>
                <a:lnTo>
                  <a:pt x="4787" y="6807"/>
                </a:lnTo>
                <a:lnTo>
                  <a:pt x="5486" y="7162"/>
                </a:lnTo>
                <a:lnTo>
                  <a:pt x="5638" y="7188"/>
                </a:lnTo>
                <a:close/>
              </a:path>
              <a:path w="8890" h="7619">
                <a:moveTo>
                  <a:pt x="7416" y="7429"/>
                </a:moveTo>
                <a:lnTo>
                  <a:pt x="7226" y="7416"/>
                </a:lnTo>
                <a:lnTo>
                  <a:pt x="6324" y="7353"/>
                </a:lnTo>
                <a:lnTo>
                  <a:pt x="5638" y="7188"/>
                </a:lnTo>
                <a:lnTo>
                  <a:pt x="6096" y="7353"/>
                </a:lnTo>
                <a:lnTo>
                  <a:pt x="7023" y="7493"/>
                </a:lnTo>
                <a:lnTo>
                  <a:pt x="7213" y="7429"/>
                </a:lnTo>
                <a:lnTo>
                  <a:pt x="7416" y="7429"/>
                </a:lnTo>
                <a:close/>
              </a:path>
              <a:path w="8890" h="7619">
                <a:moveTo>
                  <a:pt x="8712" y="7416"/>
                </a:moveTo>
                <a:lnTo>
                  <a:pt x="8001" y="7454"/>
                </a:lnTo>
                <a:lnTo>
                  <a:pt x="7581" y="7442"/>
                </a:lnTo>
                <a:lnTo>
                  <a:pt x="7848" y="7531"/>
                </a:lnTo>
                <a:lnTo>
                  <a:pt x="8255" y="7556"/>
                </a:lnTo>
                <a:lnTo>
                  <a:pt x="8712" y="7416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19" name="object 19"/>
          <p:cNvGrpSpPr/>
          <p:nvPr/>
        </p:nvGrpSpPr>
        <p:grpSpPr>
          <a:xfrm>
            <a:off x="4900490" y="1344642"/>
            <a:ext cx="1114771" cy="541006"/>
            <a:chOff x="9213029" y="2528368"/>
            <a:chExt cx="2096135" cy="1017269"/>
          </a:xfrm>
        </p:grpSpPr>
        <p:sp>
          <p:nvSpPr>
            <p:cNvPr id="20" name="object 20"/>
            <p:cNvSpPr/>
            <p:nvPr/>
          </p:nvSpPr>
          <p:spPr>
            <a:xfrm>
              <a:off x="9213024" y="2528378"/>
              <a:ext cx="2096135" cy="1017269"/>
            </a:xfrm>
            <a:custGeom>
              <a:avLst/>
              <a:gdLst/>
              <a:ahLst/>
              <a:cxnLst/>
              <a:rect l="l" t="t" r="r" b="b"/>
              <a:pathLst>
                <a:path w="2096134" h="1017270">
                  <a:moveTo>
                    <a:pt x="14795" y="952779"/>
                  </a:moveTo>
                  <a:lnTo>
                    <a:pt x="9334" y="954455"/>
                  </a:lnTo>
                  <a:lnTo>
                    <a:pt x="13995" y="956551"/>
                  </a:lnTo>
                  <a:lnTo>
                    <a:pt x="14795" y="953528"/>
                  </a:lnTo>
                  <a:lnTo>
                    <a:pt x="14795" y="952779"/>
                  </a:lnTo>
                  <a:close/>
                </a:path>
                <a:path w="2096134" h="1017270">
                  <a:moveTo>
                    <a:pt x="14795" y="790143"/>
                  </a:moveTo>
                  <a:lnTo>
                    <a:pt x="9347" y="791083"/>
                  </a:lnTo>
                  <a:lnTo>
                    <a:pt x="7010" y="792226"/>
                  </a:lnTo>
                  <a:lnTo>
                    <a:pt x="10096" y="797483"/>
                  </a:lnTo>
                  <a:lnTo>
                    <a:pt x="10096" y="799642"/>
                  </a:lnTo>
                  <a:lnTo>
                    <a:pt x="8547" y="802805"/>
                  </a:lnTo>
                  <a:lnTo>
                    <a:pt x="9347" y="804151"/>
                  </a:lnTo>
                  <a:lnTo>
                    <a:pt x="9347" y="806297"/>
                  </a:lnTo>
                  <a:lnTo>
                    <a:pt x="11658" y="802271"/>
                  </a:lnTo>
                  <a:lnTo>
                    <a:pt x="14008" y="798296"/>
                  </a:lnTo>
                  <a:lnTo>
                    <a:pt x="14795" y="794524"/>
                  </a:lnTo>
                  <a:lnTo>
                    <a:pt x="14795" y="790143"/>
                  </a:lnTo>
                  <a:close/>
                </a:path>
                <a:path w="2096134" h="1017270">
                  <a:moveTo>
                    <a:pt x="23342" y="775970"/>
                  </a:moveTo>
                  <a:lnTo>
                    <a:pt x="21056" y="773480"/>
                  </a:lnTo>
                  <a:lnTo>
                    <a:pt x="18656" y="778510"/>
                  </a:lnTo>
                  <a:lnTo>
                    <a:pt x="17894" y="778510"/>
                  </a:lnTo>
                  <a:lnTo>
                    <a:pt x="17106" y="774700"/>
                  </a:lnTo>
                  <a:lnTo>
                    <a:pt x="16344" y="775970"/>
                  </a:lnTo>
                  <a:lnTo>
                    <a:pt x="16344" y="786130"/>
                  </a:lnTo>
                  <a:lnTo>
                    <a:pt x="21590" y="778510"/>
                  </a:lnTo>
                  <a:lnTo>
                    <a:pt x="23342" y="775970"/>
                  </a:lnTo>
                  <a:close/>
                </a:path>
                <a:path w="2096134" h="1017270">
                  <a:moveTo>
                    <a:pt x="188315" y="652780"/>
                  </a:moveTo>
                  <a:lnTo>
                    <a:pt x="185216" y="651510"/>
                  </a:lnTo>
                  <a:lnTo>
                    <a:pt x="183654" y="650240"/>
                  </a:lnTo>
                  <a:lnTo>
                    <a:pt x="139306" y="650240"/>
                  </a:lnTo>
                  <a:lnTo>
                    <a:pt x="129171" y="650240"/>
                  </a:lnTo>
                  <a:lnTo>
                    <a:pt x="127609" y="651510"/>
                  </a:lnTo>
                  <a:lnTo>
                    <a:pt x="125272" y="652780"/>
                  </a:lnTo>
                  <a:lnTo>
                    <a:pt x="122161" y="654050"/>
                  </a:lnTo>
                  <a:lnTo>
                    <a:pt x="117500" y="655320"/>
                  </a:lnTo>
                  <a:lnTo>
                    <a:pt x="113614" y="655320"/>
                  </a:lnTo>
                  <a:lnTo>
                    <a:pt x="108953" y="654050"/>
                  </a:lnTo>
                  <a:lnTo>
                    <a:pt x="102704" y="654050"/>
                  </a:lnTo>
                  <a:lnTo>
                    <a:pt x="101955" y="655320"/>
                  </a:lnTo>
                  <a:lnTo>
                    <a:pt x="92608" y="660400"/>
                  </a:lnTo>
                  <a:lnTo>
                    <a:pt x="87909" y="664210"/>
                  </a:lnTo>
                  <a:lnTo>
                    <a:pt x="84048" y="661670"/>
                  </a:lnTo>
                  <a:lnTo>
                    <a:pt x="82461" y="662940"/>
                  </a:lnTo>
                  <a:lnTo>
                    <a:pt x="80149" y="662940"/>
                  </a:lnTo>
                  <a:lnTo>
                    <a:pt x="80162" y="664210"/>
                  </a:lnTo>
                  <a:lnTo>
                    <a:pt x="77050" y="669290"/>
                  </a:lnTo>
                  <a:lnTo>
                    <a:pt x="72364" y="673100"/>
                  </a:lnTo>
                  <a:lnTo>
                    <a:pt x="70802" y="679450"/>
                  </a:lnTo>
                  <a:lnTo>
                    <a:pt x="68465" y="684530"/>
                  </a:lnTo>
                  <a:lnTo>
                    <a:pt x="63804" y="689610"/>
                  </a:lnTo>
                  <a:lnTo>
                    <a:pt x="59905" y="695960"/>
                  </a:lnTo>
                  <a:lnTo>
                    <a:pt x="56807" y="698500"/>
                  </a:lnTo>
                  <a:lnTo>
                    <a:pt x="56007" y="699770"/>
                  </a:lnTo>
                  <a:lnTo>
                    <a:pt x="52362" y="707390"/>
                  </a:lnTo>
                  <a:lnTo>
                    <a:pt x="47764" y="715010"/>
                  </a:lnTo>
                  <a:lnTo>
                    <a:pt x="43002" y="722630"/>
                  </a:lnTo>
                  <a:lnTo>
                    <a:pt x="39687" y="728789"/>
                  </a:lnTo>
                  <a:lnTo>
                    <a:pt x="39687" y="744220"/>
                  </a:lnTo>
                  <a:lnTo>
                    <a:pt x="37350" y="745490"/>
                  </a:lnTo>
                  <a:lnTo>
                    <a:pt x="35801" y="745490"/>
                  </a:lnTo>
                  <a:lnTo>
                    <a:pt x="34239" y="744220"/>
                  </a:lnTo>
                  <a:lnTo>
                    <a:pt x="35801" y="741680"/>
                  </a:lnTo>
                  <a:lnTo>
                    <a:pt x="39687" y="744220"/>
                  </a:lnTo>
                  <a:lnTo>
                    <a:pt x="39687" y="728789"/>
                  </a:lnTo>
                  <a:lnTo>
                    <a:pt x="38900" y="730250"/>
                  </a:lnTo>
                  <a:lnTo>
                    <a:pt x="36563" y="735330"/>
                  </a:lnTo>
                  <a:lnTo>
                    <a:pt x="32664" y="739140"/>
                  </a:lnTo>
                  <a:lnTo>
                    <a:pt x="31902" y="742937"/>
                  </a:lnTo>
                  <a:lnTo>
                    <a:pt x="31902" y="745490"/>
                  </a:lnTo>
                  <a:lnTo>
                    <a:pt x="32664" y="745490"/>
                  </a:lnTo>
                  <a:lnTo>
                    <a:pt x="32664" y="746760"/>
                  </a:lnTo>
                  <a:lnTo>
                    <a:pt x="31902" y="746760"/>
                  </a:lnTo>
                  <a:lnTo>
                    <a:pt x="24904" y="756920"/>
                  </a:lnTo>
                  <a:lnTo>
                    <a:pt x="25654" y="756920"/>
                  </a:lnTo>
                  <a:lnTo>
                    <a:pt x="28790" y="754380"/>
                  </a:lnTo>
                  <a:lnTo>
                    <a:pt x="29565" y="755650"/>
                  </a:lnTo>
                  <a:lnTo>
                    <a:pt x="21107" y="773366"/>
                  </a:lnTo>
                  <a:lnTo>
                    <a:pt x="25654" y="770890"/>
                  </a:lnTo>
                  <a:lnTo>
                    <a:pt x="26454" y="767080"/>
                  </a:lnTo>
                  <a:lnTo>
                    <a:pt x="28790" y="767080"/>
                  </a:lnTo>
                  <a:lnTo>
                    <a:pt x="28790" y="768350"/>
                  </a:lnTo>
                  <a:lnTo>
                    <a:pt x="28003" y="772160"/>
                  </a:lnTo>
                  <a:lnTo>
                    <a:pt x="26454" y="777240"/>
                  </a:lnTo>
                  <a:lnTo>
                    <a:pt x="25654" y="782320"/>
                  </a:lnTo>
                  <a:lnTo>
                    <a:pt x="28003" y="782320"/>
                  </a:lnTo>
                  <a:lnTo>
                    <a:pt x="25654" y="784860"/>
                  </a:lnTo>
                  <a:lnTo>
                    <a:pt x="24892" y="787400"/>
                  </a:lnTo>
                  <a:lnTo>
                    <a:pt x="24104" y="787400"/>
                  </a:lnTo>
                  <a:lnTo>
                    <a:pt x="24104" y="788670"/>
                  </a:lnTo>
                  <a:lnTo>
                    <a:pt x="23342" y="789940"/>
                  </a:lnTo>
                  <a:lnTo>
                    <a:pt x="14795" y="815340"/>
                  </a:lnTo>
                  <a:lnTo>
                    <a:pt x="14795" y="817880"/>
                  </a:lnTo>
                  <a:lnTo>
                    <a:pt x="13995" y="821690"/>
                  </a:lnTo>
                  <a:lnTo>
                    <a:pt x="13995" y="825500"/>
                  </a:lnTo>
                  <a:lnTo>
                    <a:pt x="13208" y="829310"/>
                  </a:lnTo>
                  <a:lnTo>
                    <a:pt x="13208" y="830580"/>
                  </a:lnTo>
                  <a:lnTo>
                    <a:pt x="11658" y="833120"/>
                  </a:lnTo>
                  <a:lnTo>
                    <a:pt x="11658" y="914400"/>
                  </a:lnTo>
                  <a:lnTo>
                    <a:pt x="10896" y="918210"/>
                  </a:lnTo>
                  <a:lnTo>
                    <a:pt x="9347" y="919480"/>
                  </a:lnTo>
                  <a:lnTo>
                    <a:pt x="6210" y="914400"/>
                  </a:lnTo>
                  <a:lnTo>
                    <a:pt x="10096" y="913130"/>
                  </a:lnTo>
                  <a:lnTo>
                    <a:pt x="11658" y="914400"/>
                  </a:lnTo>
                  <a:lnTo>
                    <a:pt x="11658" y="833120"/>
                  </a:lnTo>
                  <a:lnTo>
                    <a:pt x="11645" y="835660"/>
                  </a:lnTo>
                  <a:lnTo>
                    <a:pt x="9334" y="842010"/>
                  </a:lnTo>
                  <a:lnTo>
                    <a:pt x="7759" y="855980"/>
                  </a:lnTo>
                  <a:lnTo>
                    <a:pt x="6997" y="862330"/>
                  </a:lnTo>
                  <a:lnTo>
                    <a:pt x="6210" y="867410"/>
                  </a:lnTo>
                  <a:lnTo>
                    <a:pt x="5448" y="872490"/>
                  </a:lnTo>
                  <a:lnTo>
                    <a:pt x="5448" y="878840"/>
                  </a:lnTo>
                  <a:lnTo>
                    <a:pt x="2336" y="901700"/>
                  </a:lnTo>
                  <a:lnTo>
                    <a:pt x="1549" y="905510"/>
                  </a:lnTo>
                  <a:lnTo>
                    <a:pt x="0" y="910590"/>
                  </a:lnTo>
                  <a:lnTo>
                    <a:pt x="3098" y="913130"/>
                  </a:lnTo>
                  <a:lnTo>
                    <a:pt x="3098" y="914400"/>
                  </a:lnTo>
                  <a:lnTo>
                    <a:pt x="1549" y="916940"/>
                  </a:lnTo>
                  <a:lnTo>
                    <a:pt x="2336" y="918210"/>
                  </a:lnTo>
                  <a:lnTo>
                    <a:pt x="3898" y="919480"/>
                  </a:lnTo>
                  <a:lnTo>
                    <a:pt x="3898" y="922020"/>
                  </a:lnTo>
                  <a:lnTo>
                    <a:pt x="6997" y="924560"/>
                  </a:lnTo>
                  <a:lnTo>
                    <a:pt x="3898" y="927100"/>
                  </a:lnTo>
                  <a:lnTo>
                    <a:pt x="4660" y="928370"/>
                  </a:lnTo>
                  <a:lnTo>
                    <a:pt x="6210" y="928370"/>
                  </a:lnTo>
                  <a:lnTo>
                    <a:pt x="6997" y="929640"/>
                  </a:lnTo>
                  <a:lnTo>
                    <a:pt x="9347" y="929640"/>
                  </a:lnTo>
                  <a:lnTo>
                    <a:pt x="10096" y="930910"/>
                  </a:lnTo>
                  <a:lnTo>
                    <a:pt x="12446" y="934720"/>
                  </a:lnTo>
                  <a:lnTo>
                    <a:pt x="13995" y="938530"/>
                  </a:lnTo>
                  <a:lnTo>
                    <a:pt x="17106" y="941070"/>
                  </a:lnTo>
                  <a:lnTo>
                    <a:pt x="17894" y="943610"/>
                  </a:lnTo>
                  <a:lnTo>
                    <a:pt x="22555" y="946150"/>
                  </a:lnTo>
                  <a:lnTo>
                    <a:pt x="25654" y="949960"/>
                  </a:lnTo>
                  <a:lnTo>
                    <a:pt x="28790" y="953770"/>
                  </a:lnTo>
                  <a:lnTo>
                    <a:pt x="28790" y="955040"/>
                  </a:lnTo>
                  <a:lnTo>
                    <a:pt x="30353" y="955040"/>
                  </a:lnTo>
                  <a:lnTo>
                    <a:pt x="31902" y="956310"/>
                  </a:lnTo>
                  <a:lnTo>
                    <a:pt x="30353" y="961390"/>
                  </a:lnTo>
                  <a:lnTo>
                    <a:pt x="19456" y="958850"/>
                  </a:lnTo>
                  <a:lnTo>
                    <a:pt x="17894" y="957580"/>
                  </a:lnTo>
                  <a:lnTo>
                    <a:pt x="14795" y="957580"/>
                  </a:lnTo>
                  <a:lnTo>
                    <a:pt x="21005" y="962660"/>
                  </a:lnTo>
                  <a:lnTo>
                    <a:pt x="21005" y="966470"/>
                  </a:lnTo>
                  <a:lnTo>
                    <a:pt x="21793" y="965200"/>
                  </a:lnTo>
                  <a:lnTo>
                    <a:pt x="24104" y="963930"/>
                  </a:lnTo>
                  <a:lnTo>
                    <a:pt x="37350" y="963930"/>
                  </a:lnTo>
                  <a:lnTo>
                    <a:pt x="38112" y="965200"/>
                  </a:lnTo>
                  <a:lnTo>
                    <a:pt x="38112" y="966470"/>
                  </a:lnTo>
                  <a:lnTo>
                    <a:pt x="38900" y="966470"/>
                  </a:lnTo>
                  <a:lnTo>
                    <a:pt x="43561" y="963930"/>
                  </a:lnTo>
                  <a:lnTo>
                    <a:pt x="44361" y="966470"/>
                  </a:lnTo>
                  <a:lnTo>
                    <a:pt x="46697" y="967740"/>
                  </a:lnTo>
                  <a:lnTo>
                    <a:pt x="42799" y="972820"/>
                  </a:lnTo>
                  <a:lnTo>
                    <a:pt x="45910" y="971550"/>
                  </a:lnTo>
                  <a:lnTo>
                    <a:pt x="61468" y="969010"/>
                  </a:lnTo>
                  <a:lnTo>
                    <a:pt x="64604" y="967740"/>
                  </a:lnTo>
                  <a:lnTo>
                    <a:pt x="72974" y="963930"/>
                  </a:lnTo>
                  <a:lnTo>
                    <a:pt x="76111" y="961390"/>
                  </a:lnTo>
                  <a:lnTo>
                    <a:pt x="79260" y="958850"/>
                  </a:lnTo>
                  <a:lnTo>
                    <a:pt x="80835" y="957580"/>
                  </a:lnTo>
                  <a:lnTo>
                    <a:pt x="82765" y="956310"/>
                  </a:lnTo>
                  <a:lnTo>
                    <a:pt x="88557" y="952500"/>
                  </a:lnTo>
                  <a:lnTo>
                    <a:pt x="96507" y="946150"/>
                  </a:lnTo>
                  <a:lnTo>
                    <a:pt x="99606" y="947420"/>
                  </a:lnTo>
                  <a:lnTo>
                    <a:pt x="101155" y="946150"/>
                  </a:lnTo>
                  <a:lnTo>
                    <a:pt x="103225" y="943610"/>
                  </a:lnTo>
                  <a:lnTo>
                    <a:pt x="104267" y="942340"/>
                  </a:lnTo>
                  <a:lnTo>
                    <a:pt x="100368" y="943610"/>
                  </a:lnTo>
                  <a:lnTo>
                    <a:pt x="101955" y="941070"/>
                  </a:lnTo>
                  <a:lnTo>
                    <a:pt x="102463" y="938530"/>
                  </a:lnTo>
                  <a:lnTo>
                    <a:pt x="102717" y="937260"/>
                  </a:lnTo>
                  <a:lnTo>
                    <a:pt x="107365" y="937260"/>
                  </a:lnTo>
                  <a:lnTo>
                    <a:pt x="108165" y="935990"/>
                  </a:lnTo>
                  <a:lnTo>
                    <a:pt x="109715" y="934720"/>
                  </a:lnTo>
                  <a:lnTo>
                    <a:pt x="110109" y="933450"/>
                  </a:lnTo>
                  <a:lnTo>
                    <a:pt x="110515" y="932180"/>
                  </a:lnTo>
                  <a:lnTo>
                    <a:pt x="111264" y="929640"/>
                  </a:lnTo>
                  <a:lnTo>
                    <a:pt x="115176" y="928370"/>
                  </a:lnTo>
                  <a:lnTo>
                    <a:pt x="115163" y="927100"/>
                  </a:lnTo>
                  <a:lnTo>
                    <a:pt x="119062" y="927100"/>
                  </a:lnTo>
                  <a:lnTo>
                    <a:pt x="122961" y="920750"/>
                  </a:lnTo>
                  <a:lnTo>
                    <a:pt x="127609" y="915670"/>
                  </a:lnTo>
                  <a:lnTo>
                    <a:pt x="131508" y="910590"/>
                  </a:lnTo>
                  <a:lnTo>
                    <a:pt x="135407" y="904240"/>
                  </a:lnTo>
                  <a:lnTo>
                    <a:pt x="139306" y="899160"/>
                  </a:lnTo>
                  <a:lnTo>
                    <a:pt x="143167" y="894080"/>
                  </a:lnTo>
                  <a:lnTo>
                    <a:pt x="147866" y="889000"/>
                  </a:lnTo>
                  <a:lnTo>
                    <a:pt x="149415" y="882650"/>
                  </a:lnTo>
                  <a:lnTo>
                    <a:pt x="129959" y="882650"/>
                  </a:lnTo>
                  <a:lnTo>
                    <a:pt x="127609" y="882650"/>
                  </a:lnTo>
                  <a:lnTo>
                    <a:pt x="126060" y="882650"/>
                  </a:lnTo>
                  <a:lnTo>
                    <a:pt x="109715" y="902970"/>
                  </a:lnTo>
                  <a:lnTo>
                    <a:pt x="103860" y="909320"/>
                  </a:lnTo>
                  <a:lnTo>
                    <a:pt x="97853" y="915670"/>
                  </a:lnTo>
                  <a:lnTo>
                    <a:pt x="91554" y="923290"/>
                  </a:lnTo>
                  <a:lnTo>
                    <a:pt x="84810" y="929640"/>
                  </a:lnTo>
                  <a:lnTo>
                    <a:pt x="81711" y="930910"/>
                  </a:lnTo>
                  <a:lnTo>
                    <a:pt x="79362" y="933450"/>
                  </a:lnTo>
                  <a:lnTo>
                    <a:pt x="74701" y="933450"/>
                  </a:lnTo>
                  <a:lnTo>
                    <a:pt x="71602" y="932180"/>
                  </a:lnTo>
                  <a:lnTo>
                    <a:pt x="63538" y="930910"/>
                  </a:lnTo>
                  <a:lnTo>
                    <a:pt x="56807" y="927100"/>
                  </a:lnTo>
                  <a:lnTo>
                    <a:pt x="51244" y="922020"/>
                  </a:lnTo>
                  <a:lnTo>
                    <a:pt x="46697" y="915670"/>
                  </a:lnTo>
                  <a:lnTo>
                    <a:pt x="46697" y="913130"/>
                  </a:lnTo>
                  <a:lnTo>
                    <a:pt x="45910" y="911860"/>
                  </a:lnTo>
                  <a:lnTo>
                    <a:pt x="49809" y="910590"/>
                  </a:lnTo>
                  <a:lnTo>
                    <a:pt x="47459" y="908050"/>
                  </a:lnTo>
                  <a:lnTo>
                    <a:pt x="42799" y="908050"/>
                  </a:lnTo>
                  <a:lnTo>
                    <a:pt x="42799" y="897890"/>
                  </a:lnTo>
                  <a:lnTo>
                    <a:pt x="42011" y="895350"/>
                  </a:lnTo>
                  <a:lnTo>
                    <a:pt x="40449" y="892810"/>
                  </a:lnTo>
                  <a:lnTo>
                    <a:pt x="39700" y="892810"/>
                  </a:lnTo>
                  <a:lnTo>
                    <a:pt x="39700" y="896620"/>
                  </a:lnTo>
                  <a:lnTo>
                    <a:pt x="41998" y="911860"/>
                  </a:lnTo>
                  <a:lnTo>
                    <a:pt x="42799" y="914400"/>
                  </a:lnTo>
                  <a:lnTo>
                    <a:pt x="41998" y="916940"/>
                  </a:lnTo>
                  <a:lnTo>
                    <a:pt x="42799" y="919480"/>
                  </a:lnTo>
                  <a:lnTo>
                    <a:pt x="45910" y="924560"/>
                  </a:lnTo>
                  <a:lnTo>
                    <a:pt x="46697" y="932180"/>
                  </a:lnTo>
                  <a:lnTo>
                    <a:pt x="52908" y="934720"/>
                  </a:lnTo>
                  <a:lnTo>
                    <a:pt x="53695" y="935990"/>
                  </a:lnTo>
                  <a:lnTo>
                    <a:pt x="49009" y="938530"/>
                  </a:lnTo>
                  <a:lnTo>
                    <a:pt x="46697" y="937260"/>
                  </a:lnTo>
                  <a:lnTo>
                    <a:pt x="43561" y="937260"/>
                  </a:lnTo>
                  <a:lnTo>
                    <a:pt x="41249" y="935990"/>
                  </a:lnTo>
                  <a:lnTo>
                    <a:pt x="38112" y="935990"/>
                  </a:lnTo>
                  <a:lnTo>
                    <a:pt x="40449" y="937260"/>
                  </a:lnTo>
                  <a:lnTo>
                    <a:pt x="42011" y="939800"/>
                  </a:lnTo>
                  <a:lnTo>
                    <a:pt x="44348" y="939800"/>
                  </a:lnTo>
                  <a:lnTo>
                    <a:pt x="46697" y="941070"/>
                  </a:lnTo>
                  <a:lnTo>
                    <a:pt x="49796" y="941070"/>
                  </a:lnTo>
                  <a:lnTo>
                    <a:pt x="53695" y="942340"/>
                  </a:lnTo>
                  <a:lnTo>
                    <a:pt x="55257" y="942340"/>
                  </a:lnTo>
                  <a:lnTo>
                    <a:pt x="56007" y="941070"/>
                  </a:lnTo>
                  <a:lnTo>
                    <a:pt x="55257" y="944880"/>
                  </a:lnTo>
                  <a:lnTo>
                    <a:pt x="55245" y="946150"/>
                  </a:lnTo>
                  <a:lnTo>
                    <a:pt x="59156" y="946150"/>
                  </a:lnTo>
                  <a:lnTo>
                    <a:pt x="59905" y="947420"/>
                  </a:lnTo>
                  <a:lnTo>
                    <a:pt x="59156" y="948690"/>
                  </a:lnTo>
                  <a:lnTo>
                    <a:pt x="57556" y="949960"/>
                  </a:lnTo>
                  <a:lnTo>
                    <a:pt x="55257" y="951230"/>
                  </a:lnTo>
                  <a:lnTo>
                    <a:pt x="48247" y="952500"/>
                  </a:lnTo>
                  <a:lnTo>
                    <a:pt x="46697" y="951230"/>
                  </a:lnTo>
                  <a:lnTo>
                    <a:pt x="45897" y="949960"/>
                  </a:lnTo>
                  <a:lnTo>
                    <a:pt x="47459" y="947420"/>
                  </a:lnTo>
                  <a:lnTo>
                    <a:pt x="42799" y="947420"/>
                  </a:lnTo>
                  <a:lnTo>
                    <a:pt x="42799" y="956310"/>
                  </a:lnTo>
                  <a:lnTo>
                    <a:pt x="42799" y="958850"/>
                  </a:lnTo>
                  <a:lnTo>
                    <a:pt x="33451" y="958850"/>
                  </a:lnTo>
                  <a:lnTo>
                    <a:pt x="33451" y="957580"/>
                  </a:lnTo>
                  <a:lnTo>
                    <a:pt x="42799" y="956310"/>
                  </a:lnTo>
                  <a:lnTo>
                    <a:pt x="42799" y="947420"/>
                  </a:lnTo>
                  <a:lnTo>
                    <a:pt x="31902" y="947420"/>
                  </a:lnTo>
                  <a:lnTo>
                    <a:pt x="28790" y="938530"/>
                  </a:lnTo>
                  <a:lnTo>
                    <a:pt x="27254" y="938530"/>
                  </a:lnTo>
                  <a:lnTo>
                    <a:pt x="24104" y="935990"/>
                  </a:lnTo>
                  <a:lnTo>
                    <a:pt x="27241" y="933450"/>
                  </a:lnTo>
                  <a:lnTo>
                    <a:pt x="29565" y="932180"/>
                  </a:lnTo>
                  <a:lnTo>
                    <a:pt x="31889" y="933450"/>
                  </a:lnTo>
                  <a:lnTo>
                    <a:pt x="33451" y="933450"/>
                  </a:lnTo>
                  <a:lnTo>
                    <a:pt x="31902" y="932180"/>
                  </a:lnTo>
                  <a:lnTo>
                    <a:pt x="31115" y="930910"/>
                  </a:lnTo>
                  <a:lnTo>
                    <a:pt x="28790" y="927100"/>
                  </a:lnTo>
                  <a:lnTo>
                    <a:pt x="28003" y="924560"/>
                  </a:lnTo>
                  <a:lnTo>
                    <a:pt x="26454" y="923290"/>
                  </a:lnTo>
                  <a:lnTo>
                    <a:pt x="25654" y="922020"/>
                  </a:lnTo>
                  <a:lnTo>
                    <a:pt x="22555" y="919480"/>
                  </a:lnTo>
                  <a:lnTo>
                    <a:pt x="21793" y="916940"/>
                  </a:lnTo>
                  <a:lnTo>
                    <a:pt x="19456" y="914400"/>
                  </a:lnTo>
                  <a:lnTo>
                    <a:pt x="19710" y="913130"/>
                  </a:lnTo>
                  <a:lnTo>
                    <a:pt x="20243" y="910590"/>
                  </a:lnTo>
                  <a:lnTo>
                    <a:pt x="21005" y="909320"/>
                  </a:lnTo>
                  <a:lnTo>
                    <a:pt x="21005" y="906780"/>
                  </a:lnTo>
                  <a:lnTo>
                    <a:pt x="23342" y="902970"/>
                  </a:lnTo>
                  <a:lnTo>
                    <a:pt x="23342" y="901700"/>
                  </a:lnTo>
                  <a:lnTo>
                    <a:pt x="24104" y="897890"/>
                  </a:lnTo>
                  <a:lnTo>
                    <a:pt x="24104" y="890270"/>
                  </a:lnTo>
                  <a:lnTo>
                    <a:pt x="24904" y="885190"/>
                  </a:lnTo>
                  <a:lnTo>
                    <a:pt x="25654" y="880110"/>
                  </a:lnTo>
                  <a:lnTo>
                    <a:pt x="25654" y="875030"/>
                  </a:lnTo>
                  <a:lnTo>
                    <a:pt x="26454" y="869950"/>
                  </a:lnTo>
                  <a:lnTo>
                    <a:pt x="27749" y="862330"/>
                  </a:lnTo>
                  <a:lnTo>
                    <a:pt x="29273" y="855980"/>
                  </a:lnTo>
                  <a:lnTo>
                    <a:pt x="30924" y="848360"/>
                  </a:lnTo>
                  <a:lnTo>
                    <a:pt x="32664" y="842010"/>
                  </a:lnTo>
                  <a:lnTo>
                    <a:pt x="33451" y="834390"/>
                  </a:lnTo>
                  <a:lnTo>
                    <a:pt x="35801" y="826770"/>
                  </a:lnTo>
                  <a:lnTo>
                    <a:pt x="36550" y="819150"/>
                  </a:lnTo>
                  <a:lnTo>
                    <a:pt x="38900" y="815340"/>
                  </a:lnTo>
                  <a:lnTo>
                    <a:pt x="40449" y="811530"/>
                  </a:lnTo>
                  <a:lnTo>
                    <a:pt x="41249" y="811530"/>
                  </a:lnTo>
                  <a:lnTo>
                    <a:pt x="41998" y="812800"/>
                  </a:lnTo>
                  <a:lnTo>
                    <a:pt x="42799" y="814070"/>
                  </a:lnTo>
                  <a:lnTo>
                    <a:pt x="42011" y="814070"/>
                  </a:lnTo>
                  <a:lnTo>
                    <a:pt x="41897" y="821690"/>
                  </a:lnTo>
                  <a:lnTo>
                    <a:pt x="41579" y="830580"/>
                  </a:lnTo>
                  <a:lnTo>
                    <a:pt x="40449" y="850900"/>
                  </a:lnTo>
                  <a:lnTo>
                    <a:pt x="38900" y="886460"/>
                  </a:lnTo>
                  <a:lnTo>
                    <a:pt x="38112" y="890270"/>
                  </a:lnTo>
                  <a:lnTo>
                    <a:pt x="39700" y="890270"/>
                  </a:lnTo>
                  <a:lnTo>
                    <a:pt x="42011" y="889000"/>
                  </a:lnTo>
                  <a:lnTo>
                    <a:pt x="42011" y="873760"/>
                  </a:lnTo>
                  <a:lnTo>
                    <a:pt x="41249" y="872490"/>
                  </a:lnTo>
                  <a:lnTo>
                    <a:pt x="43561" y="868680"/>
                  </a:lnTo>
                  <a:lnTo>
                    <a:pt x="42799" y="866140"/>
                  </a:lnTo>
                  <a:lnTo>
                    <a:pt x="42799" y="864870"/>
                  </a:lnTo>
                  <a:lnTo>
                    <a:pt x="43561" y="862330"/>
                  </a:lnTo>
                  <a:lnTo>
                    <a:pt x="42799" y="861060"/>
                  </a:lnTo>
                  <a:lnTo>
                    <a:pt x="43561" y="861060"/>
                  </a:lnTo>
                  <a:lnTo>
                    <a:pt x="47447" y="855980"/>
                  </a:lnTo>
                  <a:lnTo>
                    <a:pt x="46697" y="852170"/>
                  </a:lnTo>
                  <a:lnTo>
                    <a:pt x="46697" y="848360"/>
                  </a:lnTo>
                  <a:lnTo>
                    <a:pt x="45910" y="845820"/>
                  </a:lnTo>
                  <a:lnTo>
                    <a:pt x="43561" y="844550"/>
                  </a:lnTo>
                  <a:lnTo>
                    <a:pt x="49009" y="839470"/>
                  </a:lnTo>
                  <a:lnTo>
                    <a:pt x="50647" y="833120"/>
                  </a:lnTo>
                  <a:lnTo>
                    <a:pt x="53619" y="817880"/>
                  </a:lnTo>
                  <a:lnTo>
                    <a:pt x="54978" y="811530"/>
                  </a:lnTo>
                  <a:lnTo>
                    <a:pt x="55257" y="810260"/>
                  </a:lnTo>
                  <a:lnTo>
                    <a:pt x="56807" y="806450"/>
                  </a:lnTo>
                  <a:lnTo>
                    <a:pt x="57556" y="802640"/>
                  </a:lnTo>
                  <a:lnTo>
                    <a:pt x="58356" y="801370"/>
                  </a:lnTo>
                  <a:lnTo>
                    <a:pt x="58356" y="800100"/>
                  </a:lnTo>
                  <a:lnTo>
                    <a:pt x="59905" y="796290"/>
                  </a:lnTo>
                  <a:lnTo>
                    <a:pt x="60693" y="795020"/>
                  </a:lnTo>
                  <a:lnTo>
                    <a:pt x="61468" y="792480"/>
                  </a:lnTo>
                  <a:lnTo>
                    <a:pt x="63017" y="793750"/>
                  </a:lnTo>
                  <a:lnTo>
                    <a:pt x="66916" y="793750"/>
                  </a:lnTo>
                  <a:lnTo>
                    <a:pt x="67691" y="792480"/>
                  </a:lnTo>
                  <a:lnTo>
                    <a:pt x="69253" y="789940"/>
                  </a:lnTo>
                  <a:lnTo>
                    <a:pt x="73152" y="795020"/>
                  </a:lnTo>
                  <a:lnTo>
                    <a:pt x="75463" y="792480"/>
                  </a:lnTo>
                  <a:lnTo>
                    <a:pt x="77812" y="791210"/>
                  </a:lnTo>
                  <a:lnTo>
                    <a:pt x="85598" y="791210"/>
                  </a:lnTo>
                  <a:lnTo>
                    <a:pt x="85598" y="795020"/>
                  </a:lnTo>
                  <a:lnTo>
                    <a:pt x="89496" y="791210"/>
                  </a:lnTo>
                  <a:lnTo>
                    <a:pt x="92608" y="796290"/>
                  </a:lnTo>
                  <a:lnTo>
                    <a:pt x="98844" y="791210"/>
                  </a:lnTo>
                  <a:lnTo>
                    <a:pt x="101955" y="788670"/>
                  </a:lnTo>
                  <a:lnTo>
                    <a:pt x="101155" y="787400"/>
                  </a:lnTo>
                  <a:lnTo>
                    <a:pt x="95707" y="787400"/>
                  </a:lnTo>
                  <a:lnTo>
                    <a:pt x="93370" y="789940"/>
                  </a:lnTo>
                  <a:lnTo>
                    <a:pt x="88709" y="789940"/>
                  </a:lnTo>
                  <a:lnTo>
                    <a:pt x="89509" y="788670"/>
                  </a:lnTo>
                  <a:lnTo>
                    <a:pt x="92595" y="786130"/>
                  </a:lnTo>
                  <a:lnTo>
                    <a:pt x="92608" y="783590"/>
                  </a:lnTo>
                  <a:lnTo>
                    <a:pt x="92608" y="782320"/>
                  </a:lnTo>
                  <a:lnTo>
                    <a:pt x="87909" y="782320"/>
                  </a:lnTo>
                  <a:lnTo>
                    <a:pt x="81711" y="782320"/>
                  </a:lnTo>
                  <a:lnTo>
                    <a:pt x="78600" y="782320"/>
                  </a:lnTo>
                  <a:lnTo>
                    <a:pt x="74701" y="783590"/>
                  </a:lnTo>
                  <a:lnTo>
                    <a:pt x="72364" y="783590"/>
                  </a:lnTo>
                  <a:lnTo>
                    <a:pt x="71602" y="779780"/>
                  </a:lnTo>
                  <a:lnTo>
                    <a:pt x="70053" y="779780"/>
                  </a:lnTo>
                  <a:lnTo>
                    <a:pt x="67703" y="778510"/>
                  </a:lnTo>
                  <a:lnTo>
                    <a:pt x="66916" y="778510"/>
                  </a:lnTo>
                  <a:lnTo>
                    <a:pt x="68465" y="774700"/>
                  </a:lnTo>
                  <a:lnTo>
                    <a:pt x="68491" y="773366"/>
                  </a:lnTo>
                  <a:lnTo>
                    <a:pt x="70040" y="769620"/>
                  </a:lnTo>
                  <a:lnTo>
                    <a:pt x="72212" y="767080"/>
                  </a:lnTo>
                  <a:lnTo>
                    <a:pt x="75463" y="763270"/>
                  </a:lnTo>
                  <a:lnTo>
                    <a:pt x="77800" y="755650"/>
                  </a:lnTo>
                  <a:lnTo>
                    <a:pt x="78422" y="754380"/>
                  </a:lnTo>
                  <a:lnTo>
                    <a:pt x="80911" y="749300"/>
                  </a:lnTo>
                  <a:lnTo>
                    <a:pt x="83261" y="745490"/>
                  </a:lnTo>
                  <a:lnTo>
                    <a:pt x="85610" y="742937"/>
                  </a:lnTo>
                  <a:lnTo>
                    <a:pt x="85991" y="741680"/>
                  </a:lnTo>
                  <a:lnTo>
                    <a:pt x="87160" y="737870"/>
                  </a:lnTo>
                  <a:lnTo>
                    <a:pt x="93370" y="727710"/>
                  </a:lnTo>
                  <a:lnTo>
                    <a:pt x="97256" y="722630"/>
                  </a:lnTo>
                  <a:lnTo>
                    <a:pt x="102298" y="715010"/>
                  </a:lnTo>
                  <a:lnTo>
                    <a:pt x="107188" y="707390"/>
                  </a:lnTo>
                  <a:lnTo>
                    <a:pt x="112356" y="701040"/>
                  </a:lnTo>
                  <a:lnTo>
                    <a:pt x="118262" y="693420"/>
                  </a:lnTo>
                  <a:lnTo>
                    <a:pt x="124510" y="688340"/>
                  </a:lnTo>
                  <a:lnTo>
                    <a:pt x="129959" y="681990"/>
                  </a:lnTo>
                  <a:lnTo>
                    <a:pt x="136969" y="678180"/>
                  </a:lnTo>
                  <a:lnTo>
                    <a:pt x="140068" y="675640"/>
                  </a:lnTo>
                  <a:lnTo>
                    <a:pt x="146304" y="673100"/>
                  </a:lnTo>
                  <a:lnTo>
                    <a:pt x="146304" y="680720"/>
                  </a:lnTo>
                  <a:lnTo>
                    <a:pt x="144449" y="688340"/>
                  </a:lnTo>
                  <a:lnTo>
                    <a:pt x="142506" y="694690"/>
                  </a:lnTo>
                  <a:lnTo>
                    <a:pt x="140728" y="702310"/>
                  </a:lnTo>
                  <a:lnTo>
                    <a:pt x="139306" y="708660"/>
                  </a:lnTo>
                  <a:lnTo>
                    <a:pt x="137731" y="716280"/>
                  </a:lnTo>
                  <a:lnTo>
                    <a:pt x="135597" y="722630"/>
                  </a:lnTo>
                  <a:lnTo>
                    <a:pt x="130721" y="735330"/>
                  </a:lnTo>
                  <a:lnTo>
                    <a:pt x="127622" y="744220"/>
                  </a:lnTo>
                  <a:lnTo>
                    <a:pt x="124510" y="751840"/>
                  </a:lnTo>
                  <a:lnTo>
                    <a:pt x="122161" y="755650"/>
                  </a:lnTo>
                  <a:lnTo>
                    <a:pt x="120611" y="759460"/>
                  </a:lnTo>
                  <a:lnTo>
                    <a:pt x="118262" y="764540"/>
                  </a:lnTo>
                  <a:lnTo>
                    <a:pt x="115163" y="765810"/>
                  </a:lnTo>
                  <a:lnTo>
                    <a:pt x="112064" y="768350"/>
                  </a:lnTo>
                  <a:lnTo>
                    <a:pt x="110515" y="768350"/>
                  </a:lnTo>
                  <a:lnTo>
                    <a:pt x="109715" y="769620"/>
                  </a:lnTo>
                  <a:lnTo>
                    <a:pt x="108165" y="770890"/>
                  </a:lnTo>
                  <a:lnTo>
                    <a:pt x="106616" y="774700"/>
                  </a:lnTo>
                  <a:lnTo>
                    <a:pt x="102704" y="775970"/>
                  </a:lnTo>
                  <a:lnTo>
                    <a:pt x="97256" y="777240"/>
                  </a:lnTo>
                  <a:lnTo>
                    <a:pt x="88709" y="777240"/>
                  </a:lnTo>
                  <a:lnTo>
                    <a:pt x="88099" y="781050"/>
                  </a:lnTo>
                  <a:lnTo>
                    <a:pt x="90271" y="781050"/>
                  </a:lnTo>
                  <a:lnTo>
                    <a:pt x="94945" y="779780"/>
                  </a:lnTo>
                  <a:lnTo>
                    <a:pt x="100368" y="781050"/>
                  </a:lnTo>
                  <a:lnTo>
                    <a:pt x="105435" y="779780"/>
                  </a:lnTo>
                  <a:lnTo>
                    <a:pt x="110502" y="778510"/>
                  </a:lnTo>
                  <a:lnTo>
                    <a:pt x="115951" y="775970"/>
                  </a:lnTo>
                  <a:lnTo>
                    <a:pt x="121399" y="770890"/>
                  </a:lnTo>
                  <a:lnTo>
                    <a:pt x="120611" y="768350"/>
                  </a:lnTo>
                  <a:lnTo>
                    <a:pt x="122961" y="768350"/>
                  </a:lnTo>
                  <a:lnTo>
                    <a:pt x="125272" y="765810"/>
                  </a:lnTo>
                  <a:lnTo>
                    <a:pt x="126860" y="763270"/>
                  </a:lnTo>
                  <a:lnTo>
                    <a:pt x="131508" y="762000"/>
                  </a:lnTo>
                  <a:lnTo>
                    <a:pt x="131508" y="759460"/>
                  </a:lnTo>
                  <a:lnTo>
                    <a:pt x="132270" y="755650"/>
                  </a:lnTo>
                  <a:lnTo>
                    <a:pt x="134620" y="754380"/>
                  </a:lnTo>
                  <a:lnTo>
                    <a:pt x="137718" y="751840"/>
                  </a:lnTo>
                  <a:lnTo>
                    <a:pt x="140068" y="748030"/>
                  </a:lnTo>
                  <a:lnTo>
                    <a:pt x="143967" y="744220"/>
                  </a:lnTo>
                  <a:lnTo>
                    <a:pt x="144754" y="740410"/>
                  </a:lnTo>
                  <a:lnTo>
                    <a:pt x="144754" y="739140"/>
                  </a:lnTo>
                  <a:lnTo>
                    <a:pt x="159524" y="716280"/>
                  </a:lnTo>
                  <a:lnTo>
                    <a:pt x="158762" y="715010"/>
                  </a:lnTo>
                  <a:lnTo>
                    <a:pt x="158762" y="713740"/>
                  </a:lnTo>
                  <a:lnTo>
                    <a:pt x="161074" y="711200"/>
                  </a:lnTo>
                  <a:lnTo>
                    <a:pt x="161861" y="708660"/>
                  </a:lnTo>
                  <a:lnTo>
                    <a:pt x="166522" y="703580"/>
                  </a:lnTo>
                  <a:lnTo>
                    <a:pt x="167322" y="703580"/>
                  </a:lnTo>
                  <a:lnTo>
                    <a:pt x="167322" y="701040"/>
                  </a:lnTo>
                  <a:lnTo>
                    <a:pt x="168071" y="701040"/>
                  </a:lnTo>
                  <a:lnTo>
                    <a:pt x="172758" y="687070"/>
                  </a:lnTo>
                  <a:lnTo>
                    <a:pt x="173520" y="685800"/>
                  </a:lnTo>
                  <a:lnTo>
                    <a:pt x="172758" y="684530"/>
                  </a:lnTo>
                  <a:lnTo>
                    <a:pt x="172758" y="683260"/>
                  </a:lnTo>
                  <a:lnTo>
                    <a:pt x="176898" y="673100"/>
                  </a:lnTo>
                  <a:lnTo>
                    <a:pt x="177419" y="671830"/>
                  </a:lnTo>
                  <a:lnTo>
                    <a:pt x="178981" y="666750"/>
                  </a:lnTo>
                  <a:lnTo>
                    <a:pt x="180517" y="664210"/>
                  </a:lnTo>
                  <a:lnTo>
                    <a:pt x="183667" y="660400"/>
                  </a:lnTo>
                  <a:lnTo>
                    <a:pt x="183654" y="657860"/>
                  </a:lnTo>
                  <a:lnTo>
                    <a:pt x="184429" y="655320"/>
                  </a:lnTo>
                  <a:lnTo>
                    <a:pt x="188315" y="652780"/>
                  </a:lnTo>
                  <a:close/>
                </a:path>
                <a:path w="2096134" h="1017270">
                  <a:moveTo>
                    <a:pt x="191427" y="618490"/>
                  </a:moveTo>
                  <a:lnTo>
                    <a:pt x="190665" y="615950"/>
                  </a:lnTo>
                  <a:lnTo>
                    <a:pt x="188315" y="609600"/>
                  </a:lnTo>
                  <a:lnTo>
                    <a:pt x="185216" y="604520"/>
                  </a:lnTo>
                  <a:lnTo>
                    <a:pt x="179768" y="600710"/>
                  </a:lnTo>
                  <a:lnTo>
                    <a:pt x="177419" y="600710"/>
                  </a:lnTo>
                  <a:lnTo>
                    <a:pt x="175082" y="604520"/>
                  </a:lnTo>
                  <a:lnTo>
                    <a:pt x="174320" y="601980"/>
                  </a:lnTo>
                  <a:lnTo>
                    <a:pt x="170408" y="601980"/>
                  </a:lnTo>
                  <a:lnTo>
                    <a:pt x="168071" y="600710"/>
                  </a:lnTo>
                  <a:lnTo>
                    <a:pt x="165760" y="601980"/>
                  </a:lnTo>
                  <a:lnTo>
                    <a:pt x="160312" y="603250"/>
                  </a:lnTo>
                  <a:lnTo>
                    <a:pt x="154863" y="605790"/>
                  </a:lnTo>
                  <a:lnTo>
                    <a:pt x="144754" y="607060"/>
                  </a:lnTo>
                  <a:lnTo>
                    <a:pt x="141617" y="609600"/>
                  </a:lnTo>
                  <a:lnTo>
                    <a:pt x="139306" y="614680"/>
                  </a:lnTo>
                  <a:lnTo>
                    <a:pt x="136956" y="618490"/>
                  </a:lnTo>
                  <a:lnTo>
                    <a:pt x="134607" y="619760"/>
                  </a:lnTo>
                  <a:lnTo>
                    <a:pt x="137731" y="622300"/>
                  </a:lnTo>
                  <a:lnTo>
                    <a:pt x="140855" y="623570"/>
                  </a:lnTo>
                  <a:lnTo>
                    <a:pt x="142417" y="626110"/>
                  </a:lnTo>
                  <a:lnTo>
                    <a:pt x="143967" y="632460"/>
                  </a:lnTo>
                  <a:lnTo>
                    <a:pt x="144754" y="638810"/>
                  </a:lnTo>
                  <a:lnTo>
                    <a:pt x="145516" y="645160"/>
                  </a:lnTo>
                  <a:lnTo>
                    <a:pt x="146304" y="647700"/>
                  </a:lnTo>
                  <a:lnTo>
                    <a:pt x="144754" y="648970"/>
                  </a:lnTo>
                  <a:lnTo>
                    <a:pt x="185216" y="648970"/>
                  </a:lnTo>
                  <a:lnTo>
                    <a:pt x="186766" y="646430"/>
                  </a:lnTo>
                  <a:lnTo>
                    <a:pt x="189865" y="626110"/>
                  </a:lnTo>
                  <a:lnTo>
                    <a:pt x="190665" y="622300"/>
                  </a:lnTo>
                  <a:lnTo>
                    <a:pt x="191427" y="618490"/>
                  </a:lnTo>
                  <a:close/>
                </a:path>
                <a:path w="2096134" h="1017270">
                  <a:moveTo>
                    <a:pt x="270027" y="783590"/>
                  </a:moveTo>
                  <a:lnTo>
                    <a:pt x="269265" y="781050"/>
                  </a:lnTo>
                  <a:lnTo>
                    <a:pt x="269265" y="782320"/>
                  </a:lnTo>
                  <a:lnTo>
                    <a:pt x="268478" y="784860"/>
                  </a:lnTo>
                  <a:lnTo>
                    <a:pt x="270027" y="783590"/>
                  </a:lnTo>
                  <a:close/>
                </a:path>
                <a:path w="2096134" h="1017270">
                  <a:moveTo>
                    <a:pt x="286372" y="828636"/>
                  </a:moveTo>
                  <a:lnTo>
                    <a:pt x="285584" y="828090"/>
                  </a:lnTo>
                  <a:lnTo>
                    <a:pt x="281686" y="834555"/>
                  </a:lnTo>
                  <a:lnTo>
                    <a:pt x="283273" y="835025"/>
                  </a:lnTo>
                  <a:lnTo>
                    <a:pt x="286372" y="828636"/>
                  </a:lnTo>
                  <a:close/>
                </a:path>
                <a:path w="2096134" h="1017270">
                  <a:moveTo>
                    <a:pt x="294170" y="809917"/>
                  </a:moveTo>
                  <a:lnTo>
                    <a:pt x="293382" y="807148"/>
                  </a:lnTo>
                  <a:lnTo>
                    <a:pt x="292582" y="807974"/>
                  </a:lnTo>
                  <a:lnTo>
                    <a:pt x="291833" y="808837"/>
                  </a:lnTo>
                  <a:lnTo>
                    <a:pt x="291833" y="809586"/>
                  </a:lnTo>
                  <a:lnTo>
                    <a:pt x="291033" y="810463"/>
                  </a:lnTo>
                  <a:lnTo>
                    <a:pt x="290271" y="811999"/>
                  </a:lnTo>
                  <a:lnTo>
                    <a:pt x="290271" y="812736"/>
                  </a:lnTo>
                  <a:lnTo>
                    <a:pt x="291033" y="813358"/>
                  </a:lnTo>
                  <a:lnTo>
                    <a:pt x="291833" y="811745"/>
                  </a:lnTo>
                  <a:lnTo>
                    <a:pt x="293382" y="810729"/>
                  </a:lnTo>
                  <a:lnTo>
                    <a:pt x="294170" y="809917"/>
                  </a:lnTo>
                  <a:close/>
                </a:path>
                <a:path w="2096134" h="1017270">
                  <a:moveTo>
                    <a:pt x="301942" y="789673"/>
                  </a:moveTo>
                  <a:lnTo>
                    <a:pt x="301929" y="788250"/>
                  </a:lnTo>
                  <a:lnTo>
                    <a:pt x="298030" y="788924"/>
                  </a:lnTo>
                  <a:lnTo>
                    <a:pt x="299593" y="795185"/>
                  </a:lnTo>
                  <a:lnTo>
                    <a:pt x="301942" y="789673"/>
                  </a:lnTo>
                  <a:close/>
                </a:path>
                <a:path w="2096134" h="1017270">
                  <a:moveTo>
                    <a:pt x="324485" y="762584"/>
                  </a:moveTo>
                  <a:lnTo>
                    <a:pt x="322935" y="762177"/>
                  </a:lnTo>
                  <a:lnTo>
                    <a:pt x="315175" y="775817"/>
                  </a:lnTo>
                  <a:lnTo>
                    <a:pt x="319836" y="774280"/>
                  </a:lnTo>
                  <a:lnTo>
                    <a:pt x="324485" y="762584"/>
                  </a:lnTo>
                  <a:close/>
                </a:path>
                <a:path w="2096134" h="1017270">
                  <a:moveTo>
                    <a:pt x="378980" y="759117"/>
                  </a:moveTo>
                  <a:lnTo>
                    <a:pt x="375094" y="759040"/>
                  </a:lnTo>
                  <a:lnTo>
                    <a:pt x="373532" y="759307"/>
                  </a:lnTo>
                  <a:lnTo>
                    <a:pt x="371983" y="760310"/>
                  </a:lnTo>
                  <a:lnTo>
                    <a:pt x="369671" y="761377"/>
                  </a:lnTo>
                  <a:lnTo>
                    <a:pt x="368884" y="763003"/>
                  </a:lnTo>
                  <a:lnTo>
                    <a:pt x="375881" y="763968"/>
                  </a:lnTo>
                  <a:lnTo>
                    <a:pt x="371983" y="770483"/>
                  </a:lnTo>
                  <a:lnTo>
                    <a:pt x="372783" y="774661"/>
                  </a:lnTo>
                  <a:lnTo>
                    <a:pt x="374332" y="774395"/>
                  </a:lnTo>
                  <a:lnTo>
                    <a:pt x="375094" y="771372"/>
                  </a:lnTo>
                  <a:lnTo>
                    <a:pt x="377431" y="768070"/>
                  </a:lnTo>
                  <a:lnTo>
                    <a:pt x="376682" y="765302"/>
                  </a:lnTo>
                  <a:lnTo>
                    <a:pt x="377431" y="763016"/>
                  </a:lnTo>
                  <a:lnTo>
                    <a:pt x="378980" y="759117"/>
                  </a:lnTo>
                  <a:close/>
                </a:path>
                <a:path w="2096134" h="1017270">
                  <a:moveTo>
                    <a:pt x="385229" y="744220"/>
                  </a:moveTo>
                  <a:lnTo>
                    <a:pt x="382892" y="742950"/>
                  </a:lnTo>
                  <a:lnTo>
                    <a:pt x="381330" y="746760"/>
                  </a:lnTo>
                  <a:lnTo>
                    <a:pt x="379780" y="746760"/>
                  </a:lnTo>
                  <a:lnTo>
                    <a:pt x="378993" y="744220"/>
                  </a:lnTo>
                  <a:lnTo>
                    <a:pt x="378231" y="744220"/>
                  </a:lnTo>
                  <a:lnTo>
                    <a:pt x="379780" y="754380"/>
                  </a:lnTo>
                  <a:lnTo>
                    <a:pt x="383870" y="746760"/>
                  </a:lnTo>
                  <a:lnTo>
                    <a:pt x="385229" y="744220"/>
                  </a:lnTo>
                  <a:close/>
                </a:path>
                <a:path w="2096134" h="1017270">
                  <a:moveTo>
                    <a:pt x="642810" y="572770"/>
                  </a:moveTo>
                  <a:lnTo>
                    <a:pt x="638149" y="571500"/>
                  </a:lnTo>
                  <a:lnTo>
                    <a:pt x="629602" y="572770"/>
                  </a:lnTo>
                  <a:lnTo>
                    <a:pt x="642810" y="572770"/>
                  </a:lnTo>
                  <a:close/>
                </a:path>
                <a:path w="2096134" h="1017270">
                  <a:moveTo>
                    <a:pt x="771220" y="827062"/>
                  </a:moveTo>
                  <a:lnTo>
                    <a:pt x="770432" y="826465"/>
                  </a:lnTo>
                  <a:lnTo>
                    <a:pt x="770432" y="825715"/>
                  </a:lnTo>
                  <a:lnTo>
                    <a:pt x="769670" y="824433"/>
                  </a:lnTo>
                  <a:lnTo>
                    <a:pt x="768870" y="823823"/>
                  </a:lnTo>
                  <a:lnTo>
                    <a:pt x="767321" y="823353"/>
                  </a:lnTo>
                  <a:lnTo>
                    <a:pt x="767321" y="822617"/>
                  </a:lnTo>
                  <a:lnTo>
                    <a:pt x="768121" y="818896"/>
                  </a:lnTo>
                  <a:lnTo>
                    <a:pt x="765771" y="818565"/>
                  </a:lnTo>
                  <a:lnTo>
                    <a:pt x="761123" y="819365"/>
                  </a:lnTo>
                  <a:lnTo>
                    <a:pt x="765771" y="822210"/>
                  </a:lnTo>
                  <a:lnTo>
                    <a:pt x="766572" y="826389"/>
                  </a:lnTo>
                  <a:lnTo>
                    <a:pt x="770432" y="828611"/>
                  </a:lnTo>
                  <a:lnTo>
                    <a:pt x="771220" y="827062"/>
                  </a:lnTo>
                  <a:close/>
                </a:path>
                <a:path w="2096134" h="1017270">
                  <a:moveTo>
                    <a:pt x="801827" y="617131"/>
                  </a:moveTo>
                  <a:lnTo>
                    <a:pt x="801509" y="617220"/>
                  </a:lnTo>
                  <a:lnTo>
                    <a:pt x="801103" y="618934"/>
                  </a:lnTo>
                  <a:lnTo>
                    <a:pt x="801827" y="617131"/>
                  </a:lnTo>
                  <a:close/>
                </a:path>
                <a:path w="2096134" h="1017270">
                  <a:moveTo>
                    <a:pt x="802309" y="735342"/>
                  </a:moveTo>
                  <a:lnTo>
                    <a:pt x="797674" y="734656"/>
                  </a:lnTo>
                  <a:lnTo>
                    <a:pt x="793026" y="742734"/>
                  </a:lnTo>
                  <a:lnTo>
                    <a:pt x="794575" y="743204"/>
                  </a:lnTo>
                  <a:lnTo>
                    <a:pt x="802309" y="735342"/>
                  </a:lnTo>
                  <a:close/>
                </a:path>
                <a:path w="2096134" h="1017270">
                  <a:moveTo>
                    <a:pt x="807935" y="629793"/>
                  </a:moveTo>
                  <a:lnTo>
                    <a:pt x="807783" y="629920"/>
                  </a:lnTo>
                  <a:lnTo>
                    <a:pt x="807694" y="630186"/>
                  </a:lnTo>
                  <a:lnTo>
                    <a:pt x="807935" y="629793"/>
                  </a:lnTo>
                  <a:close/>
                </a:path>
                <a:path w="2096134" h="1017270">
                  <a:moveTo>
                    <a:pt x="810094" y="626110"/>
                  </a:moveTo>
                  <a:lnTo>
                    <a:pt x="807935" y="629793"/>
                  </a:lnTo>
                  <a:lnTo>
                    <a:pt x="809307" y="628650"/>
                  </a:lnTo>
                  <a:lnTo>
                    <a:pt x="810094" y="626110"/>
                  </a:lnTo>
                  <a:close/>
                </a:path>
                <a:path w="2096134" h="1017270">
                  <a:moveTo>
                    <a:pt x="810094" y="610870"/>
                  </a:moveTo>
                  <a:lnTo>
                    <a:pt x="807783" y="610870"/>
                  </a:lnTo>
                  <a:lnTo>
                    <a:pt x="807783" y="612140"/>
                  </a:lnTo>
                  <a:lnTo>
                    <a:pt x="806983" y="612140"/>
                  </a:lnTo>
                  <a:lnTo>
                    <a:pt x="805408" y="613410"/>
                  </a:lnTo>
                  <a:lnTo>
                    <a:pt x="806996" y="608330"/>
                  </a:lnTo>
                  <a:lnTo>
                    <a:pt x="806996" y="607060"/>
                  </a:lnTo>
                  <a:lnTo>
                    <a:pt x="803897" y="612140"/>
                  </a:lnTo>
                  <a:lnTo>
                    <a:pt x="802297" y="615950"/>
                  </a:lnTo>
                  <a:lnTo>
                    <a:pt x="801827" y="617131"/>
                  </a:lnTo>
                  <a:lnTo>
                    <a:pt x="806196" y="615950"/>
                  </a:lnTo>
                  <a:lnTo>
                    <a:pt x="808151" y="613410"/>
                  </a:lnTo>
                  <a:lnTo>
                    <a:pt x="810094" y="610870"/>
                  </a:lnTo>
                  <a:close/>
                </a:path>
                <a:path w="2096134" h="1017270">
                  <a:moveTo>
                    <a:pt x="1141628" y="867562"/>
                  </a:moveTo>
                  <a:lnTo>
                    <a:pt x="1139317" y="865060"/>
                  </a:lnTo>
                  <a:lnTo>
                    <a:pt x="1137729" y="863854"/>
                  </a:lnTo>
                  <a:lnTo>
                    <a:pt x="1137729" y="863117"/>
                  </a:lnTo>
                  <a:lnTo>
                    <a:pt x="1138516" y="859332"/>
                  </a:lnTo>
                  <a:lnTo>
                    <a:pt x="1136142" y="859015"/>
                  </a:lnTo>
                  <a:lnTo>
                    <a:pt x="1131519" y="859129"/>
                  </a:lnTo>
                  <a:lnTo>
                    <a:pt x="1135418" y="862088"/>
                  </a:lnTo>
                  <a:lnTo>
                    <a:pt x="1136154" y="867016"/>
                  </a:lnTo>
                  <a:lnTo>
                    <a:pt x="1140040" y="868514"/>
                  </a:lnTo>
                  <a:lnTo>
                    <a:pt x="1141628" y="867562"/>
                  </a:lnTo>
                  <a:close/>
                </a:path>
                <a:path w="2096134" h="1017270">
                  <a:moveTo>
                    <a:pt x="1165733" y="727710"/>
                  </a:moveTo>
                  <a:lnTo>
                    <a:pt x="1165034" y="726846"/>
                  </a:lnTo>
                  <a:lnTo>
                    <a:pt x="1164590" y="727938"/>
                  </a:lnTo>
                  <a:lnTo>
                    <a:pt x="1165733" y="727710"/>
                  </a:lnTo>
                  <a:close/>
                </a:path>
                <a:path w="2096134" h="1017270">
                  <a:moveTo>
                    <a:pt x="1165733" y="727710"/>
                  </a:moveTo>
                  <a:lnTo>
                    <a:pt x="1165440" y="727938"/>
                  </a:lnTo>
                  <a:lnTo>
                    <a:pt x="1165733" y="727710"/>
                  </a:lnTo>
                  <a:close/>
                </a:path>
                <a:path w="2096134" h="1017270">
                  <a:moveTo>
                    <a:pt x="1171943" y="775970"/>
                  </a:moveTo>
                  <a:lnTo>
                    <a:pt x="1168057" y="775157"/>
                  </a:lnTo>
                  <a:lnTo>
                    <a:pt x="1162634" y="783361"/>
                  </a:lnTo>
                  <a:lnTo>
                    <a:pt x="1164158" y="783844"/>
                  </a:lnTo>
                  <a:lnTo>
                    <a:pt x="1171943" y="775970"/>
                  </a:lnTo>
                  <a:close/>
                </a:path>
                <a:path w="2096134" h="1017270">
                  <a:moveTo>
                    <a:pt x="1172743" y="738073"/>
                  </a:moveTo>
                  <a:lnTo>
                    <a:pt x="1171219" y="737590"/>
                  </a:lnTo>
                  <a:lnTo>
                    <a:pt x="1164945" y="747407"/>
                  </a:lnTo>
                  <a:lnTo>
                    <a:pt x="1169631" y="744385"/>
                  </a:lnTo>
                  <a:lnTo>
                    <a:pt x="1172743" y="742442"/>
                  </a:lnTo>
                  <a:lnTo>
                    <a:pt x="1172743" y="738073"/>
                  </a:lnTo>
                  <a:close/>
                </a:path>
                <a:path w="2096134" h="1017270">
                  <a:moveTo>
                    <a:pt x="1189850" y="541020"/>
                  </a:moveTo>
                  <a:lnTo>
                    <a:pt x="1188339" y="539750"/>
                  </a:lnTo>
                  <a:lnTo>
                    <a:pt x="1186751" y="541020"/>
                  </a:lnTo>
                  <a:lnTo>
                    <a:pt x="1185227" y="542290"/>
                  </a:lnTo>
                  <a:lnTo>
                    <a:pt x="1184440" y="542290"/>
                  </a:lnTo>
                  <a:lnTo>
                    <a:pt x="1182052" y="547370"/>
                  </a:lnTo>
                  <a:lnTo>
                    <a:pt x="1180541" y="551180"/>
                  </a:lnTo>
                  <a:lnTo>
                    <a:pt x="1179779" y="552437"/>
                  </a:lnTo>
                  <a:lnTo>
                    <a:pt x="1184440" y="551180"/>
                  </a:lnTo>
                  <a:lnTo>
                    <a:pt x="1187526" y="546100"/>
                  </a:lnTo>
                  <a:lnTo>
                    <a:pt x="1185951" y="546100"/>
                  </a:lnTo>
                  <a:lnTo>
                    <a:pt x="1187526" y="544830"/>
                  </a:lnTo>
                  <a:lnTo>
                    <a:pt x="1188326" y="544830"/>
                  </a:lnTo>
                  <a:lnTo>
                    <a:pt x="1189126" y="543560"/>
                  </a:lnTo>
                  <a:lnTo>
                    <a:pt x="1189126" y="542290"/>
                  </a:lnTo>
                  <a:lnTo>
                    <a:pt x="1189850" y="541020"/>
                  </a:lnTo>
                  <a:close/>
                </a:path>
                <a:path w="2096134" h="1017270">
                  <a:moveTo>
                    <a:pt x="1884489" y="595630"/>
                  </a:moveTo>
                  <a:lnTo>
                    <a:pt x="1884286" y="595337"/>
                  </a:lnTo>
                  <a:lnTo>
                    <a:pt x="1884349" y="595630"/>
                  </a:lnTo>
                  <a:lnTo>
                    <a:pt x="1884489" y="595630"/>
                  </a:lnTo>
                  <a:close/>
                </a:path>
                <a:path w="2096134" h="1017270">
                  <a:moveTo>
                    <a:pt x="1885378" y="596900"/>
                  </a:moveTo>
                  <a:lnTo>
                    <a:pt x="1884997" y="595630"/>
                  </a:lnTo>
                  <a:lnTo>
                    <a:pt x="1884489" y="595630"/>
                  </a:lnTo>
                  <a:lnTo>
                    <a:pt x="1885378" y="596900"/>
                  </a:lnTo>
                  <a:close/>
                </a:path>
                <a:path w="2096134" h="1017270">
                  <a:moveTo>
                    <a:pt x="1893265" y="419620"/>
                  </a:moveTo>
                  <a:lnTo>
                    <a:pt x="1892973" y="419671"/>
                  </a:lnTo>
                  <a:lnTo>
                    <a:pt x="1892452" y="420268"/>
                  </a:lnTo>
                  <a:lnTo>
                    <a:pt x="1892388" y="419760"/>
                  </a:lnTo>
                  <a:lnTo>
                    <a:pt x="1892439" y="419442"/>
                  </a:lnTo>
                  <a:lnTo>
                    <a:pt x="1892452" y="419112"/>
                  </a:lnTo>
                  <a:lnTo>
                    <a:pt x="1892503" y="418795"/>
                  </a:lnTo>
                  <a:lnTo>
                    <a:pt x="1892401" y="419290"/>
                  </a:lnTo>
                  <a:lnTo>
                    <a:pt x="1892363" y="419582"/>
                  </a:lnTo>
                  <a:lnTo>
                    <a:pt x="1892376" y="419760"/>
                  </a:lnTo>
                  <a:lnTo>
                    <a:pt x="1892109" y="421563"/>
                  </a:lnTo>
                  <a:lnTo>
                    <a:pt x="1891842" y="423367"/>
                  </a:lnTo>
                  <a:lnTo>
                    <a:pt x="1891753" y="425246"/>
                  </a:lnTo>
                  <a:lnTo>
                    <a:pt x="1892058" y="422071"/>
                  </a:lnTo>
                  <a:lnTo>
                    <a:pt x="1892693" y="421068"/>
                  </a:lnTo>
                  <a:lnTo>
                    <a:pt x="1893265" y="419620"/>
                  </a:lnTo>
                  <a:close/>
                </a:path>
                <a:path w="2096134" h="1017270">
                  <a:moveTo>
                    <a:pt x="1897176" y="449338"/>
                  </a:moveTo>
                  <a:lnTo>
                    <a:pt x="1895678" y="445516"/>
                  </a:lnTo>
                  <a:lnTo>
                    <a:pt x="1896008" y="446671"/>
                  </a:lnTo>
                  <a:lnTo>
                    <a:pt x="1896478" y="447992"/>
                  </a:lnTo>
                  <a:lnTo>
                    <a:pt x="1897176" y="449338"/>
                  </a:lnTo>
                  <a:close/>
                </a:path>
                <a:path w="2096134" h="1017270">
                  <a:moveTo>
                    <a:pt x="1897367" y="450088"/>
                  </a:moveTo>
                  <a:lnTo>
                    <a:pt x="1895614" y="447332"/>
                  </a:lnTo>
                  <a:lnTo>
                    <a:pt x="1896960" y="449732"/>
                  </a:lnTo>
                  <a:lnTo>
                    <a:pt x="1897367" y="450088"/>
                  </a:lnTo>
                  <a:close/>
                </a:path>
                <a:path w="2096134" h="1017270">
                  <a:moveTo>
                    <a:pt x="1898269" y="408673"/>
                  </a:moveTo>
                  <a:lnTo>
                    <a:pt x="1897278" y="410210"/>
                  </a:lnTo>
                  <a:lnTo>
                    <a:pt x="1897176" y="411327"/>
                  </a:lnTo>
                  <a:lnTo>
                    <a:pt x="1898269" y="408673"/>
                  </a:lnTo>
                  <a:close/>
                </a:path>
                <a:path w="2096134" h="1017270">
                  <a:moveTo>
                    <a:pt x="1898599" y="435737"/>
                  </a:moveTo>
                  <a:lnTo>
                    <a:pt x="1898230" y="435584"/>
                  </a:lnTo>
                  <a:lnTo>
                    <a:pt x="1897964" y="435241"/>
                  </a:lnTo>
                  <a:lnTo>
                    <a:pt x="1897748" y="434784"/>
                  </a:lnTo>
                  <a:lnTo>
                    <a:pt x="1898002" y="435343"/>
                  </a:lnTo>
                  <a:lnTo>
                    <a:pt x="1898269" y="435737"/>
                  </a:lnTo>
                  <a:lnTo>
                    <a:pt x="1898599" y="435737"/>
                  </a:lnTo>
                  <a:close/>
                </a:path>
                <a:path w="2096134" h="1017270">
                  <a:moveTo>
                    <a:pt x="1899805" y="434975"/>
                  </a:moveTo>
                  <a:lnTo>
                    <a:pt x="1899500" y="433019"/>
                  </a:lnTo>
                  <a:lnTo>
                    <a:pt x="1899437" y="431165"/>
                  </a:lnTo>
                  <a:lnTo>
                    <a:pt x="1899158" y="430060"/>
                  </a:lnTo>
                  <a:lnTo>
                    <a:pt x="1899170" y="431126"/>
                  </a:lnTo>
                  <a:lnTo>
                    <a:pt x="1899310" y="433451"/>
                  </a:lnTo>
                  <a:lnTo>
                    <a:pt x="1899805" y="434975"/>
                  </a:lnTo>
                  <a:close/>
                </a:path>
                <a:path w="2096134" h="1017270">
                  <a:moveTo>
                    <a:pt x="1900059" y="453732"/>
                  </a:moveTo>
                  <a:lnTo>
                    <a:pt x="1898878" y="452297"/>
                  </a:lnTo>
                  <a:lnTo>
                    <a:pt x="1897926" y="450824"/>
                  </a:lnTo>
                  <a:lnTo>
                    <a:pt x="1897176" y="449351"/>
                  </a:lnTo>
                  <a:lnTo>
                    <a:pt x="1897418" y="449935"/>
                  </a:lnTo>
                  <a:lnTo>
                    <a:pt x="1897494" y="450215"/>
                  </a:lnTo>
                  <a:lnTo>
                    <a:pt x="1897367" y="450088"/>
                  </a:lnTo>
                  <a:lnTo>
                    <a:pt x="1897888" y="450875"/>
                  </a:lnTo>
                  <a:lnTo>
                    <a:pt x="1898637" y="452018"/>
                  </a:lnTo>
                  <a:lnTo>
                    <a:pt x="1900059" y="453732"/>
                  </a:lnTo>
                  <a:close/>
                </a:path>
                <a:path w="2096134" h="1017270">
                  <a:moveTo>
                    <a:pt x="1900313" y="405523"/>
                  </a:moveTo>
                  <a:lnTo>
                    <a:pt x="1896402" y="408940"/>
                  </a:lnTo>
                  <a:lnTo>
                    <a:pt x="1898688" y="407670"/>
                  </a:lnTo>
                  <a:lnTo>
                    <a:pt x="1898269" y="408673"/>
                  </a:lnTo>
                  <a:lnTo>
                    <a:pt x="1898929" y="407670"/>
                  </a:lnTo>
                  <a:lnTo>
                    <a:pt x="1900313" y="405523"/>
                  </a:lnTo>
                  <a:close/>
                </a:path>
                <a:path w="2096134" h="1017270">
                  <a:moveTo>
                    <a:pt x="1900770" y="405130"/>
                  </a:moveTo>
                  <a:lnTo>
                    <a:pt x="1900478" y="405257"/>
                  </a:lnTo>
                  <a:lnTo>
                    <a:pt x="1900313" y="405523"/>
                  </a:lnTo>
                  <a:lnTo>
                    <a:pt x="1900770" y="405130"/>
                  </a:lnTo>
                  <a:close/>
                </a:path>
                <a:path w="2096134" h="1017270">
                  <a:moveTo>
                    <a:pt x="1901075" y="426720"/>
                  </a:moveTo>
                  <a:lnTo>
                    <a:pt x="1900910" y="427990"/>
                  </a:lnTo>
                  <a:lnTo>
                    <a:pt x="1901075" y="426720"/>
                  </a:lnTo>
                  <a:close/>
                </a:path>
                <a:path w="2096134" h="1017270">
                  <a:moveTo>
                    <a:pt x="1901393" y="403860"/>
                  </a:moveTo>
                  <a:lnTo>
                    <a:pt x="1898078" y="406400"/>
                  </a:lnTo>
                  <a:lnTo>
                    <a:pt x="1900478" y="405257"/>
                  </a:lnTo>
                  <a:lnTo>
                    <a:pt x="1901393" y="403860"/>
                  </a:lnTo>
                  <a:close/>
                </a:path>
                <a:path w="2096134" h="1017270">
                  <a:moveTo>
                    <a:pt x="1902079" y="442404"/>
                  </a:moveTo>
                  <a:lnTo>
                    <a:pt x="1901393" y="440461"/>
                  </a:lnTo>
                  <a:lnTo>
                    <a:pt x="1900923" y="438492"/>
                  </a:lnTo>
                  <a:lnTo>
                    <a:pt x="1900656" y="436486"/>
                  </a:lnTo>
                  <a:lnTo>
                    <a:pt x="1900415" y="436626"/>
                  </a:lnTo>
                  <a:lnTo>
                    <a:pt x="1900047" y="435914"/>
                  </a:lnTo>
                  <a:lnTo>
                    <a:pt x="1899805" y="434987"/>
                  </a:lnTo>
                  <a:lnTo>
                    <a:pt x="1900262" y="438759"/>
                  </a:lnTo>
                  <a:lnTo>
                    <a:pt x="1901685" y="442734"/>
                  </a:lnTo>
                  <a:lnTo>
                    <a:pt x="1902079" y="442404"/>
                  </a:lnTo>
                  <a:close/>
                </a:path>
                <a:path w="2096134" h="1017270">
                  <a:moveTo>
                    <a:pt x="1902815" y="408012"/>
                  </a:moveTo>
                  <a:lnTo>
                    <a:pt x="1902523" y="408622"/>
                  </a:lnTo>
                  <a:lnTo>
                    <a:pt x="1901355" y="406768"/>
                  </a:lnTo>
                  <a:lnTo>
                    <a:pt x="1899983" y="410806"/>
                  </a:lnTo>
                  <a:lnTo>
                    <a:pt x="1899170" y="414997"/>
                  </a:lnTo>
                  <a:lnTo>
                    <a:pt x="1900580" y="415023"/>
                  </a:lnTo>
                  <a:lnTo>
                    <a:pt x="1901304" y="411581"/>
                  </a:lnTo>
                  <a:lnTo>
                    <a:pt x="1902815" y="408012"/>
                  </a:lnTo>
                  <a:close/>
                </a:path>
                <a:path w="2096134" h="1017270">
                  <a:moveTo>
                    <a:pt x="1904390" y="413689"/>
                  </a:moveTo>
                  <a:lnTo>
                    <a:pt x="1902358" y="414312"/>
                  </a:lnTo>
                  <a:lnTo>
                    <a:pt x="1902879" y="416750"/>
                  </a:lnTo>
                  <a:lnTo>
                    <a:pt x="1903387" y="415721"/>
                  </a:lnTo>
                  <a:lnTo>
                    <a:pt x="1903844" y="414680"/>
                  </a:lnTo>
                  <a:lnTo>
                    <a:pt x="1904390" y="413689"/>
                  </a:lnTo>
                  <a:close/>
                </a:path>
                <a:path w="2096134" h="1017270">
                  <a:moveTo>
                    <a:pt x="1904822" y="404025"/>
                  </a:moveTo>
                  <a:lnTo>
                    <a:pt x="1904390" y="403275"/>
                  </a:lnTo>
                  <a:lnTo>
                    <a:pt x="1903958" y="405206"/>
                  </a:lnTo>
                  <a:lnTo>
                    <a:pt x="1903183" y="407187"/>
                  </a:lnTo>
                  <a:lnTo>
                    <a:pt x="1903653" y="406095"/>
                  </a:lnTo>
                  <a:lnTo>
                    <a:pt x="1904199" y="405003"/>
                  </a:lnTo>
                  <a:lnTo>
                    <a:pt x="1904822" y="404025"/>
                  </a:lnTo>
                  <a:close/>
                </a:path>
                <a:path w="2096134" h="1017270">
                  <a:moveTo>
                    <a:pt x="1909699" y="458470"/>
                  </a:moveTo>
                  <a:lnTo>
                    <a:pt x="1905088" y="454660"/>
                  </a:lnTo>
                  <a:lnTo>
                    <a:pt x="1906308" y="457200"/>
                  </a:lnTo>
                  <a:lnTo>
                    <a:pt x="1907984" y="458470"/>
                  </a:lnTo>
                  <a:lnTo>
                    <a:pt x="1909699" y="458470"/>
                  </a:lnTo>
                  <a:close/>
                </a:path>
                <a:path w="2096134" h="1017270">
                  <a:moveTo>
                    <a:pt x="1909991" y="460730"/>
                  </a:moveTo>
                  <a:lnTo>
                    <a:pt x="1904987" y="457327"/>
                  </a:lnTo>
                  <a:lnTo>
                    <a:pt x="1903564" y="455587"/>
                  </a:lnTo>
                  <a:lnTo>
                    <a:pt x="1902777" y="457619"/>
                  </a:lnTo>
                  <a:lnTo>
                    <a:pt x="1902193" y="456323"/>
                  </a:lnTo>
                  <a:lnTo>
                    <a:pt x="1900643" y="455993"/>
                  </a:lnTo>
                  <a:lnTo>
                    <a:pt x="1903831" y="458482"/>
                  </a:lnTo>
                  <a:lnTo>
                    <a:pt x="1906244" y="459486"/>
                  </a:lnTo>
                  <a:lnTo>
                    <a:pt x="1908670" y="460438"/>
                  </a:lnTo>
                  <a:lnTo>
                    <a:pt x="1909991" y="460730"/>
                  </a:lnTo>
                  <a:close/>
                </a:path>
                <a:path w="2096134" h="1017270">
                  <a:moveTo>
                    <a:pt x="1918550" y="384810"/>
                  </a:moveTo>
                  <a:lnTo>
                    <a:pt x="1916569" y="384810"/>
                  </a:lnTo>
                  <a:lnTo>
                    <a:pt x="1911692" y="387350"/>
                  </a:lnTo>
                  <a:lnTo>
                    <a:pt x="1912061" y="388620"/>
                  </a:lnTo>
                  <a:lnTo>
                    <a:pt x="1912391" y="388620"/>
                  </a:lnTo>
                  <a:lnTo>
                    <a:pt x="1909762" y="393700"/>
                  </a:lnTo>
                  <a:lnTo>
                    <a:pt x="1911413" y="392430"/>
                  </a:lnTo>
                  <a:lnTo>
                    <a:pt x="1918550" y="384810"/>
                  </a:lnTo>
                  <a:close/>
                </a:path>
                <a:path w="2096134" h="1017270">
                  <a:moveTo>
                    <a:pt x="1957273" y="20320"/>
                  </a:moveTo>
                  <a:lnTo>
                    <a:pt x="1957019" y="19050"/>
                  </a:lnTo>
                  <a:lnTo>
                    <a:pt x="1956485" y="16510"/>
                  </a:lnTo>
                  <a:lnTo>
                    <a:pt x="1954961" y="12700"/>
                  </a:lnTo>
                  <a:lnTo>
                    <a:pt x="1954174" y="7620"/>
                  </a:lnTo>
                  <a:lnTo>
                    <a:pt x="1953374" y="6350"/>
                  </a:lnTo>
                  <a:lnTo>
                    <a:pt x="1954161" y="5080"/>
                  </a:lnTo>
                  <a:lnTo>
                    <a:pt x="1953387" y="3810"/>
                  </a:lnTo>
                  <a:lnTo>
                    <a:pt x="1951850" y="2540"/>
                  </a:lnTo>
                  <a:lnTo>
                    <a:pt x="1951075" y="1270"/>
                  </a:lnTo>
                  <a:lnTo>
                    <a:pt x="1948751" y="0"/>
                  </a:lnTo>
                  <a:lnTo>
                    <a:pt x="1947964" y="431"/>
                  </a:lnTo>
                  <a:lnTo>
                    <a:pt x="1947964" y="38100"/>
                  </a:lnTo>
                  <a:lnTo>
                    <a:pt x="1947176" y="39370"/>
                  </a:lnTo>
                  <a:lnTo>
                    <a:pt x="1944065" y="39370"/>
                  </a:lnTo>
                  <a:lnTo>
                    <a:pt x="1943277" y="38100"/>
                  </a:lnTo>
                  <a:lnTo>
                    <a:pt x="1947964" y="38100"/>
                  </a:lnTo>
                  <a:lnTo>
                    <a:pt x="1947964" y="431"/>
                  </a:lnTo>
                  <a:lnTo>
                    <a:pt x="1946376" y="1270"/>
                  </a:lnTo>
                  <a:lnTo>
                    <a:pt x="1943277" y="1270"/>
                  </a:lnTo>
                  <a:lnTo>
                    <a:pt x="1934756" y="2540"/>
                  </a:lnTo>
                  <a:lnTo>
                    <a:pt x="1929282" y="5080"/>
                  </a:lnTo>
                  <a:lnTo>
                    <a:pt x="1918373" y="12700"/>
                  </a:lnTo>
                  <a:lnTo>
                    <a:pt x="1916849" y="13970"/>
                  </a:lnTo>
                  <a:lnTo>
                    <a:pt x="1915261" y="13970"/>
                  </a:lnTo>
                  <a:lnTo>
                    <a:pt x="1912950" y="15240"/>
                  </a:lnTo>
                  <a:lnTo>
                    <a:pt x="1909851" y="15240"/>
                  </a:lnTo>
                  <a:lnTo>
                    <a:pt x="1905152" y="19050"/>
                  </a:lnTo>
                  <a:lnTo>
                    <a:pt x="1902853" y="16510"/>
                  </a:lnTo>
                  <a:lnTo>
                    <a:pt x="1898954" y="16510"/>
                  </a:lnTo>
                  <a:lnTo>
                    <a:pt x="1897367" y="19050"/>
                  </a:lnTo>
                  <a:lnTo>
                    <a:pt x="1897367" y="17780"/>
                  </a:lnTo>
                  <a:lnTo>
                    <a:pt x="1891944" y="17780"/>
                  </a:lnTo>
                  <a:lnTo>
                    <a:pt x="1889569" y="22860"/>
                  </a:lnTo>
                  <a:lnTo>
                    <a:pt x="1887258" y="25400"/>
                  </a:lnTo>
                  <a:lnTo>
                    <a:pt x="1882279" y="30480"/>
                  </a:lnTo>
                  <a:lnTo>
                    <a:pt x="1877809" y="36830"/>
                  </a:lnTo>
                  <a:lnTo>
                    <a:pt x="1873783" y="43180"/>
                  </a:lnTo>
                  <a:lnTo>
                    <a:pt x="1870151" y="49530"/>
                  </a:lnTo>
                  <a:lnTo>
                    <a:pt x="1867776" y="53340"/>
                  </a:lnTo>
                  <a:lnTo>
                    <a:pt x="1866252" y="54610"/>
                  </a:lnTo>
                  <a:lnTo>
                    <a:pt x="1864664" y="58420"/>
                  </a:lnTo>
                  <a:lnTo>
                    <a:pt x="1860778" y="64770"/>
                  </a:lnTo>
                  <a:lnTo>
                    <a:pt x="1857667" y="71120"/>
                  </a:lnTo>
                  <a:lnTo>
                    <a:pt x="1854568" y="76200"/>
                  </a:lnTo>
                  <a:lnTo>
                    <a:pt x="1842871" y="91440"/>
                  </a:lnTo>
                  <a:lnTo>
                    <a:pt x="1849145" y="91440"/>
                  </a:lnTo>
                  <a:lnTo>
                    <a:pt x="1849145" y="85090"/>
                  </a:lnTo>
                  <a:lnTo>
                    <a:pt x="1853768" y="83820"/>
                  </a:lnTo>
                  <a:lnTo>
                    <a:pt x="1847557" y="96520"/>
                  </a:lnTo>
                  <a:lnTo>
                    <a:pt x="1854555" y="90170"/>
                  </a:lnTo>
                  <a:lnTo>
                    <a:pt x="1853044" y="96520"/>
                  </a:lnTo>
                  <a:lnTo>
                    <a:pt x="1858467" y="92710"/>
                  </a:lnTo>
                  <a:lnTo>
                    <a:pt x="1855355" y="99060"/>
                  </a:lnTo>
                  <a:lnTo>
                    <a:pt x="1851494" y="106680"/>
                  </a:lnTo>
                  <a:lnTo>
                    <a:pt x="1847354" y="114300"/>
                  </a:lnTo>
                  <a:lnTo>
                    <a:pt x="1843519" y="120650"/>
                  </a:lnTo>
                  <a:lnTo>
                    <a:pt x="1840560" y="128270"/>
                  </a:lnTo>
                  <a:lnTo>
                    <a:pt x="1837448" y="130810"/>
                  </a:lnTo>
                  <a:lnTo>
                    <a:pt x="1834349" y="140970"/>
                  </a:lnTo>
                  <a:lnTo>
                    <a:pt x="1831975" y="144780"/>
                  </a:lnTo>
                  <a:lnTo>
                    <a:pt x="1831251" y="148590"/>
                  </a:lnTo>
                  <a:lnTo>
                    <a:pt x="1828863" y="153670"/>
                  </a:lnTo>
                  <a:lnTo>
                    <a:pt x="1828139" y="154940"/>
                  </a:lnTo>
                  <a:lnTo>
                    <a:pt x="1824240" y="154940"/>
                  </a:lnTo>
                  <a:lnTo>
                    <a:pt x="1822653" y="158750"/>
                  </a:lnTo>
                  <a:lnTo>
                    <a:pt x="1822653" y="160020"/>
                  </a:lnTo>
                  <a:lnTo>
                    <a:pt x="1821141" y="162560"/>
                  </a:lnTo>
                  <a:lnTo>
                    <a:pt x="1820341" y="163830"/>
                  </a:lnTo>
                  <a:lnTo>
                    <a:pt x="1821865" y="165100"/>
                  </a:lnTo>
                  <a:lnTo>
                    <a:pt x="1822653" y="166370"/>
                  </a:lnTo>
                  <a:lnTo>
                    <a:pt x="1821865" y="166370"/>
                  </a:lnTo>
                  <a:lnTo>
                    <a:pt x="1821141" y="167640"/>
                  </a:lnTo>
                  <a:lnTo>
                    <a:pt x="1817966" y="170180"/>
                  </a:lnTo>
                  <a:lnTo>
                    <a:pt x="1815655" y="172720"/>
                  </a:lnTo>
                  <a:lnTo>
                    <a:pt x="1818754" y="172720"/>
                  </a:lnTo>
                  <a:lnTo>
                    <a:pt x="1818754" y="173990"/>
                  </a:lnTo>
                  <a:lnTo>
                    <a:pt x="1817966" y="175260"/>
                  </a:lnTo>
                  <a:lnTo>
                    <a:pt x="1814868" y="177800"/>
                  </a:lnTo>
                  <a:lnTo>
                    <a:pt x="1814868" y="179070"/>
                  </a:lnTo>
                  <a:lnTo>
                    <a:pt x="1815655" y="184150"/>
                  </a:lnTo>
                  <a:lnTo>
                    <a:pt x="1809445" y="191770"/>
                  </a:lnTo>
                  <a:lnTo>
                    <a:pt x="1810232" y="193040"/>
                  </a:lnTo>
                  <a:lnTo>
                    <a:pt x="1809445" y="195580"/>
                  </a:lnTo>
                  <a:lnTo>
                    <a:pt x="1809445" y="196850"/>
                  </a:lnTo>
                  <a:lnTo>
                    <a:pt x="1807070" y="199390"/>
                  </a:lnTo>
                  <a:lnTo>
                    <a:pt x="1806346" y="203200"/>
                  </a:lnTo>
                  <a:lnTo>
                    <a:pt x="1804758" y="205740"/>
                  </a:lnTo>
                  <a:lnTo>
                    <a:pt x="1804758" y="208280"/>
                  </a:lnTo>
                  <a:lnTo>
                    <a:pt x="1802434" y="213360"/>
                  </a:lnTo>
                  <a:lnTo>
                    <a:pt x="1800860" y="215900"/>
                  </a:lnTo>
                  <a:lnTo>
                    <a:pt x="1797507" y="223520"/>
                  </a:lnTo>
                  <a:lnTo>
                    <a:pt x="1823643" y="223520"/>
                  </a:lnTo>
                  <a:lnTo>
                    <a:pt x="1828139" y="212090"/>
                  </a:lnTo>
                  <a:lnTo>
                    <a:pt x="1831975" y="203200"/>
                  </a:lnTo>
                  <a:lnTo>
                    <a:pt x="1840560" y="180340"/>
                  </a:lnTo>
                  <a:lnTo>
                    <a:pt x="1840560" y="177800"/>
                  </a:lnTo>
                  <a:lnTo>
                    <a:pt x="1841360" y="177800"/>
                  </a:lnTo>
                  <a:lnTo>
                    <a:pt x="1845246" y="173990"/>
                  </a:lnTo>
                  <a:lnTo>
                    <a:pt x="1846770" y="172720"/>
                  </a:lnTo>
                  <a:lnTo>
                    <a:pt x="1846757" y="171450"/>
                  </a:lnTo>
                  <a:lnTo>
                    <a:pt x="1847557" y="170180"/>
                  </a:lnTo>
                  <a:lnTo>
                    <a:pt x="1846757" y="168910"/>
                  </a:lnTo>
                  <a:lnTo>
                    <a:pt x="1845246" y="167640"/>
                  </a:lnTo>
                  <a:lnTo>
                    <a:pt x="1848269" y="160020"/>
                  </a:lnTo>
                  <a:lnTo>
                    <a:pt x="1851952" y="152400"/>
                  </a:lnTo>
                  <a:lnTo>
                    <a:pt x="1855190" y="144780"/>
                  </a:lnTo>
                  <a:lnTo>
                    <a:pt x="1856536" y="139700"/>
                  </a:lnTo>
                  <a:lnTo>
                    <a:pt x="1856867" y="138430"/>
                  </a:lnTo>
                  <a:lnTo>
                    <a:pt x="1855355" y="139700"/>
                  </a:lnTo>
                  <a:lnTo>
                    <a:pt x="1856143" y="137160"/>
                  </a:lnTo>
                  <a:lnTo>
                    <a:pt x="1856867" y="135890"/>
                  </a:lnTo>
                  <a:lnTo>
                    <a:pt x="1859254" y="130810"/>
                  </a:lnTo>
                  <a:lnTo>
                    <a:pt x="1860042" y="128270"/>
                  </a:lnTo>
                  <a:lnTo>
                    <a:pt x="1862353" y="125730"/>
                  </a:lnTo>
                  <a:lnTo>
                    <a:pt x="1867776" y="119380"/>
                  </a:lnTo>
                  <a:lnTo>
                    <a:pt x="1870938" y="114300"/>
                  </a:lnTo>
                  <a:lnTo>
                    <a:pt x="1873250" y="107950"/>
                  </a:lnTo>
                  <a:lnTo>
                    <a:pt x="1876361" y="102870"/>
                  </a:lnTo>
                  <a:lnTo>
                    <a:pt x="1877949" y="100330"/>
                  </a:lnTo>
                  <a:lnTo>
                    <a:pt x="1880260" y="95250"/>
                  </a:lnTo>
                  <a:lnTo>
                    <a:pt x="1881771" y="92710"/>
                  </a:lnTo>
                  <a:lnTo>
                    <a:pt x="1883359" y="90170"/>
                  </a:lnTo>
                  <a:lnTo>
                    <a:pt x="1884159" y="88900"/>
                  </a:lnTo>
                  <a:lnTo>
                    <a:pt x="1884159" y="85090"/>
                  </a:lnTo>
                  <a:lnTo>
                    <a:pt x="1886102" y="83820"/>
                  </a:lnTo>
                  <a:lnTo>
                    <a:pt x="1888045" y="82550"/>
                  </a:lnTo>
                  <a:lnTo>
                    <a:pt x="1888782" y="80010"/>
                  </a:lnTo>
                  <a:lnTo>
                    <a:pt x="1888769" y="78740"/>
                  </a:lnTo>
                  <a:lnTo>
                    <a:pt x="1889569" y="77470"/>
                  </a:lnTo>
                  <a:lnTo>
                    <a:pt x="1894268" y="71120"/>
                  </a:lnTo>
                  <a:lnTo>
                    <a:pt x="1901266" y="64770"/>
                  </a:lnTo>
                  <a:lnTo>
                    <a:pt x="1905952" y="58420"/>
                  </a:lnTo>
                  <a:lnTo>
                    <a:pt x="1906676" y="57150"/>
                  </a:lnTo>
                  <a:lnTo>
                    <a:pt x="1906676" y="55880"/>
                  </a:lnTo>
                  <a:lnTo>
                    <a:pt x="1907476" y="55880"/>
                  </a:lnTo>
                  <a:lnTo>
                    <a:pt x="1908263" y="53340"/>
                  </a:lnTo>
                  <a:lnTo>
                    <a:pt x="1908263" y="52070"/>
                  </a:lnTo>
                  <a:lnTo>
                    <a:pt x="1909851" y="50800"/>
                  </a:lnTo>
                  <a:lnTo>
                    <a:pt x="1912950" y="46990"/>
                  </a:lnTo>
                  <a:lnTo>
                    <a:pt x="1916849" y="44450"/>
                  </a:lnTo>
                  <a:lnTo>
                    <a:pt x="1920748" y="40640"/>
                  </a:lnTo>
                  <a:lnTo>
                    <a:pt x="1919173" y="35560"/>
                  </a:lnTo>
                  <a:lnTo>
                    <a:pt x="1919960" y="34290"/>
                  </a:lnTo>
                  <a:lnTo>
                    <a:pt x="1926958" y="30480"/>
                  </a:lnTo>
                  <a:lnTo>
                    <a:pt x="1932368" y="29210"/>
                  </a:lnTo>
                  <a:lnTo>
                    <a:pt x="1935480" y="30480"/>
                  </a:lnTo>
                  <a:lnTo>
                    <a:pt x="1936267" y="34290"/>
                  </a:lnTo>
                  <a:lnTo>
                    <a:pt x="1936280" y="40640"/>
                  </a:lnTo>
                  <a:lnTo>
                    <a:pt x="1937854" y="46990"/>
                  </a:lnTo>
                  <a:lnTo>
                    <a:pt x="1934756" y="83820"/>
                  </a:lnTo>
                  <a:lnTo>
                    <a:pt x="1933956" y="88900"/>
                  </a:lnTo>
                  <a:lnTo>
                    <a:pt x="1932368" y="93980"/>
                  </a:lnTo>
                  <a:lnTo>
                    <a:pt x="1931314" y="101600"/>
                  </a:lnTo>
                  <a:lnTo>
                    <a:pt x="1930171" y="107950"/>
                  </a:lnTo>
                  <a:lnTo>
                    <a:pt x="1928571" y="115570"/>
                  </a:lnTo>
                  <a:lnTo>
                    <a:pt x="1926170" y="123190"/>
                  </a:lnTo>
                  <a:lnTo>
                    <a:pt x="1923059" y="130810"/>
                  </a:lnTo>
                  <a:lnTo>
                    <a:pt x="1921471" y="139700"/>
                  </a:lnTo>
                  <a:lnTo>
                    <a:pt x="1918373" y="147320"/>
                  </a:lnTo>
                  <a:lnTo>
                    <a:pt x="1916061" y="153670"/>
                  </a:lnTo>
                  <a:lnTo>
                    <a:pt x="1913674" y="160020"/>
                  </a:lnTo>
                  <a:lnTo>
                    <a:pt x="1912162" y="165100"/>
                  </a:lnTo>
                  <a:lnTo>
                    <a:pt x="1916849" y="166370"/>
                  </a:lnTo>
                  <a:lnTo>
                    <a:pt x="1917573" y="165100"/>
                  </a:lnTo>
                  <a:lnTo>
                    <a:pt x="1918373" y="158750"/>
                  </a:lnTo>
                  <a:lnTo>
                    <a:pt x="1919160" y="156210"/>
                  </a:lnTo>
                  <a:lnTo>
                    <a:pt x="1919173" y="154940"/>
                  </a:lnTo>
                  <a:lnTo>
                    <a:pt x="1922259" y="151130"/>
                  </a:lnTo>
                  <a:lnTo>
                    <a:pt x="1921471" y="149860"/>
                  </a:lnTo>
                  <a:lnTo>
                    <a:pt x="1922259" y="149860"/>
                  </a:lnTo>
                  <a:lnTo>
                    <a:pt x="1923859" y="146050"/>
                  </a:lnTo>
                  <a:lnTo>
                    <a:pt x="1924583" y="142240"/>
                  </a:lnTo>
                  <a:lnTo>
                    <a:pt x="1927745" y="137160"/>
                  </a:lnTo>
                  <a:lnTo>
                    <a:pt x="1928482" y="135890"/>
                  </a:lnTo>
                  <a:lnTo>
                    <a:pt x="1927745" y="134620"/>
                  </a:lnTo>
                  <a:lnTo>
                    <a:pt x="1928482" y="132080"/>
                  </a:lnTo>
                  <a:lnTo>
                    <a:pt x="1927758" y="132080"/>
                  </a:lnTo>
                  <a:lnTo>
                    <a:pt x="1927745" y="130810"/>
                  </a:lnTo>
                  <a:lnTo>
                    <a:pt x="1929269" y="124460"/>
                  </a:lnTo>
                  <a:lnTo>
                    <a:pt x="1930057" y="119380"/>
                  </a:lnTo>
                  <a:lnTo>
                    <a:pt x="1933168" y="113030"/>
                  </a:lnTo>
                  <a:lnTo>
                    <a:pt x="1933168" y="110490"/>
                  </a:lnTo>
                  <a:lnTo>
                    <a:pt x="1934756" y="107950"/>
                  </a:lnTo>
                  <a:lnTo>
                    <a:pt x="1934756" y="105410"/>
                  </a:lnTo>
                  <a:lnTo>
                    <a:pt x="1935480" y="102870"/>
                  </a:lnTo>
                  <a:lnTo>
                    <a:pt x="1935480" y="96520"/>
                  </a:lnTo>
                  <a:lnTo>
                    <a:pt x="1937854" y="93980"/>
                  </a:lnTo>
                  <a:lnTo>
                    <a:pt x="1937067" y="91440"/>
                  </a:lnTo>
                  <a:lnTo>
                    <a:pt x="1940966" y="90170"/>
                  </a:lnTo>
                  <a:lnTo>
                    <a:pt x="1941753" y="90170"/>
                  </a:lnTo>
                  <a:lnTo>
                    <a:pt x="1941753" y="88900"/>
                  </a:lnTo>
                  <a:lnTo>
                    <a:pt x="1943277" y="87630"/>
                  </a:lnTo>
                  <a:lnTo>
                    <a:pt x="1938578" y="88900"/>
                  </a:lnTo>
                  <a:lnTo>
                    <a:pt x="1944865" y="46990"/>
                  </a:lnTo>
                  <a:lnTo>
                    <a:pt x="1946376" y="48260"/>
                  </a:lnTo>
                  <a:lnTo>
                    <a:pt x="1947418" y="46990"/>
                  </a:lnTo>
                  <a:lnTo>
                    <a:pt x="1949488" y="44450"/>
                  </a:lnTo>
                  <a:lnTo>
                    <a:pt x="1950275" y="43180"/>
                  </a:lnTo>
                  <a:lnTo>
                    <a:pt x="1949475" y="49530"/>
                  </a:lnTo>
                  <a:lnTo>
                    <a:pt x="1950275" y="50800"/>
                  </a:lnTo>
                  <a:lnTo>
                    <a:pt x="1950275" y="46990"/>
                  </a:lnTo>
                  <a:lnTo>
                    <a:pt x="1953387" y="43180"/>
                  </a:lnTo>
                  <a:lnTo>
                    <a:pt x="1954161" y="39370"/>
                  </a:lnTo>
                  <a:lnTo>
                    <a:pt x="1954174" y="38100"/>
                  </a:lnTo>
                  <a:lnTo>
                    <a:pt x="1954161" y="36830"/>
                  </a:lnTo>
                  <a:lnTo>
                    <a:pt x="1954961" y="35560"/>
                  </a:lnTo>
                  <a:lnTo>
                    <a:pt x="1955761" y="33020"/>
                  </a:lnTo>
                  <a:lnTo>
                    <a:pt x="1956485" y="29210"/>
                  </a:lnTo>
                  <a:lnTo>
                    <a:pt x="1957273" y="25400"/>
                  </a:lnTo>
                  <a:lnTo>
                    <a:pt x="1957273" y="20320"/>
                  </a:lnTo>
                  <a:close/>
                </a:path>
                <a:path w="2096134" h="1017270">
                  <a:moveTo>
                    <a:pt x="2000707" y="565150"/>
                  </a:moveTo>
                  <a:lnTo>
                    <a:pt x="1997951" y="567690"/>
                  </a:lnTo>
                  <a:lnTo>
                    <a:pt x="1998205" y="567690"/>
                  </a:lnTo>
                  <a:lnTo>
                    <a:pt x="2000707" y="565150"/>
                  </a:lnTo>
                  <a:close/>
                </a:path>
                <a:path w="2096134" h="1017270">
                  <a:moveTo>
                    <a:pt x="2094903" y="321614"/>
                  </a:moveTo>
                  <a:lnTo>
                    <a:pt x="2094204" y="320421"/>
                  </a:lnTo>
                  <a:lnTo>
                    <a:pt x="2093429" y="319278"/>
                  </a:lnTo>
                  <a:lnTo>
                    <a:pt x="2092629" y="318198"/>
                  </a:lnTo>
                  <a:lnTo>
                    <a:pt x="2092947" y="319519"/>
                  </a:lnTo>
                  <a:lnTo>
                    <a:pt x="2093302" y="322072"/>
                  </a:lnTo>
                  <a:lnTo>
                    <a:pt x="2092820" y="323062"/>
                  </a:lnTo>
                  <a:lnTo>
                    <a:pt x="2094903" y="321614"/>
                  </a:lnTo>
                  <a:close/>
                </a:path>
                <a:path w="2096134" h="1017270">
                  <a:moveTo>
                    <a:pt x="2095220" y="486410"/>
                  </a:moveTo>
                  <a:lnTo>
                    <a:pt x="2092159" y="482600"/>
                  </a:lnTo>
                  <a:lnTo>
                    <a:pt x="2091893" y="480060"/>
                  </a:lnTo>
                  <a:lnTo>
                    <a:pt x="2091753" y="478790"/>
                  </a:lnTo>
                  <a:lnTo>
                    <a:pt x="2091397" y="477520"/>
                  </a:lnTo>
                  <a:lnTo>
                    <a:pt x="2090699" y="474980"/>
                  </a:lnTo>
                  <a:lnTo>
                    <a:pt x="2089124" y="471170"/>
                  </a:lnTo>
                  <a:lnTo>
                    <a:pt x="2089785" y="477520"/>
                  </a:lnTo>
                  <a:lnTo>
                    <a:pt x="2088730" y="477520"/>
                  </a:lnTo>
                  <a:lnTo>
                    <a:pt x="2087232" y="474980"/>
                  </a:lnTo>
                  <a:lnTo>
                    <a:pt x="2086546" y="476250"/>
                  </a:lnTo>
                  <a:lnTo>
                    <a:pt x="2086279" y="474980"/>
                  </a:lnTo>
                  <a:lnTo>
                    <a:pt x="2085505" y="471170"/>
                  </a:lnTo>
                  <a:lnTo>
                    <a:pt x="2084717" y="468630"/>
                  </a:lnTo>
                  <a:lnTo>
                    <a:pt x="2084336" y="467360"/>
                  </a:lnTo>
                  <a:lnTo>
                    <a:pt x="2083943" y="466090"/>
                  </a:lnTo>
                  <a:lnTo>
                    <a:pt x="2083562" y="464820"/>
                  </a:lnTo>
                  <a:lnTo>
                    <a:pt x="2083168" y="463550"/>
                  </a:lnTo>
                  <a:lnTo>
                    <a:pt x="2086406" y="468630"/>
                  </a:lnTo>
                  <a:lnTo>
                    <a:pt x="2086521" y="469900"/>
                  </a:lnTo>
                  <a:lnTo>
                    <a:pt x="2088426" y="469900"/>
                  </a:lnTo>
                  <a:lnTo>
                    <a:pt x="2087232" y="466090"/>
                  </a:lnTo>
                  <a:lnTo>
                    <a:pt x="2084565" y="462280"/>
                  </a:lnTo>
                  <a:lnTo>
                    <a:pt x="2083689" y="461010"/>
                  </a:lnTo>
                  <a:lnTo>
                    <a:pt x="2081949" y="458470"/>
                  </a:lnTo>
                  <a:lnTo>
                    <a:pt x="2078139" y="454660"/>
                  </a:lnTo>
                  <a:lnTo>
                    <a:pt x="2078964" y="454660"/>
                  </a:lnTo>
                  <a:lnTo>
                    <a:pt x="2074862" y="450850"/>
                  </a:lnTo>
                  <a:lnTo>
                    <a:pt x="2073490" y="449580"/>
                  </a:lnTo>
                  <a:lnTo>
                    <a:pt x="2068118" y="447382"/>
                  </a:lnTo>
                  <a:lnTo>
                    <a:pt x="2068118" y="502920"/>
                  </a:lnTo>
                  <a:lnTo>
                    <a:pt x="2068106" y="506730"/>
                  </a:lnTo>
                  <a:lnTo>
                    <a:pt x="2066188" y="511810"/>
                  </a:lnTo>
                  <a:lnTo>
                    <a:pt x="2065096" y="513080"/>
                  </a:lnTo>
                  <a:lnTo>
                    <a:pt x="2064550" y="513080"/>
                  </a:lnTo>
                  <a:lnTo>
                    <a:pt x="2063038" y="514350"/>
                  </a:lnTo>
                  <a:lnTo>
                    <a:pt x="2062010" y="515620"/>
                  </a:lnTo>
                  <a:lnTo>
                    <a:pt x="2062505" y="513080"/>
                  </a:lnTo>
                  <a:lnTo>
                    <a:pt x="2063102" y="509270"/>
                  </a:lnTo>
                  <a:lnTo>
                    <a:pt x="2063915" y="506730"/>
                  </a:lnTo>
                  <a:lnTo>
                    <a:pt x="2065667" y="505460"/>
                  </a:lnTo>
                  <a:lnTo>
                    <a:pt x="2066404" y="502920"/>
                  </a:lnTo>
                  <a:lnTo>
                    <a:pt x="2066988" y="500380"/>
                  </a:lnTo>
                  <a:lnTo>
                    <a:pt x="2067356" y="497840"/>
                  </a:lnTo>
                  <a:lnTo>
                    <a:pt x="2067852" y="500380"/>
                  </a:lnTo>
                  <a:lnTo>
                    <a:pt x="2068118" y="502920"/>
                  </a:lnTo>
                  <a:lnTo>
                    <a:pt x="2068118" y="447382"/>
                  </a:lnTo>
                  <a:lnTo>
                    <a:pt x="2067280" y="447040"/>
                  </a:lnTo>
                  <a:lnTo>
                    <a:pt x="2062251" y="444842"/>
                  </a:lnTo>
                  <a:lnTo>
                    <a:pt x="2062251" y="472440"/>
                  </a:lnTo>
                  <a:lnTo>
                    <a:pt x="2061286" y="473710"/>
                  </a:lnTo>
                  <a:lnTo>
                    <a:pt x="2059978" y="474980"/>
                  </a:lnTo>
                  <a:lnTo>
                    <a:pt x="2058619" y="474980"/>
                  </a:lnTo>
                  <a:lnTo>
                    <a:pt x="2056333" y="473710"/>
                  </a:lnTo>
                  <a:lnTo>
                    <a:pt x="2054860" y="472440"/>
                  </a:lnTo>
                  <a:lnTo>
                    <a:pt x="2053399" y="471170"/>
                  </a:lnTo>
                  <a:lnTo>
                    <a:pt x="2052967" y="470979"/>
                  </a:lnTo>
                  <a:lnTo>
                    <a:pt x="2052853" y="471170"/>
                  </a:lnTo>
                  <a:lnTo>
                    <a:pt x="2052891" y="470941"/>
                  </a:lnTo>
                  <a:lnTo>
                    <a:pt x="2050491" y="469900"/>
                  </a:lnTo>
                  <a:lnTo>
                    <a:pt x="2046986" y="468630"/>
                  </a:lnTo>
                  <a:lnTo>
                    <a:pt x="2045677" y="467360"/>
                  </a:lnTo>
                  <a:lnTo>
                    <a:pt x="2050783" y="467360"/>
                  </a:lnTo>
                  <a:lnTo>
                    <a:pt x="2053348" y="468630"/>
                  </a:lnTo>
                  <a:lnTo>
                    <a:pt x="2052891" y="470941"/>
                  </a:lnTo>
                  <a:lnTo>
                    <a:pt x="2054542" y="468630"/>
                  </a:lnTo>
                  <a:lnTo>
                    <a:pt x="2057450" y="469900"/>
                  </a:lnTo>
                  <a:lnTo>
                    <a:pt x="2059990" y="471170"/>
                  </a:lnTo>
                  <a:lnTo>
                    <a:pt x="2062251" y="472440"/>
                  </a:lnTo>
                  <a:lnTo>
                    <a:pt x="2062251" y="444842"/>
                  </a:lnTo>
                  <a:lnTo>
                    <a:pt x="2055710" y="441960"/>
                  </a:lnTo>
                  <a:lnTo>
                    <a:pt x="2049691" y="439420"/>
                  </a:lnTo>
                  <a:lnTo>
                    <a:pt x="2043531" y="438150"/>
                  </a:lnTo>
                  <a:lnTo>
                    <a:pt x="2034235" y="436880"/>
                  </a:lnTo>
                  <a:lnTo>
                    <a:pt x="2025142" y="435610"/>
                  </a:lnTo>
                  <a:lnTo>
                    <a:pt x="2019973" y="435241"/>
                  </a:lnTo>
                  <a:lnTo>
                    <a:pt x="2019973" y="464820"/>
                  </a:lnTo>
                  <a:lnTo>
                    <a:pt x="2018004" y="466090"/>
                  </a:lnTo>
                  <a:lnTo>
                    <a:pt x="2014308" y="466090"/>
                  </a:lnTo>
                  <a:lnTo>
                    <a:pt x="2013546" y="464820"/>
                  </a:lnTo>
                  <a:lnTo>
                    <a:pt x="2019973" y="464820"/>
                  </a:lnTo>
                  <a:lnTo>
                    <a:pt x="2019973" y="435241"/>
                  </a:lnTo>
                  <a:lnTo>
                    <a:pt x="2007476" y="434340"/>
                  </a:lnTo>
                  <a:lnTo>
                    <a:pt x="2010003" y="436880"/>
                  </a:lnTo>
                  <a:lnTo>
                    <a:pt x="2001888" y="435610"/>
                  </a:lnTo>
                  <a:lnTo>
                    <a:pt x="1999792" y="435610"/>
                  </a:lnTo>
                  <a:lnTo>
                    <a:pt x="1999132" y="434340"/>
                  </a:lnTo>
                  <a:lnTo>
                    <a:pt x="2004936" y="434340"/>
                  </a:lnTo>
                  <a:lnTo>
                    <a:pt x="2001951" y="433070"/>
                  </a:lnTo>
                  <a:lnTo>
                    <a:pt x="1995131" y="434340"/>
                  </a:lnTo>
                  <a:lnTo>
                    <a:pt x="1994941" y="435610"/>
                  </a:lnTo>
                  <a:lnTo>
                    <a:pt x="1990826" y="434340"/>
                  </a:lnTo>
                  <a:lnTo>
                    <a:pt x="1992553" y="433070"/>
                  </a:lnTo>
                  <a:lnTo>
                    <a:pt x="1988464" y="433070"/>
                  </a:lnTo>
                  <a:lnTo>
                    <a:pt x="1988083" y="434340"/>
                  </a:lnTo>
                  <a:lnTo>
                    <a:pt x="1981123" y="434340"/>
                  </a:lnTo>
                  <a:lnTo>
                    <a:pt x="1976818" y="433070"/>
                  </a:lnTo>
                  <a:lnTo>
                    <a:pt x="1978964" y="433070"/>
                  </a:lnTo>
                  <a:lnTo>
                    <a:pt x="1977275" y="431800"/>
                  </a:lnTo>
                  <a:lnTo>
                    <a:pt x="1976386" y="431800"/>
                  </a:lnTo>
                  <a:lnTo>
                    <a:pt x="1976386" y="463550"/>
                  </a:lnTo>
                  <a:lnTo>
                    <a:pt x="1973122" y="466090"/>
                  </a:lnTo>
                  <a:lnTo>
                    <a:pt x="1967204" y="467360"/>
                  </a:lnTo>
                  <a:lnTo>
                    <a:pt x="1960003" y="468630"/>
                  </a:lnTo>
                  <a:lnTo>
                    <a:pt x="1951050" y="468630"/>
                  </a:lnTo>
                  <a:lnTo>
                    <a:pt x="1956130" y="466090"/>
                  </a:lnTo>
                  <a:lnTo>
                    <a:pt x="1946160" y="466090"/>
                  </a:lnTo>
                  <a:lnTo>
                    <a:pt x="1939048" y="467360"/>
                  </a:lnTo>
                  <a:lnTo>
                    <a:pt x="1932432" y="468630"/>
                  </a:lnTo>
                  <a:lnTo>
                    <a:pt x="1929015" y="467360"/>
                  </a:lnTo>
                  <a:lnTo>
                    <a:pt x="1928850" y="467309"/>
                  </a:lnTo>
                  <a:lnTo>
                    <a:pt x="1928850" y="468630"/>
                  </a:lnTo>
                  <a:lnTo>
                    <a:pt x="1927440" y="468630"/>
                  </a:lnTo>
                  <a:lnTo>
                    <a:pt x="1924634" y="467360"/>
                  </a:lnTo>
                  <a:lnTo>
                    <a:pt x="1924862" y="467360"/>
                  </a:lnTo>
                  <a:lnTo>
                    <a:pt x="1928850" y="468630"/>
                  </a:lnTo>
                  <a:lnTo>
                    <a:pt x="1928850" y="467309"/>
                  </a:lnTo>
                  <a:lnTo>
                    <a:pt x="1925599" y="466090"/>
                  </a:lnTo>
                  <a:lnTo>
                    <a:pt x="1920582" y="462280"/>
                  </a:lnTo>
                  <a:lnTo>
                    <a:pt x="1926361" y="462280"/>
                  </a:lnTo>
                  <a:lnTo>
                    <a:pt x="1925485" y="461010"/>
                  </a:lnTo>
                  <a:lnTo>
                    <a:pt x="1932584" y="462280"/>
                  </a:lnTo>
                  <a:lnTo>
                    <a:pt x="1936076" y="464820"/>
                  </a:lnTo>
                  <a:lnTo>
                    <a:pt x="1939048" y="464820"/>
                  </a:lnTo>
                  <a:lnTo>
                    <a:pt x="1937080" y="463550"/>
                  </a:lnTo>
                  <a:lnTo>
                    <a:pt x="1935149" y="463550"/>
                  </a:lnTo>
                  <a:lnTo>
                    <a:pt x="1937524" y="462280"/>
                  </a:lnTo>
                  <a:lnTo>
                    <a:pt x="1942312" y="463550"/>
                  </a:lnTo>
                  <a:lnTo>
                    <a:pt x="1962734" y="463550"/>
                  </a:lnTo>
                  <a:lnTo>
                    <a:pt x="1962111" y="463613"/>
                  </a:lnTo>
                  <a:lnTo>
                    <a:pt x="1960575" y="464019"/>
                  </a:lnTo>
                  <a:lnTo>
                    <a:pt x="1958200" y="464248"/>
                  </a:lnTo>
                  <a:lnTo>
                    <a:pt x="1959190" y="464794"/>
                  </a:lnTo>
                  <a:lnTo>
                    <a:pt x="1965604" y="464273"/>
                  </a:lnTo>
                  <a:lnTo>
                    <a:pt x="1966252" y="463715"/>
                  </a:lnTo>
                  <a:lnTo>
                    <a:pt x="1965401" y="463550"/>
                  </a:lnTo>
                  <a:lnTo>
                    <a:pt x="1976386" y="463550"/>
                  </a:lnTo>
                  <a:lnTo>
                    <a:pt x="1976386" y="431800"/>
                  </a:lnTo>
                  <a:lnTo>
                    <a:pt x="1964702" y="431800"/>
                  </a:lnTo>
                  <a:lnTo>
                    <a:pt x="1968576" y="433070"/>
                  </a:lnTo>
                  <a:lnTo>
                    <a:pt x="1964080" y="434340"/>
                  </a:lnTo>
                  <a:lnTo>
                    <a:pt x="1960930" y="433527"/>
                  </a:lnTo>
                  <a:lnTo>
                    <a:pt x="1960333" y="433070"/>
                  </a:lnTo>
                  <a:lnTo>
                    <a:pt x="1959140" y="433070"/>
                  </a:lnTo>
                  <a:lnTo>
                    <a:pt x="1950986" y="433070"/>
                  </a:lnTo>
                  <a:lnTo>
                    <a:pt x="1941995" y="431800"/>
                  </a:lnTo>
                  <a:lnTo>
                    <a:pt x="1937791" y="431800"/>
                  </a:lnTo>
                  <a:lnTo>
                    <a:pt x="1933752" y="430530"/>
                  </a:lnTo>
                  <a:lnTo>
                    <a:pt x="1931098" y="429260"/>
                  </a:lnTo>
                  <a:lnTo>
                    <a:pt x="1928545" y="429260"/>
                  </a:lnTo>
                  <a:lnTo>
                    <a:pt x="1927733" y="427990"/>
                  </a:lnTo>
                  <a:lnTo>
                    <a:pt x="1927440" y="426720"/>
                  </a:lnTo>
                  <a:lnTo>
                    <a:pt x="1926488" y="426720"/>
                  </a:lnTo>
                  <a:lnTo>
                    <a:pt x="1925688" y="425450"/>
                  </a:lnTo>
                  <a:lnTo>
                    <a:pt x="1924697" y="422910"/>
                  </a:lnTo>
                  <a:lnTo>
                    <a:pt x="1924773" y="421640"/>
                  </a:lnTo>
                  <a:lnTo>
                    <a:pt x="1925802" y="417830"/>
                  </a:lnTo>
                  <a:lnTo>
                    <a:pt x="1926831" y="416560"/>
                  </a:lnTo>
                  <a:lnTo>
                    <a:pt x="1927504" y="415290"/>
                  </a:lnTo>
                  <a:lnTo>
                    <a:pt x="1928190" y="414020"/>
                  </a:lnTo>
                  <a:lnTo>
                    <a:pt x="1927072" y="415290"/>
                  </a:lnTo>
                  <a:lnTo>
                    <a:pt x="1924380" y="415290"/>
                  </a:lnTo>
                  <a:lnTo>
                    <a:pt x="1928063" y="410210"/>
                  </a:lnTo>
                  <a:lnTo>
                    <a:pt x="1930260" y="414020"/>
                  </a:lnTo>
                  <a:lnTo>
                    <a:pt x="1932101" y="410210"/>
                  </a:lnTo>
                  <a:lnTo>
                    <a:pt x="1936394" y="401320"/>
                  </a:lnTo>
                  <a:lnTo>
                    <a:pt x="1942592" y="400050"/>
                  </a:lnTo>
                  <a:lnTo>
                    <a:pt x="1942338" y="398780"/>
                  </a:lnTo>
                  <a:lnTo>
                    <a:pt x="1943252" y="397510"/>
                  </a:lnTo>
                  <a:lnTo>
                    <a:pt x="1946008" y="393700"/>
                  </a:lnTo>
                  <a:lnTo>
                    <a:pt x="1949234" y="389890"/>
                  </a:lnTo>
                  <a:lnTo>
                    <a:pt x="1949081" y="389890"/>
                  </a:lnTo>
                  <a:lnTo>
                    <a:pt x="1947672" y="388620"/>
                  </a:lnTo>
                  <a:lnTo>
                    <a:pt x="1951824" y="386080"/>
                  </a:lnTo>
                  <a:lnTo>
                    <a:pt x="1949132" y="389801"/>
                  </a:lnTo>
                  <a:lnTo>
                    <a:pt x="1952752" y="387350"/>
                  </a:lnTo>
                  <a:lnTo>
                    <a:pt x="1954161" y="386080"/>
                  </a:lnTo>
                  <a:lnTo>
                    <a:pt x="1956981" y="383540"/>
                  </a:lnTo>
                  <a:lnTo>
                    <a:pt x="1958390" y="382270"/>
                  </a:lnTo>
                  <a:lnTo>
                    <a:pt x="1968347" y="373380"/>
                  </a:lnTo>
                  <a:lnTo>
                    <a:pt x="1977783" y="367030"/>
                  </a:lnTo>
                  <a:lnTo>
                    <a:pt x="1987511" y="360680"/>
                  </a:lnTo>
                  <a:lnTo>
                    <a:pt x="1987410" y="359410"/>
                  </a:lnTo>
                  <a:lnTo>
                    <a:pt x="1984667" y="360680"/>
                  </a:lnTo>
                  <a:lnTo>
                    <a:pt x="1987080" y="358140"/>
                  </a:lnTo>
                  <a:lnTo>
                    <a:pt x="1995779" y="355600"/>
                  </a:lnTo>
                  <a:lnTo>
                    <a:pt x="1998332" y="354330"/>
                  </a:lnTo>
                  <a:lnTo>
                    <a:pt x="1996541" y="351790"/>
                  </a:lnTo>
                  <a:lnTo>
                    <a:pt x="2002586" y="350520"/>
                  </a:lnTo>
                  <a:lnTo>
                    <a:pt x="2000199" y="350520"/>
                  </a:lnTo>
                  <a:lnTo>
                    <a:pt x="2001951" y="349250"/>
                  </a:lnTo>
                  <a:lnTo>
                    <a:pt x="2034171" y="334010"/>
                  </a:lnTo>
                  <a:lnTo>
                    <a:pt x="2052650" y="327660"/>
                  </a:lnTo>
                  <a:lnTo>
                    <a:pt x="2061019" y="327660"/>
                  </a:lnTo>
                  <a:lnTo>
                    <a:pt x="2066201" y="328930"/>
                  </a:lnTo>
                  <a:lnTo>
                    <a:pt x="2068410" y="330200"/>
                  </a:lnTo>
                  <a:lnTo>
                    <a:pt x="2069744" y="332740"/>
                  </a:lnTo>
                  <a:lnTo>
                    <a:pt x="2069896" y="335280"/>
                  </a:lnTo>
                  <a:lnTo>
                    <a:pt x="2070201" y="337820"/>
                  </a:lnTo>
                  <a:lnTo>
                    <a:pt x="2070201" y="344170"/>
                  </a:lnTo>
                  <a:lnTo>
                    <a:pt x="2070417" y="346710"/>
                  </a:lnTo>
                  <a:lnTo>
                    <a:pt x="2070633" y="342900"/>
                  </a:lnTo>
                  <a:lnTo>
                    <a:pt x="2071166" y="345440"/>
                  </a:lnTo>
                  <a:lnTo>
                    <a:pt x="2072220" y="349250"/>
                  </a:lnTo>
                  <a:lnTo>
                    <a:pt x="2071814" y="346710"/>
                  </a:lnTo>
                  <a:lnTo>
                    <a:pt x="2073592" y="349250"/>
                  </a:lnTo>
                  <a:lnTo>
                    <a:pt x="2074227" y="347980"/>
                  </a:lnTo>
                  <a:lnTo>
                    <a:pt x="2074621" y="350520"/>
                  </a:lnTo>
                  <a:lnTo>
                    <a:pt x="2074900" y="351790"/>
                  </a:lnTo>
                  <a:lnTo>
                    <a:pt x="2076513" y="354330"/>
                  </a:lnTo>
                  <a:lnTo>
                    <a:pt x="2077999" y="354330"/>
                  </a:lnTo>
                  <a:lnTo>
                    <a:pt x="2078774" y="355600"/>
                  </a:lnTo>
                  <a:lnTo>
                    <a:pt x="2081199" y="355600"/>
                  </a:lnTo>
                  <a:lnTo>
                    <a:pt x="2082292" y="354330"/>
                  </a:lnTo>
                  <a:lnTo>
                    <a:pt x="2083968" y="354330"/>
                  </a:lnTo>
                  <a:lnTo>
                    <a:pt x="2084222" y="353060"/>
                  </a:lnTo>
                  <a:lnTo>
                    <a:pt x="2085073" y="353060"/>
                  </a:lnTo>
                  <a:lnTo>
                    <a:pt x="2085644" y="351790"/>
                  </a:lnTo>
                  <a:lnTo>
                    <a:pt x="2086356" y="350520"/>
                  </a:lnTo>
                  <a:lnTo>
                    <a:pt x="2086584" y="350520"/>
                  </a:lnTo>
                  <a:lnTo>
                    <a:pt x="2087956" y="347980"/>
                  </a:lnTo>
                  <a:lnTo>
                    <a:pt x="2088921" y="346710"/>
                  </a:lnTo>
                  <a:lnTo>
                    <a:pt x="2090064" y="344170"/>
                  </a:lnTo>
                  <a:lnTo>
                    <a:pt x="2089746" y="342900"/>
                  </a:lnTo>
                  <a:lnTo>
                    <a:pt x="2089429" y="341630"/>
                  </a:lnTo>
                  <a:lnTo>
                    <a:pt x="2090508" y="339090"/>
                  </a:lnTo>
                  <a:lnTo>
                    <a:pt x="2091766" y="332740"/>
                  </a:lnTo>
                  <a:lnTo>
                    <a:pt x="2092020" y="331470"/>
                  </a:lnTo>
                  <a:lnTo>
                    <a:pt x="2092312" y="327660"/>
                  </a:lnTo>
                  <a:lnTo>
                    <a:pt x="2091283" y="326390"/>
                  </a:lnTo>
                  <a:lnTo>
                    <a:pt x="2091283" y="330200"/>
                  </a:lnTo>
                  <a:lnTo>
                    <a:pt x="2091182" y="331470"/>
                  </a:lnTo>
                  <a:lnTo>
                    <a:pt x="2090343" y="327660"/>
                  </a:lnTo>
                  <a:lnTo>
                    <a:pt x="2088769" y="330200"/>
                  </a:lnTo>
                  <a:lnTo>
                    <a:pt x="2086686" y="332740"/>
                  </a:lnTo>
                  <a:lnTo>
                    <a:pt x="2086241" y="332740"/>
                  </a:lnTo>
                  <a:lnTo>
                    <a:pt x="2087219" y="327660"/>
                  </a:lnTo>
                  <a:lnTo>
                    <a:pt x="2087499" y="323850"/>
                  </a:lnTo>
                  <a:lnTo>
                    <a:pt x="2086914" y="320040"/>
                  </a:lnTo>
                  <a:lnTo>
                    <a:pt x="2081745" y="308610"/>
                  </a:lnTo>
                  <a:lnTo>
                    <a:pt x="2070493" y="304800"/>
                  </a:lnTo>
                  <a:lnTo>
                    <a:pt x="2053170" y="304800"/>
                  </a:lnTo>
                  <a:lnTo>
                    <a:pt x="2010524" y="320040"/>
                  </a:lnTo>
                  <a:lnTo>
                    <a:pt x="1967890" y="346710"/>
                  </a:lnTo>
                  <a:lnTo>
                    <a:pt x="1944687" y="364490"/>
                  </a:lnTo>
                  <a:lnTo>
                    <a:pt x="1939645" y="368300"/>
                  </a:lnTo>
                  <a:lnTo>
                    <a:pt x="1934857" y="373380"/>
                  </a:lnTo>
                  <a:lnTo>
                    <a:pt x="1930336" y="377190"/>
                  </a:lnTo>
                  <a:lnTo>
                    <a:pt x="1926056" y="382270"/>
                  </a:lnTo>
                  <a:lnTo>
                    <a:pt x="1926590" y="381000"/>
                  </a:lnTo>
                  <a:lnTo>
                    <a:pt x="1926082" y="381000"/>
                  </a:lnTo>
                  <a:lnTo>
                    <a:pt x="1924126" y="383540"/>
                  </a:lnTo>
                  <a:lnTo>
                    <a:pt x="1923262" y="384810"/>
                  </a:lnTo>
                  <a:lnTo>
                    <a:pt x="1924799" y="383540"/>
                  </a:lnTo>
                  <a:lnTo>
                    <a:pt x="1920671" y="388620"/>
                  </a:lnTo>
                  <a:lnTo>
                    <a:pt x="1917026" y="393700"/>
                  </a:lnTo>
                  <a:lnTo>
                    <a:pt x="1913648" y="397510"/>
                  </a:lnTo>
                  <a:lnTo>
                    <a:pt x="1914410" y="396240"/>
                  </a:lnTo>
                  <a:lnTo>
                    <a:pt x="1916442" y="392430"/>
                  </a:lnTo>
                  <a:lnTo>
                    <a:pt x="1919490" y="389890"/>
                  </a:lnTo>
                  <a:lnTo>
                    <a:pt x="1922043" y="384810"/>
                  </a:lnTo>
                  <a:lnTo>
                    <a:pt x="1918550" y="384810"/>
                  </a:lnTo>
                  <a:lnTo>
                    <a:pt x="1916607" y="388620"/>
                  </a:lnTo>
                  <a:lnTo>
                    <a:pt x="1912721" y="394970"/>
                  </a:lnTo>
                  <a:lnTo>
                    <a:pt x="1912670" y="393700"/>
                  </a:lnTo>
                  <a:lnTo>
                    <a:pt x="1910041" y="396240"/>
                  </a:lnTo>
                  <a:lnTo>
                    <a:pt x="1912696" y="394970"/>
                  </a:lnTo>
                  <a:lnTo>
                    <a:pt x="1912658" y="400050"/>
                  </a:lnTo>
                  <a:lnTo>
                    <a:pt x="1912061" y="400050"/>
                  </a:lnTo>
                  <a:lnTo>
                    <a:pt x="1912569" y="398780"/>
                  </a:lnTo>
                  <a:lnTo>
                    <a:pt x="1912658" y="400050"/>
                  </a:lnTo>
                  <a:lnTo>
                    <a:pt x="1912658" y="395033"/>
                  </a:lnTo>
                  <a:lnTo>
                    <a:pt x="1908086" y="402590"/>
                  </a:lnTo>
                  <a:lnTo>
                    <a:pt x="1909381" y="405130"/>
                  </a:lnTo>
                  <a:lnTo>
                    <a:pt x="1905368" y="411480"/>
                  </a:lnTo>
                  <a:lnTo>
                    <a:pt x="1902802" y="417830"/>
                  </a:lnTo>
                  <a:lnTo>
                    <a:pt x="1901634" y="424180"/>
                  </a:lnTo>
                  <a:lnTo>
                    <a:pt x="1901329" y="425450"/>
                  </a:lnTo>
                  <a:lnTo>
                    <a:pt x="1901075" y="426720"/>
                  </a:lnTo>
                  <a:lnTo>
                    <a:pt x="1901291" y="426720"/>
                  </a:lnTo>
                  <a:lnTo>
                    <a:pt x="1900758" y="430530"/>
                  </a:lnTo>
                  <a:lnTo>
                    <a:pt x="1900694" y="434340"/>
                  </a:lnTo>
                  <a:lnTo>
                    <a:pt x="1902421" y="440690"/>
                  </a:lnTo>
                  <a:lnTo>
                    <a:pt x="1903653" y="443230"/>
                  </a:lnTo>
                  <a:lnTo>
                    <a:pt x="1905152" y="445770"/>
                  </a:lnTo>
                  <a:lnTo>
                    <a:pt x="1904492" y="445770"/>
                  </a:lnTo>
                  <a:lnTo>
                    <a:pt x="1905279" y="447040"/>
                  </a:lnTo>
                  <a:lnTo>
                    <a:pt x="1906181" y="448310"/>
                  </a:lnTo>
                  <a:lnTo>
                    <a:pt x="1907120" y="449580"/>
                  </a:lnTo>
                  <a:lnTo>
                    <a:pt x="1907882" y="450850"/>
                  </a:lnTo>
                  <a:lnTo>
                    <a:pt x="1906168" y="450850"/>
                  </a:lnTo>
                  <a:lnTo>
                    <a:pt x="1904707" y="449580"/>
                  </a:lnTo>
                  <a:lnTo>
                    <a:pt x="1903310" y="448310"/>
                  </a:lnTo>
                  <a:lnTo>
                    <a:pt x="1902091" y="447040"/>
                  </a:lnTo>
                  <a:lnTo>
                    <a:pt x="1903412" y="449580"/>
                  </a:lnTo>
                  <a:lnTo>
                    <a:pt x="1899196" y="444500"/>
                  </a:lnTo>
                  <a:lnTo>
                    <a:pt x="1897430" y="441960"/>
                  </a:lnTo>
                  <a:lnTo>
                    <a:pt x="1894801" y="438150"/>
                  </a:lnTo>
                  <a:lnTo>
                    <a:pt x="1894979" y="436880"/>
                  </a:lnTo>
                  <a:lnTo>
                    <a:pt x="1896033" y="429260"/>
                  </a:lnTo>
                  <a:lnTo>
                    <a:pt x="1897405" y="427990"/>
                  </a:lnTo>
                  <a:lnTo>
                    <a:pt x="1896630" y="433070"/>
                  </a:lnTo>
                  <a:lnTo>
                    <a:pt x="1897722" y="435610"/>
                  </a:lnTo>
                  <a:lnTo>
                    <a:pt x="1897011" y="433070"/>
                  </a:lnTo>
                  <a:lnTo>
                    <a:pt x="1897481" y="430530"/>
                  </a:lnTo>
                  <a:lnTo>
                    <a:pt x="1898027" y="427990"/>
                  </a:lnTo>
                  <a:lnTo>
                    <a:pt x="1898294" y="426720"/>
                  </a:lnTo>
                  <a:lnTo>
                    <a:pt x="1898675" y="425450"/>
                  </a:lnTo>
                  <a:lnTo>
                    <a:pt x="1899069" y="424180"/>
                  </a:lnTo>
                  <a:lnTo>
                    <a:pt x="1900047" y="421640"/>
                  </a:lnTo>
                  <a:lnTo>
                    <a:pt x="1899297" y="419100"/>
                  </a:lnTo>
                  <a:lnTo>
                    <a:pt x="1898345" y="420370"/>
                  </a:lnTo>
                  <a:lnTo>
                    <a:pt x="1897405" y="422910"/>
                  </a:lnTo>
                  <a:lnTo>
                    <a:pt x="1896643" y="424180"/>
                  </a:lnTo>
                  <a:lnTo>
                    <a:pt x="1896605" y="421640"/>
                  </a:lnTo>
                  <a:lnTo>
                    <a:pt x="1896668" y="416560"/>
                  </a:lnTo>
                  <a:lnTo>
                    <a:pt x="1897176" y="411327"/>
                  </a:lnTo>
                  <a:lnTo>
                    <a:pt x="1896579" y="412750"/>
                  </a:lnTo>
                  <a:lnTo>
                    <a:pt x="1895195" y="416560"/>
                  </a:lnTo>
                  <a:lnTo>
                    <a:pt x="1893760" y="421640"/>
                  </a:lnTo>
                  <a:lnTo>
                    <a:pt x="1893328" y="424459"/>
                  </a:lnTo>
                  <a:lnTo>
                    <a:pt x="1891690" y="426720"/>
                  </a:lnTo>
                  <a:lnTo>
                    <a:pt x="1892490" y="431800"/>
                  </a:lnTo>
                  <a:lnTo>
                    <a:pt x="1892134" y="440690"/>
                  </a:lnTo>
                  <a:lnTo>
                    <a:pt x="1892833" y="439420"/>
                  </a:lnTo>
                  <a:lnTo>
                    <a:pt x="1892427" y="436880"/>
                  </a:lnTo>
                  <a:lnTo>
                    <a:pt x="1894116" y="443547"/>
                  </a:lnTo>
                  <a:lnTo>
                    <a:pt x="1893938" y="443877"/>
                  </a:lnTo>
                  <a:lnTo>
                    <a:pt x="1895322" y="446379"/>
                  </a:lnTo>
                  <a:lnTo>
                    <a:pt x="1894636" y="444500"/>
                  </a:lnTo>
                  <a:lnTo>
                    <a:pt x="1895525" y="445770"/>
                  </a:lnTo>
                  <a:lnTo>
                    <a:pt x="1895119" y="444500"/>
                  </a:lnTo>
                  <a:lnTo>
                    <a:pt x="1895043" y="441960"/>
                  </a:lnTo>
                  <a:lnTo>
                    <a:pt x="1895233" y="441960"/>
                  </a:lnTo>
                  <a:lnTo>
                    <a:pt x="1896478" y="443230"/>
                  </a:lnTo>
                  <a:lnTo>
                    <a:pt x="1898078" y="447040"/>
                  </a:lnTo>
                  <a:lnTo>
                    <a:pt x="1900313" y="449580"/>
                  </a:lnTo>
                  <a:lnTo>
                    <a:pt x="1902510" y="452120"/>
                  </a:lnTo>
                  <a:lnTo>
                    <a:pt x="1905266" y="454660"/>
                  </a:lnTo>
                  <a:lnTo>
                    <a:pt x="1906879" y="455930"/>
                  </a:lnTo>
                  <a:lnTo>
                    <a:pt x="1909699" y="458470"/>
                  </a:lnTo>
                  <a:lnTo>
                    <a:pt x="1911400" y="459740"/>
                  </a:lnTo>
                  <a:lnTo>
                    <a:pt x="1910892" y="461010"/>
                  </a:lnTo>
                  <a:lnTo>
                    <a:pt x="1919770" y="466090"/>
                  </a:lnTo>
                  <a:lnTo>
                    <a:pt x="1910753" y="462280"/>
                  </a:lnTo>
                  <a:lnTo>
                    <a:pt x="1913305" y="464820"/>
                  </a:lnTo>
                  <a:lnTo>
                    <a:pt x="1915960" y="466090"/>
                  </a:lnTo>
                  <a:lnTo>
                    <a:pt x="1918589" y="466090"/>
                  </a:lnTo>
                  <a:lnTo>
                    <a:pt x="1922678" y="468630"/>
                  </a:lnTo>
                  <a:lnTo>
                    <a:pt x="1928888" y="471170"/>
                  </a:lnTo>
                  <a:lnTo>
                    <a:pt x="1932838" y="471170"/>
                  </a:lnTo>
                  <a:lnTo>
                    <a:pt x="1936432" y="472440"/>
                  </a:lnTo>
                  <a:lnTo>
                    <a:pt x="1942198" y="471170"/>
                  </a:lnTo>
                  <a:lnTo>
                    <a:pt x="1950910" y="471170"/>
                  </a:lnTo>
                  <a:lnTo>
                    <a:pt x="1950999" y="472440"/>
                  </a:lnTo>
                  <a:lnTo>
                    <a:pt x="1959775" y="471170"/>
                  </a:lnTo>
                  <a:lnTo>
                    <a:pt x="1977339" y="471170"/>
                  </a:lnTo>
                  <a:lnTo>
                    <a:pt x="1986597" y="472440"/>
                  </a:lnTo>
                  <a:lnTo>
                    <a:pt x="1990293" y="472440"/>
                  </a:lnTo>
                  <a:lnTo>
                    <a:pt x="1994128" y="471170"/>
                  </a:lnTo>
                  <a:lnTo>
                    <a:pt x="2000288" y="472440"/>
                  </a:lnTo>
                  <a:lnTo>
                    <a:pt x="2001456" y="473710"/>
                  </a:lnTo>
                  <a:lnTo>
                    <a:pt x="2006206" y="472440"/>
                  </a:lnTo>
                  <a:lnTo>
                    <a:pt x="2015566" y="474980"/>
                  </a:lnTo>
                  <a:lnTo>
                    <a:pt x="2017636" y="473710"/>
                  </a:lnTo>
                  <a:lnTo>
                    <a:pt x="2020100" y="476250"/>
                  </a:lnTo>
                  <a:lnTo>
                    <a:pt x="2044395" y="476250"/>
                  </a:lnTo>
                  <a:lnTo>
                    <a:pt x="2047455" y="477520"/>
                  </a:lnTo>
                  <a:lnTo>
                    <a:pt x="2048052" y="476250"/>
                  </a:lnTo>
                  <a:lnTo>
                    <a:pt x="2052713" y="477520"/>
                  </a:lnTo>
                  <a:lnTo>
                    <a:pt x="2057171" y="478790"/>
                  </a:lnTo>
                  <a:lnTo>
                    <a:pt x="2061159" y="481330"/>
                  </a:lnTo>
                  <a:lnTo>
                    <a:pt x="2061933" y="480060"/>
                  </a:lnTo>
                  <a:lnTo>
                    <a:pt x="2064042" y="481330"/>
                  </a:lnTo>
                  <a:lnTo>
                    <a:pt x="2065731" y="483870"/>
                  </a:lnTo>
                  <a:lnTo>
                    <a:pt x="2066747" y="487680"/>
                  </a:lnTo>
                  <a:lnTo>
                    <a:pt x="2066937" y="490220"/>
                  </a:lnTo>
                  <a:lnTo>
                    <a:pt x="2066709" y="491490"/>
                  </a:lnTo>
                  <a:lnTo>
                    <a:pt x="2066518" y="492760"/>
                  </a:lnTo>
                  <a:lnTo>
                    <a:pt x="2066048" y="494030"/>
                  </a:lnTo>
                  <a:lnTo>
                    <a:pt x="2065528" y="496570"/>
                  </a:lnTo>
                  <a:lnTo>
                    <a:pt x="2065159" y="495300"/>
                  </a:lnTo>
                  <a:lnTo>
                    <a:pt x="2065794" y="494030"/>
                  </a:lnTo>
                  <a:lnTo>
                    <a:pt x="2066264" y="492760"/>
                  </a:lnTo>
                  <a:lnTo>
                    <a:pt x="2064194" y="496570"/>
                  </a:lnTo>
                  <a:lnTo>
                    <a:pt x="2058873" y="511810"/>
                  </a:lnTo>
                  <a:lnTo>
                    <a:pt x="2056257" y="516890"/>
                  </a:lnTo>
                  <a:lnTo>
                    <a:pt x="2052154" y="519430"/>
                  </a:lnTo>
                  <a:lnTo>
                    <a:pt x="2051062" y="521970"/>
                  </a:lnTo>
                  <a:lnTo>
                    <a:pt x="2048205" y="524510"/>
                  </a:lnTo>
                  <a:lnTo>
                    <a:pt x="2047875" y="524510"/>
                  </a:lnTo>
                  <a:lnTo>
                    <a:pt x="2044915" y="527050"/>
                  </a:lnTo>
                  <a:lnTo>
                    <a:pt x="2046833" y="525780"/>
                  </a:lnTo>
                  <a:lnTo>
                    <a:pt x="2047506" y="525780"/>
                  </a:lnTo>
                  <a:lnTo>
                    <a:pt x="2046185" y="527050"/>
                  </a:lnTo>
                  <a:lnTo>
                    <a:pt x="2042490" y="530860"/>
                  </a:lnTo>
                  <a:lnTo>
                    <a:pt x="2040039" y="530860"/>
                  </a:lnTo>
                  <a:lnTo>
                    <a:pt x="2037613" y="533400"/>
                  </a:lnTo>
                  <a:lnTo>
                    <a:pt x="2040839" y="533400"/>
                  </a:lnTo>
                  <a:lnTo>
                    <a:pt x="2039175" y="535940"/>
                  </a:lnTo>
                  <a:lnTo>
                    <a:pt x="2038654" y="537210"/>
                  </a:lnTo>
                  <a:lnTo>
                    <a:pt x="2035251" y="535940"/>
                  </a:lnTo>
                  <a:lnTo>
                    <a:pt x="2033422" y="542290"/>
                  </a:lnTo>
                  <a:lnTo>
                    <a:pt x="2029193" y="542290"/>
                  </a:lnTo>
                  <a:lnTo>
                    <a:pt x="2028558" y="544830"/>
                  </a:lnTo>
                  <a:lnTo>
                    <a:pt x="2018233" y="552437"/>
                  </a:lnTo>
                  <a:lnTo>
                    <a:pt x="2018449" y="555104"/>
                  </a:lnTo>
                  <a:lnTo>
                    <a:pt x="2018461" y="555231"/>
                  </a:lnTo>
                  <a:lnTo>
                    <a:pt x="2018601" y="555104"/>
                  </a:lnTo>
                  <a:lnTo>
                    <a:pt x="2018550" y="556260"/>
                  </a:lnTo>
                  <a:lnTo>
                    <a:pt x="2018334" y="555358"/>
                  </a:lnTo>
                  <a:lnTo>
                    <a:pt x="2018284" y="555167"/>
                  </a:lnTo>
                  <a:lnTo>
                    <a:pt x="2018144" y="555231"/>
                  </a:lnTo>
                  <a:lnTo>
                    <a:pt x="2018245" y="554990"/>
                  </a:lnTo>
                  <a:lnTo>
                    <a:pt x="2018055" y="555269"/>
                  </a:lnTo>
                  <a:lnTo>
                    <a:pt x="2015832" y="556260"/>
                  </a:lnTo>
                  <a:lnTo>
                    <a:pt x="2013000" y="558800"/>
                  </a:lnTo>
                  <a:lnTo>
                    <a:pt x="2010981" y="561340"/>
                  </a:lnTo>
                  <a:lnTo>
                    <a:pt x="2008657" y="560070"/>
                  </a:lnTo>
                  <a:lnTo>
                    <a:pt x="2004580" y="565912"/>
                  </a:lnTo>
                  <a:lnTo>
                    <a:pt x="2004580" y="568960"/>
                  </a:lnTo>
                  <a:lnTo>
                    <a:pt x="2004377" y="570230"/>
                  </a:lnTo>
                  <a:lnTo>
                    <a:pt x="2003894" y="570230"/>
                  </a:lnTo>
                  <a:lnTo>
                    <a:pt x="2000478" y="572770"/>
                  </a:lnTo>
                  <a:lnTo>
                    <a:pt x="2002675" y="568960"/>
                  </a:lnTo>
                  <a:lnTo>
                    <a:pt x="2003755" y="567690"/>
                  </a:lnTo>
                  <a:lnTo>
                    <a:pt x="2004098" y="567690"/>
                  </a:lnTo>
                  <a:lnTo>
                    <a:pt x="2004555" y="568960"/>
                  </a:lnTo>
                  <a:lnTo>
                    <a:pt x="2004580" y="565912"/>
                  </a:lnTo>
                  <a:lnTo>
                    <a:pt x="2004225" y="566420"/>
                  </a:lnTo>
                  <a:lnTo>
                    <a:pt x="1999856" y="567690"/>
                  </a:lnTo>
                  <a:lnTo>
                    <a:pt x="1998205" y="567690"/>
                  </a:lnTo>
                  <a:lnTo>
                    <a:pt x="1993214" y="572770"/>
                  </a:lnTo>
                  <a:lnTo>
                    <a:pt x="1994077" y="570230"/>
                  </a:lnTo>
                  <a:lnTo>
                    <a:pt x="1987727" y="576580"/>
                  </a:lnTo>
                  <a:lnTo>
                    <a:pt x="1987435" y="575310"/>
                  </a:lnTo>
                  <a:lnTo>
                    <a:pt x="1984743" y="577850"/>
                  </a:lnTo>
                  <a:lnTo>
                    <a:pt x="1981149" y="581660"/>
                  </a:lnTo>
                  <a:lnTo>
                    <a:pt x="1975180" y="581660"/>
                  </a:lnTo>
                  <a:lnTo>
                    <a:pt x="1967369" y="586740"/>
                  </a:lnTo>
                  <a:lnTo>
                    <a:pt x="1957959" y="590550"/>
                  </a:lnTo>
                  <a:lnTo>
                    <a:pt x="1950656" y="593090"/>
                  </a:lnTo>
                  <a:lnTo>
                    <a:pt x="1935543" y="598170"/>
                  </a:lnTo>
                  <a:lnTo>
                    <a:pt x="1928406" y="599440"/>
                  </a:lnTo>
                  <a:lnTo>
                    <a:pt x="1932774" y="601980"/>
                  </a:lnTo>
                  <a:lnTo>
                    <a:pt x="1919859" y="599440"/>
                  </a:lnTo>
                  <a:lnTo>
                    <a:pt x="1919859" y="601980"/>
                  </a:lnTo>
                  <a:lnTo>
                    <a:pt x="1916150" y="601980"/>
                  </a:lnTo>
                  <a:lnTo>
                    <a:pt x="1918792" y="600710"/>
                  </a:lnTo>
                  <a:lnTo>
                    <a:pt x="1911426" y="601980"/>
                  </a:lnTo>
                  <a:lnTo>
                    <a:pt x="1902802" y="601980"/>
                  </a:lnTo>
                  <a:lnTo>
                    <a:pt x="1907451" y="594360"/>
                  </a:lnTo>
                  <a:lnTo>
                    <a:pt x="1907755" y="586740"/>
                  </a:lnTo>
                  <a:lnTo>
                    <a:pt x="1910575" y="579120"/>
                  </a:lnTo>
                  <a:lnTo>
                    <a:pt x="1911362" y="577850"/>
                  </a:lnTo>
                  <a:lnTo>
                    <a:pt x="1909102" y="579120"/>
                  </a:lnTo>
                  <a:lnTo>
                    <a:pt x="1905952" y="581660"/>
                  </a:lnTo>
                  <a:lnTo>
                    <a:pt x="1902841" y="588010"/>
                  </a:lnTo>
                  <a:lnTo>
                    <a:pt x="1894319" y="595630"/>
                  </a:lnTo>
                  <a:lnTo>
                    <a:pt x="1895665" y="598170"/>
                  </a:lnTo>
                  <a:lnTo>
                    <a:pt x="1893747" y="599440"/>
                  </a:lnTo>
                  <a:lnTo>
                    <a:pt x="1892503" y="600710"/>
                  </a:lnTo>
                  <a:lnTo>
                    <a:pt x="1891703" y="600710"/>
                  </a:lnTo>
                  <a:lnTo>
                    <a:pt x="1891017" y="601980"/>
                  </a:lnTo>
                  <a:lnTo>
                    <a:pt x="1890420" y="601980"/>
                  </a:lnTo>
                  <a:lnTo>
                    <a:pt x="1888845" y="600710"/>
                  </a:lnTo>
                  <a:lnTo>
                    <a:pt x="1888845" y="605790"/>
                  </a:lnTo>
                  <a:lnTo>
                    <a:pt x="1888705" y="605790"/>
                  </a:lnTo>
                  <a:lnTo>
                    <a:pt x="1887308" y="604520"/>
                  </a:lnTo>
                  <a:lnTo>
                    <a:pt x="1888693" y="604520"/>
                  </a:lnTo>
                  <a:lnTo>
                    <a:pt x="1888845" y="605790"/>
                  </a:lnTo>
                  <a:lnTo>
                    <a:pt x="1888845" y="600710"/>
                  </a:lnTo>
                  <a:lnTo>
                    <a:pt x="1888210" y="600202"/>
                  </a:lnTo>
                  <a:lnTo>
                    <a:pt x="1888210" y="603250"/>
                  </a:lnTo>
                  <a:lnTo>
                    <a:pt x="1886013" y="603250"/>
                  </a:lnTo>
                  <a:lnTo>
                    <a:pt x="1887245" y="604520"/>
                  </a:lnTo>
                  <a:lnTo>
                    <a:pt x="1886115" y="604520"/>
                  </a:lnTo>
                  <a:lnTo>
                    <a:pt x="1884984" y="603250"/>
                  </a:lnTo>
                  <a:lnTo>
                    <a:pt x="1885315" y="603250"/>
                  </a:lnTo>
                  <a:lnTo>
                    <a:pt x="1883714" y="601980"/>
                  </a:lnTo>
                  <a:lnTo>
                    <a:pt x="1882736" y="601980"/>
                  </a:lnTo>
                  <a:lnTo>
                    <a:pt x="1882254" y="600710"/>
                  </a:lnTo>
                  <a:lnTo>
                    <a:pt x="1881733" y="599440"/>
                  </a:lnTo>
                  <a:lnTo>
                    <a:pt x="1881187" y="596900"/>
                  </a:lnTo>
                  <a:lnTo>
                    <a:pt x="1883079" y="599440"/>
                  </a:lnTo>
                  <a:lnTo>
                    <a:pt x="1885530" y="601980"/>
                  </a:lnTo>
                  <a:lnTo>
                    <a:pt x="1888210" y="603250"/>
                  </a:lnTo>
                  <a:lnTo>
                    <a:pt x="1888210" y="600202"/>
                  </a:lnTo>
                  <a:lnTo>
                    <a:pt x="1887283" y="599440"/>
                  </a:lnTo>
                  <a:lnTo>
                    <a:pt x="1886204" y="598170"/>
                  </a:lnTo>
                  <a:lnTo>
                    <a:pt x="1883029" y="596900"/>
                  </a:lnTo>
                  <a:lnTo>
                    <a:pt x="1882965" y="595337"/>
                  </a:lnTo>
                  <a:lnTo>
                    <a:pt x="1882724" y="593090"/>
                  </a:lnTo>
                  <a:lnTo>
                    <a:pt x="1884286" y="595337"/>
                  </a:lnTo>
                  <a:lnTo>
                    <a:pt x="1883829" y="593090"/>
                  </a:lnTo>
                  <a:lnTo>
                    <a:pt x="1883676" y="593090"/>
                  </a:lnTo>
                  <a:lnTo>
                    <a:pt x="1882736" y="590550"/>
                  </a:lnTo>
                  <a:lnTo>
                    <a:pt x="1880730" y="586740"/>
                  </a:lnTo>
                  <a:lnTo>
                    <a:pt x="1875409" y="582930"/>
                  </a:lnTo>
                  <a:lnTo>
                    <a:pt x="1868297" y="582930"/>
                  </a:lnTo>
                  <a:lnTo>
                    <a:pt x="1865566" y="584200"/>
                  </a:lnTo>
                  <a:lnTo>
                    <a:pt x="1864321" y="585470"/>
                  </a:lnTo>
                  <a:lnTo>
                    <a:pt x="1862683" y="585470"/>
                  </a:lnTo>
                  <a:lnTo>
                    <a:pt x="1859026" y="590550"/>
                  </a:lnTo>
                  <a:lnTo>
                    <a:pt x="1858987" y="591820"/>
                  </a:lnTo>
                  <a:lnTo>
                    <a:pt x="1856498" y="595630"/>
                  </a:lnTo>
                  <a:lnTo>
                    <a:pt x="1856193" y="598170"/>
                  </a:lnTo>
                  <a:lnTo>
                    <a:pt x="1856143" y="599440"/>
                  </a:lnTo>
                  <a:lnTo>
                    <a:pt x="1856041" y="604520"/>
                  </a:lnTo>
                  <a:lnTo>
                    <a:pt x="1856155" y="605790"/>
                  </a:lnTo>
                  <a:lnTo>
                    <a:pt x="1857324" y="609600"/>
                  </a:lnTo>
                  <a:lnTo>
                    <a:pt x="1857108" y="607060"/>
                  </a:lnTo>
                  <a:lnTo>
                    <a:pt x="1860359" y="610870"/>
                  </a:lnTo>
                  <a:lnTo>
                    <a:pt x="1859153" y="614680"/>
                  </a:lnTo>
                  <a:lnTo>
                    <a:pt x="1863382" y="619760"/>
                  </a:lnTo>
                  <a:lnTo>
                    <a:pt x="1863051" y="619760"/>
                  </a:lnTo>
                  <a:lnTo>
                    <a:pt x="1864842" y="622300"/>
                  </a:lnTo>
                  <a:lnTo>
                    <a:pt x="1866290" y="624840"/>
                  </a:lnTo>
                  <a:lnTo>
                    <a:pt x="1867471" y="626110"/>
                  </a:lnTo>
                  <a:lnTo>
                    <a:pt x="1863191" y="631190"/>
                  </a:lnTo>
                  <a:lnTo>
                    <a:pt x="1858759" y="635000"/>
                  </a:lnTo>
                  <a:lnTo>
                    <a:pt x="1849869" y="645160"/>
                  </a:lnTo>
                  <a:lnTo>
                    <a:pt x="1845970" y="648970"/>
                  </a:lnTo>
                  <a:lnTo>
                    <a:pt x="1842147" y="651510"/>
                  </a:lnTo>
                  <a:lnTo>
                    <a:pt x="1832762" y="652780"/>
                  </a:lnTo>
                  <a:lnTo>
                    <a:pt x="1829663" y="651510"/>
                  </a:lnTo>
                  <a:lnTo>
                    <a:pt x="1825764" y="650240"/>
                  </a:lnTo>
                  <a:lnTo>
                    <a:pt x="1821141" y="647700"/>
                  </a:lnTo>
                  <a:lnTo>
                    <a:pt x="1817243" y="646430"/>
                  </a:lnTo>
                  <a:lnTo>
                    <a:pt x="1810969" y="641350"/>
                  </a:lnTo>
                  <a:lnTo>
                    <a:pt x="1803234" y="638810"/>
                  </a:lnTo>
                  <a:lnTo>
                    <a:pt x="1803234" y="632460"/>
                  </a:lnTo>
                  <a:lnTo>
                    <a:pt x="1803234" y="629920"/>
                  </a:lnTo>
                  <a:lnTo>
                    <a:pt x="1802434" y="629920"/>
                  </a:lnTo>
                  <a:lnTo>
                    <a:pt x="1800860" y="632460"/>
                  </a:lnTo>
                  <a:lnTo>
                    <a:pt x="1799336" y="632460"/>
                  </a:lnTo>
                  <a:lnTo>
                    <a:pt x="1796961" y="629920"/>
                  </a:lnTo>
                  <a:lnTo>
                    <a:pt x="1794649" y="629920"/>
                  </a:lnTo>
                  <a:lnTo>
                    <a:pt x="1796961" y="627380"/>
                  </a:lnTo>
                  <a:lnTo>
                    <a:pt x="1796961" y="626110"/>
                  </a:lnTo>
                  <a:lnTo>
                    <a:pt x="1796161" y="626110"/>
                  </a:lnTo>
                  <a:lnTo>
                    <a:pt x="1796173" y="624840"/>
                  </a:lnTo>
                  <a:lnTo>
                    <a:pt x="1795437" y="623570"/>
                  </a:lnTo>
                  <a:lnTo>
                    <a:pt x="1793062" y="622300"/>
                  </a:lnTo>
                  <a:lnTo>
                    <a:pt x="1792338" y="621030"/>
                  </a:lnTo>
                  <a:lnTo>
                    <a:pt x="1789163" y="614680"/>
                  </a:lnTo>
                  <a:lnTo>
                    <a:pt x="1787093" y="609600"/>
                  </a:lnTo>
                  <a:lnTo>
                    <a:pt x="1786051" y="607060"/>
                  </a:lnTo>
                  <a:lnTo>
                    <a:pt x="1784667" y="603250"/>
                  </a:lnTo>
                  <a:lnTo>
                    <a:pt x="1783753" y="600710"/>
                  </a:lnTo>
                  <a:lnTo>
                    <a:pt x="1783753" y="598170"/>
                  </a:lnTo>
                  <a:lnTo>
                    <a:pt x="1785327" y="596900"/>
                  </a:lnTo>
                  <a:lnTo>
                    <a:pt x="1786051" y="594360"/>
                  </a:lnTo>
                  <a:lnTo>
                    <a:pt x="1786851" y="593090"/>
                  </a:lnTo>
                  <a:lnTo>
                    <a:pt x="1782965" y="591820"/>
                  </a:lnTo>
                  <a:lnTo>
                    <a:pt x="1783753" y="596900"/>
                  </a:lnTo>
                  <a:lnTo>
                    <a:pt x="1782165" y="596900"/>
                  </a:lnTo>
                  <a:lnTo>
                    <a:pt x="1779054" y="587552"/>
                  </a:lnTo>
                  <a:lnTo>
                    <a:pt x="1779054" y="608330"/>
                  </a:lnTo>
                  <a:lnTo>
                    <a:pt x="1777542" y="609600"/>
                  </a:lnTo>
                  <a:lnTo>
                    <a:pt x="1773643" y="609600"/>
                  </a:lnTo>
                  <a:lnTo>
                    <a:pt x="1774253" y="607060"/>
                  </a:lnTo>
                  <a:lnTo>
                    <a:pt x="1775167" y="603250"/>
                  </a:lnTo>
                  <a:lnTo>
                    <a:pt x="1779054" y="608330"/>
                  </a:lnTo>
                  <a:lnTo>
                    <a:pt x="1779054" y="587552"/>
                  </a:lnTo>
                  <a:lnTo>
                    <a:pt x="1778787" y="586740"/>
                  </a:lnTo>
                  <a:lnTo>
                    <a:pt x="1778546" y="585470"/>
                  </a:lnTo>
                  <a:lnTo>
                    <a:pt x="1776628" y="575310"/>
                  </a:lnTo>
                  <a:lnTo>
                    <a:pt x="1776374" y="572770"/>
                  </a:lnTo>
                  <a:lnTo>
                    <a:pt x="1775498" y="563880"/>
                  </a:lnTo>
                  <a:lnTo>
                    <a:pt x="1775167" y="552450"/>
                  </a:lnTo>
                  <a:lnTo>
                    <a:pt x="1779854" y="552450"/>
                  </a:lnTo>
                  <a:lnTo>
                    <a:pt x="1776755" y="549910"/>
                  </a:lnTo>
                  <a:lnTo>
                    <a:pt x="1776742" y="547370"/>
                  </a:lnTo>
                  <a:lnTo>
                    <a:pt x="1777542" y="544830"/>
                  </a:lnTo>
                  <a:lnTo>
                    <a:pt x="1778330" y="543560"/>
                  </a:lnTo>
                  <a:lnTo>
                    <a:pt x="1779066" y="541020"/>
                  </a:lnTo>
                  <a:lnTo>
                    <a:pt x="1780641" y="538480"/>
                  </a:lnTo>
                  <a:lnTo>
                    <a:pt x="1779854" y="537210"/>
                  </a:lnTo>
                  <a:lnTo>
                    <a:pt x="1781429" y="534670"/>
                  </a:lnTo>
                  <a:lnTo>
                    <a:pt x="1787652" y="532130"/>
                  </a:lnTo>
                  <a:lnTo>
                    <a:pt x="1782165" y="529590"/>
                  </a:lnTo>
                  <a:lnTo>
                    <a:pt x="1782165" y="527050"/>
                  </a:lnTo>
                  <a:lnTo>
                    <a:pt x="1782965" y="525780"/>
                  </a:lnTo>
                  <a:lnTo>
                    <a:pt x="1784540" y="525780"/>
                  </a:lnTo>
                  <a:lnTo>
                    <a:pt x="1787652" y="524510"/>
                  </a:lnTo>
                  <a:lnTo>
                    <a:pt x="1787652" y="521970"/>
                  </a:lnTo>
                  <a:lnTo>
                    <a:pt x="1791716" y="514350"/>
                  </a:lnTo>
                  <a:lnTo>
                    <a:pt x="1795716" y="506730"/>
                  </a:lnTo>
                  <a:lnTo>
                    <a:pt x="1799590" y="500380"/>
                  </a:lnTo>
                  <a:lnTo>
                    <a:pt x="1803234" y="492760"/>
                  </a:lnTo>
                  <a:lnTo>
                    <a:pt x="1806003" y="485140"/>
                  </a:lnTo>
                  <a:lnTo>
                    <a:pt x="1807857" y="480060"/>
                  </a:lnTo>
                  <a:lnTo>
                    <a:pt x="1810232" y="473710"/>
                  </a:lnTo>
                  <a:lnTo>
                    <a:pt x="1810296" y="470941"/>
                  </a:lnTo>
                  <a:lnTo>
                    <a:pt x="1810969" y="468630"/>
                  </a:lnTo>
                  <a:lnTo>
                    <a:pt x="1811756" y="467360"/>
                  </a:lnTo>
                  <a:lnTo>
                    <a:pt x="1812544" y="466090"/>
                  </a:lnTo>
                  <a:lnTo>
                    <a:pt x="1812544" y="464820"/>
                  </a:lnTo>
                  <a:lnTo>
                    <a:pt x="1811756" y="464820"/>
                  </a:lnTo>
                  <a:lnTo>
                    <a:pt x="1810232" y="467360"/>
                  </a:lnTo>
                  <a:lnTo>
                    <a:pt x="1805546" y="467360"/>
                  </a:lnTo>
                  <a:lnTo>
                    <a:pt x="1805546" y="480060"/>
                  </a:lnTo>
                  <a:lnTo>
                    <a:pt x="1800860" y="485140"/>
                  </a:lnTo>
                  <a:lnTo>
                    <a:pt x="1800072" y="485140"/>
                  </a:lnTo>
                  <a:lnTo>
                    <a:pt x="1800072" y="481330"/>
                  </a:lnTo>
                  <a:lnTo>
                    <a:pt x="1801660" y="480060"/>
                  </a:lnTo>
                  <a:lnTo>
                    <a:pt x="1805546" y="480060"/>
                  </a:lnTo>
                  <a:lnTo>
                    <a:pt x="1805546" y="467360"/>
                  </a:lnTo>
                  <a:lnTo>
                    <a:pt x="1807857" y="463550"/>
                  </a:lnTo>
                  <a:lnTo>
                    <a:pt x="1807857" y="462280"/>
                  </a:lnTo>
                  <a:lnTo>
                    <a:pt x="1808657" y="459740"/>
                  </a:lnTo>
                  <a:lnTo>
                    <a:pt x="1808657" y="458470"/>
                  </a:lnTo>
                  <a:lnTo>
                    <a:pt x="1812544" y="457200"/>
                  </a:lnTo>
                  <a:lnTo>
                    <a:pt x="1814868" y="457200"/>
                  </a:lnTo>
                  <a:lnTo>
                    <a:pt x="1816442" y="458470"/>
                  </a:lnTo>
                  <a:lnTo>
                    <a:pt x="1816709" y="457200"/>
                  </a:lnTo>
                  <a:lnTo>
                    <a:pt x="1817243" y="454660"/>
                  </a:lnTo>
                  <a:lnTo>
                    <a:pt x="1810969" y="453390"/>
                  </a:lnTo>
                  <a:lnTo>
                    <a:pt x="1810969" y="450850"/>
                  </a:lnTo>
                  <a:lnTo>
                    <a:pt x="1815655" y="450850"/>
                  </a:lnTo>
                  <a:lnTo>
                    <a:pt x="1817243" y="449580"/>
                  </a:lnTo>
                  <a:lnTo>
                    <a:pt x="1817966" y="450850"/>
                  </a:lnTo>
                  <a:lnTo>
                    <a:pt x="1817243" y="450850"/>
                  </a:lnTo>
                  <a:lnTo>
                    <a:pt x="1818754" y="452120"/>
                  </a:lnTo>
                  <a:lnTo>
                    <a:pt x="1819948" y="449580"/>
                  </a:lnTo>
                  <a:lnTo>
                    <a:pt x="1821141" y="447040"/>
                  </a:lnTo>
                  <a:lnTo>
                    <a:pt x="1824240" y="443230"/>
                  </a:lnTo>
                  <a:lnTo>
                    <a:pt x="1826552" y="438150"/>
                  </a:lnTo>
                  <a:lnTo>
                    <a:pt x="1828139" y="434340"/>
                  </a:lnTo>
                  <a:lnTo>
                    <a:pt x="1828863" y="429260"/>
                  </a:lnTo>
                  <a:lnTo>
                    <a:pt x="1832762" y="425450"/>
                  </a:lnTo>
                  <a:lnTo>
                    <a:pt x="1833562" y="425450"/>
                  </a:lnTo>
                  <a:lnTo>
                    <a:pt x="1834349" y="424180"/>
                  </a:lnTo>
                  <a:lnTo>
                    <a:pt x="1834349" y="421640"/>
                  </a:lnTo>
                  <a:lnTo>
                    <a:pt x="1835873" y="417830"/>
                  </a:lnTo>
                  <a:lnTo>
                    <a:pt x="1838248" y="414020"/>
                  </a:lnTo>
                  <a:lnTo>
                    <a:pt x="1838490" y="412750"/>
                  </a:lnTo>
                  <a:lnTo>
                    <a:pt x="1838972" y="410210"/>
                  </a:lnTo>
                  <a:lnTo>
                    <a:pt x="1840560" y="408940"/>
                  </a:lnTo>
                  <a:lnTo>
                    <a:pt x="1840560" y="406400"/>
                  </a:lnTo>
                  <a:lnTo>
                    <a:pt x="1842147" y="405130"/>
                  </a:lnTo>
                  <a:lnTo>
                    <a:pt x="1842147" y="402590"/>
                  </a:lnTo>
                  <a:lnTo>
                    <a:pt x="1840560" y="400050"/>
                  </a:lnTo>
                  <a:lnTo>
                    <a:pt x="1844446" y="397510"/>
                  </a:lnTo>
                  <a:lnTo>
                    <a:pt x="1845462" y="392430"/>
                  </a:lnTo>
                  <a:lnTo>
                    <a:pt x="1845970" y="389890"/>
                  </a:lnTo>
                  <a:lnTo>
                    <a:pt x="1847164" y="388620"/>
                  </a:lnTo>
                  <a:lnTo>
                    <a:pt x="1848358" y="387350"/>
                  </a:lnTo>
                  <a:lnTo>
                    <a:pt x="1847557" y="384810"/>
                  </a:lnTo>
                  <a:lnTo>
                    <a:pt x="1847557" y="381000"/>
                  </a:lnTo>
                  <a:lnTo>
                    <a:pt x="1849145" y="382270"/>
                  </a:lnTo>
                  <a:lnTo>
                    <a:pt x="1849780" y="381000"/>
                  </a:lnTo>
                  <a:lnTo>
                    <a:pt x="1856143" y="368300"/>
                  </a:lnTo>
                  <a:lnTo>
                    <a:pt x="1856867" y="367030"/>
                  </a:lnTo>
                  <a:lnTo>
                    <a:pt x="1858467" y="365760"/>
                  </a:lnTo>
                  <a:lnTo>
                    <a:pt x="1858467" y="363220"/>
                  </a:lnTo>
                  <a:lnTo>
                    <a:pt x="1857667" y="358140"/>
                  </a:lnTo>
                  <a:lnTo>
                    <a:pt x="1862353" y="353060"/>
                  </a:lnTo>
                  <a:lnTo>
                    <a:pt x="1863877" y="349250"/>
                  </a:lnTo>
                  <a:lnTo>
                    <a:pt x="1865782" y="344170"/>
                  </a:lnTo>
                  <a:lnTo>
                    <a:pt x="1866252" y="342900"/>
                  </a:lnTo>
                  <a:lnTo>
                    <a:pt x="1868322" y="340360"/>
                  </a:lnTo>
                  <a:lnTo>
                    <a:pt x="1869363" y="339090"/>
                  </a:lnTo>
                  <a:lnTo>
                    <a:pt x="1870151" y="332740"/>
                  </a:lnTo>
                  <a:lnTo>
                    <a:pt x="1870938" y="330200"/>
                  </a:lnTo>
                  <a:lnTo>
                    <a:pt x="1870151" y="327660"/>
                  </a:lnTo>
                  <a:lnTo>
                    <a:pt x="1868563" y="325120"/>
                  </a:lnTo>
                  <a:lnTo>
                    <a:pt x="1870151" y="325120"/>
                  </a:lnTo>
                  <a:lnTo>
                    <a:pt x="1874050" y="326390"/>
                  </a:lnTo>
                  <a:lnTo>
                    <a:pt x="1874774" y="325120"/>
                  </a:lnTo>
                  <a:lnTo>
                    <a:pt x="1875574" y="318770"/>
                  </a:lnTo>
                  <a:lnTo>
                    <a:pt x="1876361" y="316230"/>
                  </a:lnTo>
                  <a:lnTo>
                    <a:pt x="1877161" y="312420"/>
                  </a:lnTo>
                  <a:lnTo>
                    <a:pt x="1878304" y="311150"/>
                  </a:lnTo>
                  <a:lnTo>
                    <a:pt x="1879460" y="309880"/>
                  </a:lnTo>
                  <a:lnTo>
                    <a:pt x="1880260" y="307340"/>
                  </a:lnTo>
                  <a:lnTo>
                    <a:pt x="1882571" y="303530"/>
                  </a:lnTo>
                  <a:lnTo>
                    <a:pt x="1884159" y="298450"/>
                  </a:lnTo>
                  <a:lnTo>
                    <a:pt x="1886470" y="293370"/>
                  </a:lnTo>
                  <a:lnTo>
                    <a:pt x="1888045" y="292100"/>
                  </a:lnTo>
                  <a:lnTo>
                    <a:pt x="1889569" y="289560"/>
                  </a:lnTo>
                  <a:lnTo>
                    <a:pt x="1887258" y="287020"/>
                  </a:lnTo>
                  <a:lnTo>
                    <a:pt x="1889569" y="284480"/>
                  </a:lnTo>
                  <a:lnTo>
                    <a:pt x="1888769" y="283210"/>
                  </a:lnTo>
                  <a:lnTo>
                    <a:pt x="1887258" y="281940"/>
                  </a:lnTo>
                  <a:lnTo>
                    <a:pt x="1891157" y="280670"/>
                  </a:lnTo>
                  <a:lnTo>
                    <a:pt x="1890356" y="278130"/>
                  </a:lnTo>
                  <a:lnTo>
                    <a:pt x="1891944" y="275590"/>
                  </a:lnTo>
                  <a:lnTo>
                    <a:pt x="1893468" y="273050"/>
                  </a:lnTo>
                  <a:lnTo>
                    <a:pt x="1893862" y="271780"/>
                  </a:lnTo>
                  <a:lnTo>
                    <a:pt x="1895055" y="267970"/>
                  </a:lnTo>
                  <a:lnTo>
                    <a:pt x="1896579" y="262890"/>
                  </a:lnTo>
                  <a:lnTo>
                    <a:pt x="1897367" y="257810"/>
                  </a:lnTo>
                  <a:lnTo>
                    <a:pt x="1899678" y="252730"/>
                  </a:lnTo>
                  <a:lnTo>
                    <a:pt x="1899678" y="250190"/>
                  </a:lnTo>
                  <a:lnTo>
                    <a:pt x="1902053" y="247650"/>
                  </a:lnTo>
                  <a:lnTo>
                    <a:pt x="1898154" y="247650"/>
                  </a:lnTo>
                  <a:lnTo>
                    <a:pt x="1900466" y="245110"/>
                  </a:lnTo>
                  <a:lnTo>
                    <a:pt x="1902536" y="242570"/>
                  </a:lnTo>
                  <a:lnTo>
                    <a:pt x="1903577" y="241300"/>
                  </a:lnTo>
                  <a:lnTo>
                    <a:pt x="1905952" y="238760"/>
                  </a:lnTo>
                  <a:lnTo>
                    <a:pt x="1902853" y="236220"/>
                  </a:lnTo>
                  <a:lnTo>
                    <a:pt x="1902853" y="233680"/>
                  </a:lnTo>
                  <a:lnTo>
                    <a:pt x="1903577" y="233680"/>
                  </a:lnTo>
                  <a:lnTo>
                    <a:pt x="1904365" y="229870"/>
                  </a:lnTo>
                  <a:lnTo>
                    <a:pt x="1906676" y="227330"/>
                  </a:lnTo>
                  <a:lnTo>
                    <a:pt x="1908263" y="223520"/>
                  </a:lnTo>
                  <a:lnTo>
                    <a:pt x="1909051" y="223520"/>
                  </a:lnTo>
                  <a:lnTo>
                    <a:pt x="1909064" y="220980"/>
                  </a:lnTo>
                  <a:lnTo>
                    <a:pt x="1909851" y="220980"/>
                  </a:lnTo>
                  <a:lnTo>
                    <a:pt x="1911375" y="217170"/>
                  </a:lnTo>
                  <a:lnTo>
                    <a:pt x="1912950" y="215900"/>
                  </a:lnTo>
                  <a:lnTo>
                    <a:pt x="1912950" y="214630"/>
                  </a:lnTo>
                  <a:lnTo>
                    <a:pt x="1913674" y="214630"/>
                  </a:lnTo>
                  <a:lnTo>
                    <a:pt x="1912962" y="213360"/>
                  </a:lnTo>
                  <a:lnTo>
                    <a:pt x="1909851" y="214630"/>
                  </a:lnTo>
                  <a:lnTo>
                    <a:pt x="1909064" y="214630"/>
                  </a:lnTo>
                  <a:lnTo>
                    <a:pt x="1907476" y="217170"/>
                  </a:lnTo>
                  <a:lnTo>
                    <a:pt x="1907476" y="213360"/>
                  </a:lnTo>
                  <a:lnTo>
                    <a:pt x="1909851" y="209550"/>
                  </a:lnTo>
                  <a:lnTo>
                    <a:pt x="1910575" y="204470"/>
                  </a:lnTo>
                  <a:lnTo>
                    <a:pt x="1910575" y="200660"/>
                  </a:lnTo>
                  <a:lnTo>
                    <a:pt x="1909851" y="199390"/>
                  </a:lnTo>
                  <a:lnTo>
                    <a:pt x="1907476" y="203200"/>
                  </a:lnTo>
                  <a:lnTo>
                    <a:pt x="1908263" y="204470"/>
                  </a:lnTo>
                  <a:lnTo>
                    <a:pt x="1908263" y="208280"/>
                  </a:lnTo>
                  <a:lnTo>
                    <a:pt x="1907476" y="210820"/>
                  </a:lnTo>
                  <a:lnTo>
                    <a:pt x="1902053" y="212090"/>
                  </a:lnTo>
                  <a:lnTo>
                    <a:pt x="1905165" y="217170"/>
                  </a:lnTo>
                  <a:lnTo>
                    <a:pt x="1902841" y="217652"/>
                  </a:lnTo>
                  <a:lnTo>
                    <a:pt x="1902841" y="219710"/>
                  </a:lnTo>
                  <a:lnTo>
                    <a:pt x="1898954" y="232410"/>
                  </a:lnTo>
                  <a:lnTo>
                    <a:pt x="1895055" y="233680"/>
                  </a:lnTo>
                  <a:lnTo>
                    <a:pt x="1895779" y="228600"/>
                  </a:lnTo>
                  <a:lnTo>
                    <a:pt x="1895779" y="226060"/>
                  </a:lnTo>
                  <a:lnTo>
                    <a:pt x="1897367" y="224790"/>
                  </a:lnTo>
                  <a:lnTo>
                    <a:pt x="1898154" y="222250"/>
                  </a:lnTo>
                  <a:lnTo>
                    <a:pt x="1899678" y="220980"/>
                  </a:lnTo>
                  <a:lnTo>
                    <a:pt x="1901266" y="219710"/>
                  </a:lnTo>
                  <a:lnTo>
                    <a:pt x="1902053" y="218440"/>
                  </a:lnTo>
                  <a:lnTo>
                    <a:pt x="1902841" y="219710"/>
                  </a:lnTo>
                  <a:lnTo>
                    <a:pt x="1902841" y="217652"/>
                  </a:lnTo>
                  <a:lnTo>
                    <a:pt x="1898954" y="218440"/>
                  </a:lnTo>
                  <a:lnTo>
                    <a:pt x="1899678" y="213360"/>
                  </a:lnTo>
                  <a:lnTo>
                    <a:pt x="1896579" y="212090"/>
                  </a:lnTo>
                  <a:lnTo>
                    <a:pt x="1895779" y="214630"/>
                  </a:lnTo>
                  <a:lnTo>
                    <a:pt x="1895055" y="217170"/>
                  </a:lnTo>
                  <a:lnTo>
                    <a:pt x="1894255" y="218440"/>
                  </a:lnTo>
                  <a:lnTo>
                    <a:pt x="1894268" y="220980"/>
                  </a:lnTo>
                  <a:lnTo>
                    <a:pt x="1892681" y="223520"/>
                  </a:lnTo>
                  <a:lnTo>
                    <a:pt x="1892681" y="226060"/>
                  </a:lnTo>
                  <a:lnTo>
                    <a:pt x="1891944" y="228600"/>
                  </a:lnTo>
                  <a:lnTo>
                    <a:pt x="1892681" y="229870"/>
                  </a:lnTo>
                  <a:lnTo>
                    <a:pt x="1893468" y="231140"/>
                  </a:lnTo>
                  <a:lnTo>
                    <a:pt x="1891957" y="233680"/>
                  </a:lnTo>
                  <a:lnTo>
                    <a:pt x="1891944" y="242570"/>
                  </a:lnTo>
                  <a:lnTo>
                    <a:pt x="1890356" y="254000"/>
                  </a:lnTo>
                  <a:lnTo>
                    <a:pt x="1891157" y="259080"/>
                  </a:lnTo>
                  <a:lnTo>
                    <a:pt x="1885670" y="264160"/>
                  </a:lnTo>
                  <a:lnTo>
                    <a:pt x="1884946" y="269240"/>
                  </a:lnTo>
                  <a:lnTo>
                    <a:pt x="1884159" y="270510"/>
                  </a:lnTo>
                  <a:lnTo>
                    <a:pt x="1882571" y="271780"/>
                  </a:lnTo>
                  <a:lnTo>
                    <a:pt x="1881047" y="271780"/>
                  </a:lnTo>
                  <a:lnTo>
                    <a:pt x="1881771" y="267970"/>
                  </a:lnTo>
                  <a:lnTo>
                    <a:pt x="1882571" y="264160"/>
                  </a:lnTo>
                  <a:lnTo>
                    <a:pt x="1884159" y="260350"/>
                  </a:lnTo>
                  <a:lnTo>
                    <a:pt x="1884159" y="256540"/>
                  </a:lnTo>
                  <a:lnTo>
                    <a:pt x="1885670" y="252730"/>
                  </a:lnTo>
                  <a:lnTo>
                    <a:pt x="1887270" y="250190"/>
                  </a:lnTo>
                  <a:lnTo>
                    <a:pt x="1890369" y="242570"/>
                  </a:lnTo>
                  <a:lnTo>
                    <a:pt x="1891944" y="242570"/>
                  </a:lnTo>
                  <a:lnTo>
                    <a:pt x="1891944" y="233680"/>
                  </a:lnTo>
                  <a:lnTo>
                    <a:pt x="1890369" y="233680"/>
                  </a:lnTo>
                  <a:lnTo>
                    <a:pt x="1888045" y="236220"/>
                  </a:lnTo>
                  <a:lnTo>
                    <a:pt x="1887258" y="237490"/>
                  </a:lnTo>
                  <a:lnTo>
                    <a:pt x="1887258" y="240030"/>
                  </a:lnTo>
                  <a:lnTo>
                    <a:pt x="1885670" y="243840"/>
                  </a:lnTo>
                  <a:lnTo>
                    <a:pt x="1884159" y="250190"/>
                  </a:lnTo>
                  <a:lnTo>
                    <a:pt x="1881047" y="255270"/>
                  </a:lnTo>
                  <a:lnTo>
                    <a:pt x="1878672" y="259080"/>
                  </a:lnTo>
                  <a:lnTo>
                    <a:pt x="1877949" y="264160"/>
                  </a:lnTo>
                  <a:lnTo>
                    <a:pt x="1876361" y="267970"/>
                  </a:lnTo>
                  <a:lnTo>
                    <a:pt x="1876361" y="270510"/>
                  </a:lnTo>
                  <a:lnTo>
                    <a:pt x="1877148" y="273050"/>
                  </a:lnTo>
                  <a:lnTo>
                    <a:pt x="1877148" y="275590"/>
                  </a:lnTo>
                  <a:lnTo>
                    <a:pt x="1881047" y="273050"/>
                  </a:lnTo>
                  <a:lnTo>
                    <a:pt x="1881771" y="274320"/>
                  </a:lnTo>
                  <a:lnTo>
                    <a:pt x="1882571" y="275590"/>
                  </a:lnTo>
                  <a:lnTo>
                    <a:pt x="1882571" y="278130"/>
                  </a:lnTo>
                  <a:lnTo>
                    <a:pt x="1881771" y="279400"/>
                  </a:lnTo>
                  <a:lnTo>
                    <a:pt x="1881047" y="280670"/>
                  </a:lnTo>
                  <a:lnTo>
                    <a:pt x="1881047" y="281940"/>
                  </a:lnTo>
                  <a:lnTo>
                    <a:pt x="1878660" y="287020"/>
                  </a:lnTo>
                  <a:lnTo>
                    <a:pt x="1877949" y="292100"/>
                  </a:lnTo>
                  <a:lnTo>
                    <a:pt x="1876361" y="297180"/>
                  </a:lnTo>
                  <a:lnTo>
                    <a:pt x="1876361" y="298450"/>
                  </a:lnTo>
                  <a:lnTo>
                    <a:pt x="1874774" y="299720"/>
                  </a:lnTo>
                  <a:lnTo>
                    <a:pt x="1874050" y="300990"/>
                  </a:lnTo>
                  <a:lnTo>
                    <a:pt x="1871662" y="304800"/>
                  </a:lnTo>
                  <a:lnTo>
                    <a:pt x="1870938" y="311150"/>
                  </a:lnTo>
                  <a:lnTo>
                    <a:pt x="1869351" y="311150"/>
                  </a:lnTo>
                  <a:lnTo>
                    <a:pt x="1867776" y="307924"/>
                  </a:lnTo>
                  <a:lnTo>
                    <a:pt x="1867776" y="316230"/>
                  </a:lnTo>
                  <a:lnTo>
                    <a:pt x="1866099" y="321310"/>
                  </a:lnTo>
                  <a:lnTo>
                    <a:pt x="1864182" y="327660"/>
                  </a:lnTo>
                  <a:lnTo>
                    <a:pt x="1861540" y="334010"/>
                  </a:lnTo>
                  <a:lnTo>
                    <a:pt x="1857667" y="340360"/>
                  </a:lnTo>
                  <a:lnTo>
                    <a:pt x="1859572" y="334010"/>
                  </a:lnTo>
                  <a:lnTo>
                    <a:pt x="1861261" y="327660"/>
                  </a:lnTo>
                  <a:lnTo>
                    <a:pt x="1863674" y="321310"/>
                  </a:lnTo>
                  <a:lnTo>
                    <a:pt x="1867776" y="316230"/>
                  </a:lnTo>
                  <a:lnTo>
                    <a:pt x="1867776" y="307924"/>
                  </a:lnTo>
                  <a:lnTo>
                    <a:pt x="1866252" y="304800"/>
                  </a:lnTo>
                  <a:lnTo>
                    <a:pt x="1863153" y="309880"/>
                  </a:lnTo>
                  <a:lnTo>
                    <a:pt x="1861566" y="314960"/>
                  </a:lnTo>
                  <a:lnTo>
                    <a:pt x="1860042" y="318770"/>
                  </a:lnTo>
                  <a:lnTo>
                    <a:pt x="1857667" y="325120"/>
                  </a:lnTo>
                  <a:lnTo>
                    <a:pt x="1856143" y="330200"/>
                  </a:lnTo>
                  <a:lnTo>
                    <a:pt x="1856143" y="347980"/>
                  </a:lnTo>
                  <a:lnTo>
                    <a:pt x="1855355" y="351790"/>
                  </a:lnTo>
                  <a:lnTo>
                    <a:pt x="1850669" y="353060"/>
                  </a:lnTo>
                  <a:lnTo>
                    <a:pt x="1853768" y="344170"/>
                  </a:lnTo>
                  <a:lnTo>
                    <a:pt x="1856143" y="347980"/>
                  </a:lnTo>
                  <a:lnTo>
                    <a:pt x="1856143" y="330200"/>
                  </a:lnTo>
                  <a:lnTo>
                    <a:pt x="1850834" y="344170"/>
                  </a:lnTo>
                  <a:lnTo>
                    <a:pt x="1847837" y="351790"/>
                  </a:lnTo>
                  <a:lnTo>
                    <a:pt x="1844687" y="359410"/>
                  </a:lnTo>
                  <a:lnTo>
                    <a:pt x="1844459" y="359943"/>
                  </a:lnTo>
                  <a:lnTo>
                    <a:pt x="1844459" y="379730"/>
                  </a:lnTo>
                  <a:lnTo>
                    <a:pt x="1843671" y="383540"/>
                  </a:lnTo>
                  <a:lnTo>
                    <a:pt x="1843659" y="384810"/>
                  </a:lnTo>
                  <a:lnTo>
                    <a:pt x="1842871" y="384810"/>
                  </a:lnTo>
                  <a:lnTo>
                    <a:pt x="1842147" y="386080"/>
                  </a:lnTo>
                  <a:lnTo>
                    <a:pt x="1839760" y="387350"/>
                  </a:lnTo>
                  <a:lnTo>
                    <a:pt x="1837448" y="388620"/>
                  </a:lnTo>
                  <a:lnTo>
                    <a:pt x="1836661" y="388620"/>
                  </a:lnTo>
                  <a:lnTo>
                    <a:pt x="1840153" y="379730"/>
                  </a:lnTo>
                  <a:lnTo>
                    <a:pt x="1842147" y="374650"/>
                  </a:lnTo>
                  <a:lnTo>
                    <a:pt x="1844446" y="375920"/>
                  </a:lnTo>
                  <a:lnTo>
                    <a:pt x="1844459" y="379730"/>
                  </a:lnTo>
                  <a:lnTo>
                    <a:pt x="1844459" y="359943"/>
                  </a:lnTo>
                  <a:lnTo>
                    <a:pt x="1841347" y="367030"/>
                  </a:lnTo>
                  <a:lnTo>
                    <a:pt x="1838972" y="370840"/>
                  </a:lnTo>
                  <a:lnTo>
                    <a:pt x="1840560" y="373380"/>
                  </a:lnTo>
                  <a:lnTo>
                    <a:pt x="1840560" y="374650"/>
                  </a:lnTo>
                  <a:lnTo>
                    <a:pt x="1838972" y="374650"/>
                  </a:lnTo>
                  <a:lnTo>
                    <a:pt x="1838248" y="375920"/>
                  </a:lnTo>
                  <a:lnTo>
                    <a:pt x="1835137" y="379730"/>
                  </a:lnTo>
                  <a:lnTo>
                    <a:pt x="1835873" y="381000"/>
                  </a:lnTo>
                  <a:lnTo>
                    <a:pt x="1837448" y="379730"/>
                  </a:lnTo>
                  <a:lnTo>
                    <a:pt x="1838248" y="382270"/>
                  </a:lnTo>
                  <a:lnTo>
                    <a:pt x="1838248" y="383540"/>
                  </a:lnTo>
                  <a:lnTo>
                    <a:pt x="1835137" y="384810"/>
                  </a:lnTo>
                  <a:lnTo>
                    <a:pt x="1833562" y="384810"/>
                  </a:lnTo>
                  <a:lnTo>
                    <a:pt x="1831251" y="392430"/>
                  </a:lnTo>
                  <a:lnTo>
                    <a:pt x="1827339" y="401320"/>
                  </a:lnTo>
                  <a:lnTo>
                    <a:pt x="1824240" y="407670"/>
                  </a:lnTo>
                  <a:lnTo>
                    <a:pt x="1828139" y="408940"/>
                  </a:lnTo>
                  <a:lnTo>
                    <a:pt x="1830451" y="403860"/>
                  </a:lnTo>
                  <a:lnTo>
                    <a:pt x="1830451" y="397510"/>
                  </a:lnTo>
                  <a:lnTo>
                    <a:pt x="1835873" y="392430"/>
                  </a:lnTo>
                  <a:lnTo>
                    <a:pt x="1836661" y="396240"/>
                  </a:lnTo>
                  <a:lnTo>
                    <a:pt x="1834349" y="400050"/>
                  </a:lnTo>
                  <a:lnTo>
                    <a:pt x="1835137" y="403860"/>
                  </a:lnTo>
                  <a:lnTo>
                    <a:pt x="1831975" y="407670"/>
                  </a:lnTo>
                  <a:lnTo>
                    <a:pt x="1828863" y="412750"/>
                  </a:lnTo>
                  <a:lnTo>
                    <a:pt x="1828139" y="412750"/>
                  </a:lnTo>
                  <a:lnTo>
                    <a:pt x="1825764" y="411480"/>
                  </a:lnTo>
                  <a:lnTo>
                    <a:pt x="1824964" y="416560"/>
                  </a:lnTo>
                  <a:lnTo>
                    <a:pt x="1828863" y="414020"/>
                  </a:lnTo>
                  <a:lnTo>
                    <a:pt x="1830451" y="415290"/>
                  </a:lnTo>
                  <a:lnTo>
                    <a:pt x="1824240" y="422910"/>
                  </a:lnTo>
                  <a:lnTo>
                    <a:pt x="1822653" y="424180"/>
                  </a:lnTo>
                  <a:lnTo>
                    <a:pt x="1822653" y="420370"/>
                  </a:lnTo>
                  <a:lnTo>
                    <a:pt x="1823453" y="420370"/>
                  </a:lnTo>
                  <a:lnTo>
                    <a:pt x="1825764" y="417830"/>
                  </a:lnTo>
                  <a:lnTo>
                    <a:pt x="1822653" y="417830"/>
                  </a:lnTo>
                  <a:lnTo>
                    <a:pt x="1822653" y="416560"/>
                  </a:lnTo>
                  <a:lnTo>
                    <a:pt x="1821865" y="416560"/>
                  </a:lnTo>
                  <a:lnTo>
                    <a:pt x="1820341" y="417830"/>
                  </a:lnTo>
                  <a:lnTo>
                    <a:pt x="1820341" y="419100"/>
                  </a:lnTo>
                  <a:lnTo>
                    <a:pt x="1817865" y="425450"/>
                  </a:lnTo>
                  <a:lnTo>
                    <a:pt x="1815757" y="431800"/>
                  </a:lnTo>
                  <a:lnTo>
                    <a:pt x="1813217" y="438150"/>
                  </a:lnTo>
                  <a:lnTo>
                    <a:pt x="1809445" y="445770"/>
                  </a:lnTo>
                  <a:lnTo>
                    <a:pt x="1807857" y="447040"/>
                  </a:lnTo>
                  <a:lnTo>
                    <a:pt x="1807857" y="452120"/>
                  </a:lnTo>
                  <a:lnTo>
                    <a:pt x="1807070" y="453390"/>
                  </a:lnTo>
                  <a:lnTo>
                    <a:pt x="1806346" y="453390"/>
                  </a:lnTo>
                  <a:lnTo>
                    <a:pt x="1805546" y="455930"/>
                  </a:lnTo>
                  <a:lnTo>
                    <a:pt x="1803234" y="459740"/>
                  </a:lnTo>
                  <a:lnTo>
                    <a:pt x="1801647" y="462280"/>
                  </a:lnTo>
                  <a:lnTo>
                    <a:pt x="1800072" y="468630"/>
                  </a:lnTo>
                  <a:lnTo>
                    <a:pt x="1798548" y="472440"/>
                  </a:lnTo>
                  <a:lnTo>
                    <a:pt x="1796161" y="477520"/>
                  </a:lnTo>
                  <a:lnTo>
                    <a:pt x="1795449" y="480060"/>
                  </a:lnTo>
                  <a:lnTo>
                    <a:pt x="1794649" y="482600"/>
                  </a:lnTo>
                  <a:lnTo>
                    <a:pt x="1793849" y="483870"/>
                  </a:lnTo>
                  <a:lnTo>
                    <a:pt x="1792338" y="488950"/>
                  </a:lnTo>
                  <a:lnTo>
                    <a:pt x="1790750" y="492760"/>
                  </a:lnTo>
                  <a:lnTo>
                    <a:pt x="1788439" y="497840"/>
                  </a:lnTo>
                  <a:lnTo>
                    <a:pt x="1786051" y="502920"/>
                  </a:lnTo>
                  <a:lnTo>
                    <a:pt x="1782165" y="508000"/>
                  </a:lnTo>
                  <a:lnTo>
                    <a:pt x="1781441" y="513080"/>
                  </a:lnTo>
                  <a:lnTo>
                    <a:pt x="1780641" y="518160"/>
                  </a:lnTo>
                  <a:lnTo>
                    <a:pt x="1772856" y="528320"/>
                  </a:lnTo>
                  <a:lnTo>
                    <a:pt x="1769745" y="528320"/>
                  </a:lnTo>
                  <a:lnTo>
                    <a:pt x="1769745" y="579120"/>
                  </a:lnTo>
                  <a:lnTo>
                    <a:pt x="1768957" y="584200"/>
                  </a:lnTo>
                  <a:lnTo>
                    <a:pt x="1767433" y="585470"/>
                  </a:lnTo>
                  <a:lnTo>
                    <a:pt x="1765846" y="580390"/>
                  </a:lnTo>
                  <a:lnTo>
                    <a:pt x="1765846" y="579120"/>
                  </a:lnTo>
                  <a:lnTo>
                    <a:pt x="1765058" y="576580"/>
                  </a:lnTo>
                  <a:lnTo>
                    <a:pt x="1765058" y="574040"/>
                  </a:lnTo>
                  <a:lnTo>
                    <a:pt x="1765846" y="572770"/>
                  </a:lnTo>
                  <a:lnTo>
                    <a:pt x="1768157" y="572770"/>
                  </a:lnTo>
                  <a:lnTo>
                    <a:pt x="1769745" y="579120"/>
                  </a:lnTo>
                  <a:lnTo>
                    <a:pt x="1769745" y="528320"/>
                  </a:lnTo>
                  <a:lnTo>
                    <a:pt x="1768944" y="529590"/>
                  </a:lnTo>
                  <a:lnTo>
                    <a:pt x="1768157" y="529590"/>
                  </a:lnTo>
                  <a:lnTo>
                    <a:pt x="1767433" y="527050"/>
                  </a:lnTo>
                  <a:lnTo>
                    <a:pt x="1772056" y="521970"/>
                  </a:lnTo>
                  <a:lnTo>
                    <a:pt x="1774444" y="515620"/>
                  </a:lnTo>
                  <a:lnTo>
                    <a:pt x="1772056" y="509270"/>
                  </a:lnTo>
                  <a:lnTo>
                    <a:pt x="1772856" y="504190"/>
                  </a:lnTo>
                  <a:lnTo>
                    <a:pt x="1770545" y="501650"/>
                  </a:lnTo>
                  <a:lnTo>
                    <a:pt x="1769745" y="504190"/>
                  </a:lnTo>
                  <a:lnTo>
                    <a:pt x="1768157" y="505460"/>
                  </a:lnTo>
                  <a:lnTo>
                    <a:pt x="1768157" y="521970"/>
                  </a:lnTo>
                  <a:lnTo>
                    <a:pt x="1762747" y="521970"/>
                  </a:lnTo>
                  <a:lnTo>
                    <a:pt x="1765058" y="518160"/>
                  </a:lnTo>
                  <a:lnTo>
                    <a:pt x="1761947" y="515620"/>
                  </a:lnTo>
                  <a:lnTo>
                    <a:pt x="1761947" y="514350"/>
                  </a:lnTo>
                  <a:lnTo>
                    <a:pt x="1761159" y="511810"/>
                  </a:lnTo>
                  <a:lnTo>
                    <a:pt x="1761947" y="510540"/>
                  </a:lnTo>
                  <a:lnTo>
                    <a:pt x="1761947" y="508000"/>
                  </a:lnTo>
                  <a:lnTo>
                    <a:pt x="1761159" y="508000"/>
                  </a:lnTo>
                  <a:lnTo>
                    <a:pt x="1763534" y="502920"/>
                  </a:lnTo>
                  <a:lnTo>
                    <a:pt x="1765058" y="504190"/>
                  </a:lnTo>
                  <a:lnTo>
                    <a:pt x="1765350" y="502920"/>
                  </a:lnTo>
                  <a:lnTo>
                    <a:pt x="1768957" y="487680"/>
                  </a:lnTo>
                  <a:lnTo>
                    <a:pt x="1770545" y="486410"/>
                  </a:lnTo>
                  <a:lnTo>
                    <a:pt x="1772056" y="491490"/>
                  </a:lnTo>
                  <a:lnTo>
                    <a:pt x="1769745" y="496570"/>
                  </a:lnTo>
                  <a:lnTo>
                    <a:pt x="1768157" y="501650"/>
                  </a:lnTo>
                  <a:lnTo>
                    <a:pt x="1769745" y="500380"/>
                  </a:lnTo>
                  <a:lnTo>
                    <a:pt x="1771332" y="496570"/>
                  </a:lnTo>
                  <a:lnTo>
                    <a:pt x="1772056" y="492760"/>
                  </a:lnTo>
                  <a:lnTo>
                    <a:pt x="1773377" y="486410"/>
                  </a:lnTo>
                  <a:lnTo>
                    <a:pt x="1773643" y="485140"/>
                  </a:lnTo>
                  <a:lnTo>
                    <a:pt x="1773643" y="482600"/>
                  </a:lnTo>
                  <a:lnTo>
                    <a:pt x="1773643" y="476250"/>
                  </a:lnTo>
                  <a:lnTo>
                    <a:pt x="1769745" y="473710"/>
                  </a:lnTo>
                  <a:lnTo>
                    <a:pt x="1768170" y="482600"/>
                  </a:lnTo>
                  <a:lnTo>
                    <a:pt x="1766646" y="482600"/>
                  </a:lnTo>
                  <a:lnTo>
                    <a:pt x="1766646" y="481330"/>
                  </a:lnTo>
                  <a:lnTo>
                    <a:pt x="1765058" y="480060"/>
                  </a:lnTo>
                  <a:lnTo>
                    <a:pt x="1765858" y="477520"/>
                  </a:lnTo>
                  <a:lnTo>
                    <a:pt x="1765846" y="471170"/>
                  </a:lnTo>
                  <a:lnTo>
                    <a:pt x="1769745" y="469900"/>
                  </a:lnTo>
                  <a:lnTo>
                    <a:pt x="1772856" y="468630"/>
                  </a:lnTo>
                  <a:lnTo>
                    <a:pt x="1773643" y="467360"/>
                  </a:lnTo>
                  <a:lnTo>
                    <a:pt x="1773643" y="464820"/>
                  </a:lnTo>
                  <a:lnTo>
                    <a:pt x="1774151" y="463550"/>
                  </a:lnTo>
                  <a:lnTo>
                    <a:pt x="1775167" y="461010"/>
                  </a:lnTo>
                  <a:lnTo>
                    <a:pt x="1775955" y="457200"/>
                  </a:lnTo>
                  <a:lnTo>
                    <a:pt x="1775167" y="454660"/>
                  </a:lnTo>
                  <a:lnTo>
                    <a:pt x="1776755" y="448310"/>
                  </a:lnTo>
                  <a:lnTo>
                    <a:pt x="1773643" y="447040"/>
                  </a:lnTo>
                  <a:lnTo>
                    <a:pt x="1770545" y="463550"/>
                  </a:lnTo>
                  <a:lnTo>
                    <a:pt x="1769745" y="463550"/>
                  </a:lnTo>
                  <a:lnTo>
                    <a:pt x="1768957" y="462280"/>
                  </a:lnTo>
                  <a:lnTo>
                    <a:pt x="1768944" y="461010"/>
                  </a:lnTo>
                  <a:lnTo>
                    <a:pt x="1768157" y="457200"/>
                  </a:lnTo>
                  <a:lnTo>
                    <a:pt x="1768157" y="453390"/>
                  </a:lnTo>
                  <a:lnTo>
                    <a:pt x="1771332" y="435610"/>
                  </a:lnTo>
                  <a:lnTo>
                    <a:pt x="1771332" y="433070"/>
                  </a:lnTo>
                  <a:lnTo>
                    <a:pt x="1770545" y="431800"/>
                  </a:lnTo>
                  <a:lnTo>
                    <a:pt x="1771332" y="430530"/>
                  </a:lnTo>
                  <a:lnTo>
                    <a:pt x="1772056" y="425450"/>
                  </a:lnTo>
                  <a:lnTo>
                    <a:pt x="1772056" y="412750"/>
                  </a:lnTo>
                  <a:lnTo>
                    <a:pt x="1772856" y="406400"/>
                  </a:lnTo>
                  <a:lnTo>
                    <a:pt x="1774444" y="400050"/>
                  </a:lnTo>
                  <a:lnTo>
                    <a:pt x="1775955" y="392430"/>
                  </a:lnTo>
                  <a:lnTo>
                    <a:pt x="1777542" y="382270"/>
                  </a:lnTo>
                  <a:lnTo>
                    <a:pt x="1779066" y="378460"/>
                  </a:lnTo>
                  <a:lnTo>
                    <a:pt x="1779854" y="373380"/>
                  </a:lnTo>
                  <a:lnTo>
                    <a:pt x="1782165" y="369570"/>
                  </a:lnTo>
                  <a:lnTo>
                    <a:pt x="1782165" y="364490"/>
                  </a:lnTo>
                  <a:lnTo>
                    <a:pt x="1782965" y="360680"/>
                  </a:lnTo>
                  <a:lnTo>
                    <a:pt x="1782965" y="356870"/>
                  </a:lnTo>
                  <a:lnTo>
                    <a:pt x="1783740" y="353060"/>
                  </a:lnTo>
                  <a:lnTo>
                    <a:pt x="1783753" y="349250"/>
                  </a:lnTo>
                  <a:lnTo>
                    <a:pt x="1784540" y="346710"/>
                  </a:lnTo>
                  <a:lnTo>
                    <a:pt x="1786051" y="345440"/>
                  </a:lnTo>
                  <a:lnTo>
                    <a:pt x="1786064" y="342900"/>
                  </a:lnTo>
                  <a:lnTo>
                    <a:pt x="1789963" y="330200"/>
                  </a:lnTo>
                  <a:lnTo>
                    <a:pt x="1790750" y="328930"/>
                  </a:lnTo>
                  <a:lnTo>
                    <a:pt x="1793849" y="326390"/>
                  </a:lnTo>
                  <a:lnTo>
                    <a:pt x="1796961" y="325120"/>
                  </a:lnTo>
                  <a:lnTo>
                    <a:pt x="1797748" y="327660"/>
                  </a:lnTo>
                  <a:lnTo>
                    <a:pt x="1798802" y="325120"/>
                  </a:lnTo>
                  <a:lnTo>
                    <a:pt x="1802447" y="316230"/>
                  </a:lnTo>
                  <a:lnTo>
                    <a:pt x="1798548" y="316230"/>
                  </a:lnTo>
                  <a:lnTo>
                    <a:pt x="1799336" y="322580"/>
                  </a:lnTo>
                  <a:lnTo>
                    <a:pt x="1794649" y="322580"/>
                  </a:lnTo>
                  <a:lnTo>
                    <a:pt x="1793062" y="326390"/>
                  </a:lnTo>
                  <a:lnTo>
                    <a:pt x="1793849" y="317500"/>
                  </a:lnTo>
                  <a:lnTo>
                    <a:pt x="1795437" y="312420"/>
                  </a:lnTo>
                  <a:lnTo>
                    <a:pt x="1796961" y="306070"/>
                  </a:lnTo>
                  <a:lnTo>
                    <a:pt x="1798548" y="300990"/>
                  </a:lnTo>
                  <a:lnTo>
                    <a:pt x="1798548" y="299720"/>
                  </a:lnTo>
                  <a:lnTo>
                    <a:pt x="1797748" y="298450"/>
                  </a:lnTo>
                  <a:lnTo>
                    <a:pt x="1798548" y="297180"/>
                  </a:lnTo>
                  <a:lnTo>
                    <a:pt x="1798548" y="292100"/>
                  </a:lnTo>
                  <a:lnTo>
                    <a:pt x="1800059" y="292100"/>
                  </a:lnTo>
                  <a:lnTo>
                    <a:pt x="1803234" y="287020"/>
                  </a:lnTo>
                  <a:lnTo>
                    <a:pt x="1803234" y="284480"/>
                  </a:lnTo>
                  <a:lnTo>
                    <a:pt x="1803958" y="281940"/>
                  </a:lnTo>
                  <a:lnTo>
                    <a:pt x="1803234" y="280670"/>
                  </a:lnTo>
                  <a:lnTo>
                    <a:pt x="1803234" y="278130"/>
                  </a:lnTo>
                  <a:lnTo>
                    <a:pt x="1803958" y="276860"/>
                  </a:lnTo>
                  <a:lnTo>
                    <a:pt x="1803958" y="275590"/>
                  </a:lnTo>
                  <a:lnTo>
                    <a:pt x="1805546" y="271780"/>
                  </a:lnTo>
                  <a:lnTo>
                    <a:pt x="1806346" y="269240"/>
                  </a:lnTo>
                  <a:lnTo>
                    <a:pt x="1810232" y="264160"/>
                  </a:lnTo>
                  <a:lnTo>
                    <a:pt x="1810232" y="257810"/>
                  </a:lnTo>
                  <a:lnTo>
                    <a:pt x="1816442" y="251460"/>
                  </a:lnTo>
                  <a:lnTo>
                    <a:pt x="1817243" y="250190"/>
                  </a:lnTo>
                  <a:lnTo>
                    <a:pt x="1814068" y="251460"/>
                  </a:lnTo>
                  <a:lnTo>
                    <a:pt x="1814868" y="247650"/>
                  </a:lnTo>
                  <a:lnTo>
                    <a:pt x="1816442" y="243840"/>
                  </a:lnTo>
                  <a:lnTo>
                    <a:pt x="1816442" y="240030"/>
                  </a:lnTo>
                  <a:lnTo>
                    <a:pt x="1817243" y="236220"/>
                  </a:lnTo>
                  <a:lnTo>
                    <a:pt x="1821141" y="229870"/>
                  </a:lnTo>
                  <a:lnTo>
                    <a:pt x="1823135" y="224790"/>
                  </a:lnTo>
                  <a:lnTo>
                    <a:pt x="1796961" y="224790"/>
                  </a:lnTo>
                  <a:lnTo>
                    <a:pt x="1794649" y="224790"/>
                  </a:lnTo>
                  <a:lnTo>
                    <a:pt x="1793862" y="226060"/>
                  </a:lnTo>
                  <a:lnTo>
                    <a:pt x="1797748" y="226060"/>
                  </a:lnTo>
                  <a:lnTo>
                    <a:pt x="1796161" y="228600"/>
                  </a:lnTo>
                  <a:lnTo>
                    <a:pt x="1794649" y="231140"/>
                  </a:lnTo>
                  <a:lnTo>
                    <a:pt x="1793062" y="237490"/>
                  </a:lnTo>
                  <a:lnTo>
                    <a:pt x="1791550" y="240030"/>
                  </a:lnTo>
                  <a:lnTo>
                    <a:pt x="1790750" y="245110"/>
                  </a:lnTo>
                  <a:lnTo>
                    <a:pt x="1783740" y="261620"/>
                  </a:lnTo>
                  <a:lnTo>
                    <a:pt x="1781289" y="269240"/>
                  </a:lnTo>
                  <a:lnTo>
                    <a:pt x="1776095" y="281940"/>
                  </a:lnTo>
                  <a:lnTo>
                    <a:pt x="1773643" y="288290"/>
                  </a:lnTo>
                  <a:lnTo>
                    <a:pt x="1772056" y="294640"/>
                  </a:lnTo>
                  <a:lnTo>
                    <a:pt x="1772056" y="298450"/>
                  </a:lnTo>
                  <a:lnTo>
                    <a:pt x="1767433" y="312420"/>
                  </a:lnTo>
                  <a:lnTo>
                    <a:pt x="1766646" y="317500"/>
                  </a:lnTo>
                  <a:lnTo>
                    <a:pt x="1764258" y="321310"/>
                  </a:lnTo>
                  <a:lnTo>
                    <a:pt x="1763534" y="325120"/>
                  </a:lnTo>
                  <a:lnTo>
                    <a:pt x="1762747" y="326390"/>
                  </a:lnTo>
                  <a:lnTo>
                    <a:pt x="1763534" y="327660"/>
                  </a:lnTo>
                  <a:lnTo>
                    <a:pt x="1763534" y="328930"/>
                  </a:lnTo>
                  <a:lnTo>
                    <a:pt x="1762747" y="331470"/>
                  </a:lnTo>
                  <a:lnTo>
                    <a:pt x="1760435" y="334010"/>
                  </a:lnTo>
                  <a:lnTo>
                    <a:pt x="1758061" y="339090"/>
                  </a:lnTo>
                  <a:lnTo>
                    <a:pt x="1756537" y="341630"/>
                  </a:lnTo>
                  <a:lnTo>
                    <a:pt x="1758848" y="341630"/>
                  </a:lnTo>
                  <a:lnTo>
                    <a:pt x="1758848" y="344170"/>
                  </a:lnTo>
                  <a:lnTo>
                    <a:pt x="1758061" y="344170"/>
                  </a:lnTo>
                  <a:lnTo>
                    <a:pt x="1758061" y="345440"/>
                  </a:lnTo>
                  <a:lnTo>
                    <a:pt x="1757260" y="346710"/>
                  </a:lnTo>
                  <a:lnTo>
                    <a:pt x="1756537" y="346710"/>
                  </a:lnTo>
                  <a:lnTo>
                    <a:pt x="1756537" y="353060"/>
                  </a:lnTo>
                  <a:lnTo>
                    <a:pt x="1755749" y="356870"/>
                  </a:lnTo>
                  <a:lnTo>
                    <a:pt x="1751050" y="374650"/>
                  </a:lnTo>
                  <a:lnTo>
                    <a:pt x="1749780" y="381000"/>
                  </a:lnTo>
                  <a:lnTo>
                    <a:pt x="1746910" y="393700"/>
                  </a:lnTo>
                  <a:lnTo>
                    <a:pt x="1745640" y="400050"/>
                  </a:lnTo>
                  <a:lnTo>
                    <a:pt x="1742528" y="417830"/>
                  </a:lnTo>
                  <a:lnTo>
                    <a:pt x="1740941" y="431800"/>
                  </a:lnTo>
                  <a:lnTo>
                    <a:pt x="1737842" y="438150"/>
                  </a:lnTo>
                  <a:lnTo>
                    <a:pt x="1732356" y="483870"/>
                  </a:lnTo>
                  <a:lnTo>
                    <a:pt x="1730794" y="490220"/>
                  </a:lnTo>
                  <a:lnTo>
                    <a:pt x="1729663" y="497840"/>
                  </a:lnTo>
                  <a:lnTo>
                    <a:pt x="1729219" y="502920"/>
                  </a:lnTo>
                  <a:lnTo>
                    <a:pt x="1729130" y="505460"/>
                  </a:lnTo>
                  <a:lnTo>
                    <a:pt x="1729257" y="511810"/>
                  </a:lnTo>
                  <a:lnTo>
                    <a:pt x="1730044" y="518160"/>
                  </a:lnTo>
                  <a:lnTo>
                    <a:pt x="1729257" y="525780"/>
                  </a:lnTo>
                  <a:lnTo>
                    <a:pt x="1730044" y="533400"/>
                  </a:lnTo>
                  <a:lnTo>
                    <a:pt x="1732356" y="537210"/>
                  </a:lnTo>
                  <a:lnTo>
                    <a:pt x="1730044" y="551180"/>
                  </a:lnTo>
                  <a:lnTo>
                    <a:pt x="1731632" y="551180"/>
                  </a:lnTo>
                  <a:lnTo>
                    <a:pt x="1732356" y="552437"/>
                  </a:lnTo>
                  <a:lnTo>
                    <a:pt x="1733943" y="553720"/>
                  </a:lnTo>
                  <a:lnTo>
                    <a:pt x="1734731" y="556260"/>
                  </a:lnTo>
                  <a:lnTo>
                    <a:pt x="1735531" y="562610"/>
                  </a:lnTo>
                  <a:lnTo>
                    <a:pt x="1736255" y="567690"/>
                  </a:lnTo>
                  <a:lnTo>
                    <a:pt x="1737042" y="574040"/>
                  </a:lnTo>
                  <a:lnTo>
                    <a:pt x="1736255" y="576580"/>
                  </a:lnTo>
                  <a:lnTo>
                    <a:pt x="1730590" y="585470"/>
                  </a:lnTo>
                  <a:lnTo>
                    <a:pt x="1724787" y="594360"/>
                  </a:lnTo>
                  <a:lnTo>
                    <a:pt x="1719859" y="601980"/>
                  </a:lnTo>
                  <a:lnTo>
                    <a:pt x="1716836" y="607060"/>
                  </a:lnTo>
                  <a:lnTo>
                    <a:pt x="1713407" y="613410"/>
                  </a:lnTo>
                  <a:lnTo>
                    <a:pt x="1709813" y="621030"/>
                  </a:lnTo>
                  <a:lnTo>
                    <a:pt x="1706041" y="627380"/>
                  </a:lnTo>
                  <a:lnTo>
                    <a:pt x="1702092" y="633730"/>
                  </a:lnTo>
                  <a:lnTo>
                    <a:pt x="1699336" y="633730"/>
                  </a:lnTo>
                  <a:lnTo>
                    <a:pt x="1694116" y="637540"/>
                  </a:lnTo>
                  <a:lnTo>
                    <a:pt x="1691144" y="642620"/>
                  </a:lnTo>
                  <a:lnTo>
                    <a:pt x="1687245" y="650240"/>
                  </a:lnTo>
                  <a:lnTo>
                    <a:pt x="1682559" y="656590"/>
                  </a:lnTo>
                  <a:lnTo>
                    <a:pt x="1677860" y="664210"/>
                  </a:lnTo>
                  <a:lnTo>
                    <a:pt x="1673885" y="670560"/>
                  </a:lnTo>
                  <a:lnTo>
                    <a:pt x="1669351" y="678180"/>
                  </a:lnTo>
                  <a:lnTo>
                    <a:pt x="1644434" y="704850"/>
                  </a:lnTo>
                  <a:lnTo>
                    <a:pt x="1643646" y="706120"/>
                  </a:lnTo>
                  <a:lnTo>
                    <a:pt x="1643646" y="707390"/>
                  </a:lnTo>
                  <a:lnTo>
                    <a:pt x="1644167" y="707390"/>
                  </a:lnTo>
                  <a:lnTo>
                    <a:pt x="1646783" y="706120"/>
                  </a:lnTo>
                  <a:lnTo>
                    <a:pt x="1650212" y="703580"/>
                  </a:lnTo>
                  <a:lnTo>
                    <a:pt x="1647545" y="707390"/>
                  </a:lnTo>
                  <a:lnTo>
                    <a:pt x="1645234" y="709930"/>
                  </a:lnTo>
                  <a:lnTo>
                    <a:pt x="1643646" y="709930"/>
                  </a:lnTo>
                  <a:lnTo>
                    <a:pt x="1641335" y="712470"/>
                  </a:lnTo>
                  <a:lnTo>
                    <a:pt x="1640547" y="709930"/>
                  </a:lnTo>
                  <a:lnTo>
                    <a:pt x="1639747" y="709930"/>
                  </a:lnTo>
                  <a:lnTo>
                    <a:pt x="1639747" y="701040"/>
                  </a:lnTo>
                  <a:lnTo>
                    <a:pt x="1639595" y="699770"/>
                  </a:lnTo>
                  <a:lnTo>
                    <a:pt x="1638960" y="694690"/>
                  </a:lnTo>
                  <a:lnTo>
                    <a:pt x="1639747" y="687070"/>
                  </a:lnTo>
                  <a:lnTo>
                    <a:pt x="1638960" y="687070"/>
                  </a:lnTo>
                  <a:lnTo>
                    <a:pt x="1638236" y="681990"/>
                  </a:lnTo>
                  <a:lnTo>
                    <a:pt x="1636649" y="676910"/>
                  </a:lnTo>
                  <a:lnTo>
                    <a:pt x="1637436" y="671830"/>
                  </a:lnTo>
                  <a:lnTo>
                    <a:pt x="1638960" y="666750"/>
                  </a:lnTo>
                  <a:lnTo>
                    <a:pt x="1638960" y="665480"/>
                  </a:lnTo>
                  <a:lnTo>
                    <a:pt x="1638960" y="657860"/>
                  </a:lnTo>
                  <a:lnTo>
                    <a:pt x="1638960" y="656590"/>
                  </a:lnTo>
                  <a:lnTo>
                    <a:pt x="1639747" y="650240"/>
                  </a:lnTo>
                  <a:lnTo>
                    <a:pt x="1640547" y="645160"/>
                  </a:lnTo>
                  <a:lnTo>
                    <a:pt x="1640547" y="637540"/>
                  </a:lnTo>
                  <a:lnTo>
                    <a:pt x="1640547" y="614680"/>
                  </a:lnTo>
                  <a:lnTo>
                    <a:pt x="1642122" y="612140"/>
                  </a:lnTo>
                  <a:lnTo>
                    <a:pt x="1643646" y="609600"/>
                  </a:lnTo>
                  <a:lnTo>
                    <a:pt x="1643646" y="608330"/>
                  </a:lnTo>
                  <a:lnTo>
                    <a:pt x="1642859" y="605790"/>
                  </a:lnTo>
                  <a:lnTo>
                    <a:pt x="1643646" y="603250"/>
                  </a:lnTo>
                  <a:lnTo>
                    <a:pt x="1642859" y="600710"/>
                  </a:lnTo>
                  <a:lnTo>
                    <a:pt x="1644434" y="594360"/>
                  </a:lnTo>
                  <a:lnTo>
                    <a:pt x="1645958" y="590550"/>
                  </a:lnTo>
                  <a:lnTo>
                    <a:pt x="1647545" y="582930"/>
                  </a:lnTo>
                  <a:lnTo>
                    <a:pt x="1649857" y="579120"/>
                  </a:lnTo>
                  <a:lnTo>
                    <a:pt x="1651444" y="570230"/>
                  </a:lnTo>
                  <a:lnTo>
                    <a:pt x="1649857" y="567690"/>
                  </a:lnTo>
                  <a:lnTo>
                    <a:pt x="1652231" y="562610"/>
                  </a:lnTo>
                  <a:lnTo>
                    <a:pt x="1653755" y="558800"/>
                  </a:lnTo>
                  <a:lnTo>
                    <a:pt x="1654543" y="553720"/>
                  </a:lnTo>
                  <a:lnTo>
                    <a:pt x="1656130" y="548640"/>
                  </a:lnTo>
                  <a:lnTo>
                    <a:pt x="1657654" y="543560"/>
                  </a:lnTo>
                  <a:lnTo>
                    <a:pt x="1659242" y="538480"/>
                  </a:lnTo>
                  <a:lnTo>
                    <a:pt x="1660448" y="533400"/>
                  </a:lnTo>
                  <a:lnTo>
                    <a:pt x="1660753" y="532130"/>
                  </a:lnTo>
                  <a:lnTo>
                    <a:pt x="1662341" y="527050"/>
                  </a:lnTo>
                  <a:lnTo>
                    <a:pt x="1667751" y="508000"/>
                  </a:lnTo>
                  <a:lnTo>
                    <a:pt x="1668551" y="504190"/>
                  </a:lnTo>
                  <a:lnTo>
                    <a:pt x="1670862" y="500380"/>
                  </a:lnTo>
                  <a:lnTo>
                    <a:pt x="1671650" y="496570"/>
                  </a:lnTo>
                  <a:lnTo>
                    <a:pt x="1675371" y="486410"/>
                  </a:lnTo>
                  <a:lnTo>
                    <a:pt x="1679740" y="477520"/>
                  </a:lnTo>
                  <a:lnTo>
                    <a:pt x="1685137" y="467360"/>
                  </a:lnTo>
                  <a:lnTo>
                    <a:pt x="1691944" y="458470"/>
                  </a:lnTo>
                  <a:lnTo>
                    <a:pt x="1694243" y="454660"/>
                  </a:lnTo>
                  <a:lnTo>
                    <a:pt x="1695043" y="450850"/>
                  </a:lnTo>
                  <a:lnTo>
                    <a:pt x="1691932" y="449580"/>
                  </a:lnTo>
                  <a:lnTo>
                    <a:pt x="1689557" y="448310"/>
                  </a:lnTo>
                  <a:lnTo>
                    <a:pt x="1685658" y="448310"/>
                  </a:lnTo>
                  <a:lnTo>
                    <a:pt x="1682546" y="447040"/>
                  </a:lnTo>
                  <a:lnTo>
                    <a:pt x="1681035" y="447040"/>
                  </a:lnTo>
                  <a:lnTo>
                    <a:pt x="1680248" y="448310"/>
                  </a:lnTo>
                  <a:lnTo>
                    <a:pt x="1677136" y="450850"/>
                  </a:lnTo>
                  <a:lnTo>
                    <a:pt x="1672450" y="452120"/>
                  </a:lnTo>
                  <a:lnTo>
                    <a:pt x="1667027" y="453390"/>
                  </a:lnTo>
                  <a:lnTo>
                    <a:pt x="1659242" y="455930"/>
                  </a:lnTo>
                  <a:lnTo>
                    <a:pt x="1656130" y="457200"/>
                  </a:lnTo>
                  <a:lnTo>
                    <a:pt x="1655343" y="457200"/>
                  </a:lnTo>
                  <a:lnTo>
                    <a:pt x="1654543" y="458470"/>
                  </a:lnTo>
                  <a:lnTo>
                    <a:pt x="1653755" y="458470"/>
                  </a:lnTo>
                  <a:lnTo>
                    <a:pt x="1651444" y="461010"/>
                  </a:lnTo>
                  <a:lnTo>
                    <a:pt x="1650644" y="463550"/>
                  </a:lnTo>
                  <a:lnTo>
                    <a:pt x="1644434" y="464820"/>
                  </a:lnTo>
                  <a:lnTo>
                    <a:pt x="1643646" y="466090"/>
                  </a:lnTo>
                  <a:lnTo>
                    <a:pt x="1638960" y="468630"/>
                  </a:lnTo>
                  <a:lnTo>
                    <a:pt x="1634337" y="473710"/>
                  </a:lnTo>
                  <a:lnTo>
                    <a:pt x="1629651" y="474980"/>
                  </a:lnTo>
                  <a:lnTo>
                    <a:pt x="1629651" y="478790"/>
                  </a:lnTo>
                  <a:lnTo>
                    <a:pt x="1628851" y="481330"/>
                  </a:lnTo>
                  <a:lnTo>
                    <a:pt x="1623428" y="490918"/>
                  </a:lnTo>
                  <a:lnTo>
                    <a:pt x="1623428" y="643890"/>
                  </a:lnTo>
                  <a:lnTo>
                    <a:pt x="1623212" y="644944"/>
                  </a:lnTo>
                  <a:lnTo>
                    <a:pt x="1623212" y="692150"/>
                  </a:lnTo>
                  <a:lnTo>
                    <a:pt x="1622640" y="699770"/>
                  </a:lnTo>
                  <a:lnTo>
                    <a:pt x="1620329" y="699770"/>
                  </a:lnTo>
                  <a:lnTo>
                    <a:pt x="1621053" y="698500"/>
                  </a:lnTo>
                  <a:lnTo>
                    <a:pt x="1620329" y="697230"/>
                  </a:lnTo>
                  <a:lnTo>
                    <a:pt x="1619542" y="695960"/>
                  </a:lnTo>
                  <a:lnTo>
                    <a:pt x="1620329" y="692150"/>
                  </a:lnTo>
                  <a:lnTo>
                    <a:pt x="1617954" y="688340"/>
                  </a:lnTo>
                  <a:lnTo>
                    <a:pt x="1621853" y="680720"/>
                  </a:lnTo>
                  <a:lnTo>
                    <a:pt x="1618742" y="675640"/>
                  </a:lnTo>
                  <a:lnTo>
                    <a:pt x="1617954" y="673100"/>
                  </a:lnTo>
                  <a:lnTo>
                    <a:pt x="1620329" y="669290"/>
                  </a:lnTo>
                  <a:lnTo>
                    <a:pt x="1621066" y="665480"/>
                  </a:lnTo>
                  <a:lnTo>
                    <a:pt x="1622640" y="665480"/>
                  </a:lnTo>
                  <a:lnTo>
                    <a:pt x="1622869" y="674370"/>
                  </a:lnTo>
                  <a:lnTo>
                    <a:pt x="1623110" y="679450"/>
                  </a:lnTo>
                  <a:lnTo>
                    <a:pt x="1623212" y="692150"/>
                  </a:lnTo>
                  <a:lnTo>
                    <a:pt x="1623212" y="644944"/>
                  </a:lnTo>
                  <a:lnTo>
                    <a:pt x="1622640" y="647700"/>
                  </a:lnTo>
                  <a:lnTo>
                    <a:pt x="1622640" y="655320"/>
                  </a:lnTo>
                  <a:lnTo>
                    <a:pt x="1621853" y="656590"/>
                  </a:lnTo>
                  <a:lnTo>
                    <a:pt x="1621853" y="657860"/>
                  </a:lnTo>
                  <a:lnTo>
                    <a:pt x="1619542" y="657860"/>
                  </a:lnTo>
                  <a:lnTo>
                    <a:pt x="1619542" y="652780"/>
                  </a:lnTo>
                  <a:lnTo>
                    <a:pt x="1620329" y="648970"/>
                  </a:lnTo>
                  <a:lnTo>
                    <a:pt x="1620329" y="643890"/>
                  </a:lnTo>
                  <a:lnTo>
                    <a:pt x="1621053" y="640080"/>
                  </a:lnTo>
                  <a:lnTo>
                    <a:pt x="1621053" y="638810"/>
                  </a:lnTo>
                  <a:lnTo>
                    <a:pt x="1621853" y="637540"/>
                  </a:lnTo>
                  <a:lnTo>
                    <a:pt x="1622640" y="637540"/>
                  </a:lnTo>
                  <a:lnTo>
                    <a:pt x="1622640" y="642620"/>
                  </a:lnTo>
                  <a:lnTo>
                    <a:pt x="1623428" y="643890"/>
                  </a:lnTo>
                  <a:lnTo>
                    <a:pt x="1623428" y="490918"/>
                  </a:lnTo>
                  <a:lnTo>
                    <a:pt x="1594358" y="542290"/>
                  </a:lnTo>
                  <a:lnTo>
                    <a:pt x="1572323" y="580390"/>
                  </a:lnTo>
                  <a:lnTo>
                    <a:pt x="1558912" y="605790"/>
                  </a:lnTo>
                  <a:lnTo>
                    <a:pt x="1550250" y="623570"/>
                  </a:lnTo>
                  <a:lnTo>
                    <a:pt x="1543215" y="636270"/>
                  </a:lnTo>
                  <a:lnTo>
                    <a:pt x="1519135" y="675640"/>
                  </a:lnTo>
                  <a:lnTo>
                    <a:pt x="1512138" y="683260"/>
                  </a:lnTo>
                  <a:lnTo>
                    <a:pt x="1509026" y="688340"/>
                  </a:lnTo>
                  <a:lnTo>
                    <a:pt x="1507439" y="687070"/>
                  </a:lnTo>
                  <a:lnTo>
                    <a:pt x="1508226" y="684530"/>
                  </a:lnTo>
                  <a:lnTo>
                    <a:pt x="1509026" y="680720"/>
                  </a:lnTo>
                  <a:lnTo>
                    <a:pt x="1509026" y="673100"/>
                  </a:lnTo>
                  <a:lnTo>
                    <a:pt x="1511338" y="666750"/>
                  </a:lnTo>
                  <a:lnTo>
                    <a:pt x="1508226" y="661670"/>
                  </a:lnTo>
                  <a:lnTo>
                    <a:pt x="1508226" y="659130"/>
                  </a:lnTo>
                  <a:lnTo>
                    <a:pt x="1509814" y="656590"/>
                  </a:lnTo>
                  <a:lnTo>
                    <a:pt x="1509826" y="651510"/>
                  </a:lnTo>
                  <a:lnTo>
                    <a:pt x="1510550" y="648970"/>
                  </a:lnTo>
                  <a:lnTo>
                    <a:pt x="1509026" y="646430"/>
                  </a:lnTo>
                  <a:lnTo>
                    <a:pt x="1509826" y="645160"/>
                  </a:lnTo>
                  <a:lnTo>
                    <a:pt x="1510550" y="643890"/>
                  </a:lnTo>
                  <a:lnTo>
                    <a:pt x="1512925" y="640080"/>
                  </a:lnTo>
                  <a:lnTo>
                    <a:pt x="1513687" y="635000"/>
                  </a:lnTo>
                  <a:lnTo>
                    <a:pt x="1514068" y="632460"/>
                  </a:lnTo>
                  <a:lnTo>
                    <a:pt x="1514398" y="630186"/>
                  </a:lnTo>
                  <a:lnTo>
                    <a:pt x="1514411" y="629793"/>
                  </a:lnTo>
                  <a:lnTo>
                    <a:pt x="1513713" y="627380"/>
                  </a:lnTo>
                  <a:lnTo>
                    <a:pt x="1513713" y="623570"/>
                  </a:lnTo>
                  <a:lnTo>
                    <a:pt x="1514436" y="621030"/>
                  </a:lnTo>
                  <a:lnTo>
                    <a:pt x="1513713" y="619760"/>
                  </a:lnTo>
                  <a:lnTo>
                    <a:pt x="1513751" y="617131"/>
                  </a:lnTo>
                  <a:lnTo>
                    <a:pt x="1514449" y="614680"/>
                  </a:lnTo>
                  <a:lnTo>
                    <a:pt x="1517611" y="610870"/>
                  </a:lnTo>
                  <a:lnTo>
                    <a:pt x="1517611" y="608330"/>
                  </a:lnTo>
                  <a:lnTo>
                    <a:pt x="1518335" y="604520"/>
                  </a:lnTo>
                  <a:lnTo>
                    <a:pt x="1520710" y="593090"/>
                  </a:lnTo>
                  <a:lnTo>
                    <a:pt x="1521447" y="590550"/>
                  </a:lnTo>
                  <a:lnTo>
                    <a:pt x="1522234" y="588010"/>
                  </a:lnTo>
                  <a:lnTo>
                    <a:pt x="1522234" y="584200"/>
                  </a:lnTo>
                  <a:lnTo>
                    <a:pt x="1523822" y="580390"/>
                  </a:lnTo>
                  <a:lnTo>
                    <a:pt x="1523822" y="575310"/>
                  </a:lnTo>
                  <a:lnTo>
                    <a:pt x="1525346" y="570230"/>
                  </a:lnTo>
                  <a:lnTo>
                    <a:pt x="1540929" y="529590"/>
                  </a:lnTo>
                  <a:lnTo>
                    <a:pt x="1543240" y="523240"/>
                  </a:lnTo>
                  <a:lnTo>
                    <a:pt x="1546352" y="516890"/>
                  </a:lnTo>
                  <a:lnTo>
                    <a:pt x="1555737" y="500380"/>
                  </a:lnTo>
                  <a:lnTo>
                    <a:pt x="1568145" y="481330"/>
                  </a:lnTo>
                  <a:lnTo>
                    <a:pt x="1570520" y="478790"/>
                  </a:lnTo>
                  <a:lnTo>
                    <a:pt x="1571256" y="474980"/>
                  </a:lnTo>
                  <a:lnTo>
                    <a:pt x="1573631" y="472440"/>
                  </a:lnTo>
                  <a:lnTo>
                    <a:pt x="1575943" y="468630"/>
                  </a:lnTo>
                  <a:lnTo>
                    <a:pt x="1578254" y="466090"/>
                  </a:lnTo>
                  <a:lnTo>
                    <a:pt x="1581416" y="463550"/>
                  </a:lnTo>
                  <a:lnTo>
                    <a:pt x="1588427" y="454660"/>
                  </a:lnTo>
                  <a:lnTo>
                    <a:pt x="1595501" y="447040"/>
                  </a:lnTo>
                  <a:lnTo>
                    <a:pt x="1602714" y="438150"/>
                  </a:lnTo>
                  <a:lnTo>
                    <a:pt x="1613331" y="425450"/>
                  </a:lnTo>
                  <a:lnTo>
                    <a:pt x="1616430" y="422910"/>
                  </a:lnTo>
                  <a:lnTo>
                    <a:pt x="1620329" y="419100"/>
                  </a:lnTo>
                  <a:lnTo>
                    <a:pt x="1625727" y="414020"/>
                  </a:lnTo>
                  <a:lnTo>
                    <a:pt x="1631416" y="408940"/>
                  </a:lnTo>
                  <a:lnTo>
                    <a:pt x="1637398" y="405130"/>
                  </a:lnTo>
                  <a:lnTo>
                    <a:pt x="1648345" y="396240"/>
                  </a:lnTo>
                  <a:lnTo>
                    <a:pt x="1652231" y="394970"/>
                  </a:lnTo>
                  <a:lnTo>
                    <a:pt x="1663865" y="393700"/>
                  </a:lnTo>
                  <a:lnTo>
                    <a:pt x="1670862" y="396240"/>
                  </a:lnTo>
                  <a:lnTo>
                    <a:pt x="1677860" y="400050"/>
                  </a:lnTo>
                  <a:lnTo>
                    <a:pt x="1680248" y="401320"/>
                  </a:lnTo>
                  <a:lnTo>
                    <a:pt x="1685658" y="401320"/>
                  </a:lnTo>
                  <a:lnTo>
                    <a:pt x="1687245" y="398780"/>
                  </a:lnTo>
                  <a:lnTo>
                    <a:pt x="1686242" y="393700"/>
                  </a:lnTo>
                  <a:lnTo>
                    <a:pt x="1682089" y="388620"/>
                  </a:lnTo>
                  <a:lnTo>
                    <a:pt x="1674863" y="382270"/>
                  </a:lnTo>
                  <a:lnTo>
                    <a:pt x="1664652" y="378460"/>
                  </a:lnTo>
                  <a:lnTo>
                    <a:pt x="1658442" y="375920"/>
                  </a:lnTo>
                  <a:lnTo>
                    <a:pt x="1651444" y="377190"/>
                  </a:lnTo>
                  <a:lnTo>
                    <a:pt x="1638960" y="378460"/>
                  </a:lnTo>
                  <a:lnTo>
                    <a:pt x="1626539" y="383540"/>
                  </a:lnTo>
                  <a:lnTo>
                    <a:pt x="1616659" y="387350"/>
                  </a:lnTo>
                  <a:lnTo>
                    <a:pt x="1606981" y="393700"/>
                  </a:lnTo>
                  <a:lnTo>
                    <a:pt x="1597736" y="398780"/>
                  </a:lnTo>
                  <a:lnTo>
                    <a:pt x="1589151" y="406400"/>
                  </a:lnTo>
                  <a:lnTo>
                    <a:pt x="1566621" y="425450"/>
                  </a:lnTo>
                  <a:lnTo>
                    <a:pt x="1561820" y="430530"/>
                  </a:lnTo>
                  <a:lnTo>
                    <a:pt x="1557375" y="435610"/>
                  </a:lnTo>
                  <a:lnTo>
                    <a:pt x="1552486" y="441960"/>
                  </a:lnTo>
                  <a:lnTo>
                    <a:pt x="1546352" y="447040"/>
                  </a:lnTo>
                  <a:lnTo>
                    <a:pt x="1545628" y="447040"/>
                  </a:lnTo>
                  <a:lnTo>
                    <a:pt x="1543240" y="452120"/>
                  </a:lnTo>
                  <a:lnTo>
                    <a:pt x="1541729" y="453390"/>
                  </a:lnTo>
                  <a:lnTo>
                    <a:pt x="1534718" y="458470"/>
                  </a:lnTo>
                  <a:lnTo>
                    <a:pt x="1531620" y="466090"/>
                  </a:lnTo>
                  <a:lnTo>
                    <a:pt x="1526933" y="472440"/>
                  </a:lnTo>
                  <a:lnTo>
                    <a:pt x="1520723" y="481330"/>
                  </a:lnTo>
                  <a:lnTo>
                    <a:pt x="1518335" y="485140"/>
                  </a:lnTo>
                  <a:lnTo>
                    <a:pt x="1518335" y="486410"/>
                  </a:lnTo>
                  <a:lnTo>
                    <a:pt x="1516024" y="490220"/>
                  </a:lnTo>
                  <a:lnTo>
                    <a:pt x="1515237" y="492760"/>
                  </a:lnTo>
                  <a:lnTo>
                    <a:pt x="1509814" y="501650"/>
                  </a:lnTo>
                  <a:lnTo>
                    <a:pt x="1505127" y="506730"/>
                  </a:lnTo>
                  <a:lnTo>
                    <a:pt x="1502816" y="511810"/>
                  </a:lnTo>
                  <a:lnTo>
                    <a:pt x="1497965" y="520700"/>
                  </a:lnTo>
                  <a:lnTo>
                    <a:pt x="1495018" y="525589"/>
                  </a:lnTo>
                  <a:lnTo>
                    <a:pt x="1495018" y="541020"/>
                  </a:lnTo>
                  <a:lnTo>
                    <a:pt x="1494231" y="541020"/>
                  </a:lnTo>
                  <a:lnTo>
                    <a:pt x="1492719" y="542290"/>
                  </a:lnTo>
                  <a:lnTo>
                    <a:pt x="1491919" y="540372"/>
                  </a:lnTo>
                  <a:lnTo>
                    <a:pt x="1491919" y="593090"/>
                  </a:lnTo>
                  <a:lnTo>
                    <a:pt x="1491132" y="596900"/>
                  </a:lnTo>
                  <a:lnTo>
                    <a:pt x="1490332" y="598170"/>
                  </a:lnTo>
                  <a:lnTo>
                    <a:pt x="1485709" y="627380"/>
                  </a:lnTo>
                  <a:lnTo>
                    <a:pt x="1484960" y="629793"/>
                  </a:lnTo>
                  <a:lnTo>
                    <a:pt x="1484922" y="631190"/>
                  </a:lnTo>
                  <a:lnTo>
                    <a:pt x="1483334" y="632460"/>
                  </a:lnTo>
                  <a:lnTo>
                    <a:pt x="1483334" y="631190"/>
                  </a:lnTo>
                  <a:lnTo>
                    <a:pt x="1483334" y="622300"/>
                  </a:lnTo>
                  <a:lnTo>
                    <a:pt x="1484134" y="617131"/>
                  </a:lnTo>
                  <a:lnTo>
                    <a:pt x="1484922" y="610870"/>
                  </a:lnTo>
                  <a:lnTo>
                    <a:pt x="1484909" y="609600"/>
                  </a:lnTo>
                  <a:lnTo>
                    <a:pt x="1485709" y="604520"/>
                  </a:lnTo>
                  <a:lnTo>
                    <a:pt x="1487233" y="599440"/>
                  </a:lnTo>
                  <a:lnTo>
                    <a:pt x="1487817" y="595630"/>
                  </a:lnTo>
                  <a:lnTo>
                    <a:pt x="1488020" y="594360"/>
                  </a:lnTo>
                  <a:lnTo>
                    <a:pt x="1488808" y="593090"/>
                  </a:lnTo>
                  <a:lnTo>
                    <a:pt x="1489544" y="591820"/>
                  </a:lnTo>
                  <a:lnTo>
                    <a:pt x="1490332" y="590550"/>
                  </a:lnTo>
                  <a:lnTo>
                    <a:pt x="1491119" y="590550"/>
                  </a:lnTo>
                  <a:lnTo>
                    <a:pt x="1491919" y="593090"/>
                  </a:lnTo>
                  <a:lnTo>
                    <a:pt x="1491919" y="540372"/>
                  </a:lnTo>
                  <a:lnTo>
                    <a:pt x="1491132" y="538480"/>
                  </a:lnTo>
                  <a:lnTo>
                    <a:pt x="1491919" y="537210"/>
                  </a:lnTo>
                  <a:lnTo>
                    <a:pt x="1494231" y="535940"/>
                  </a:lnTo>
                  <a:lnTo>
                    <a:pt x="1495018" y="541020"/>
                  </a:lnTo>
                  <a:lnTo>
                    <a:pt x="1495018" y="525589"/>
                  </a:lnTo>
                  <a:lnTo>
                    <a:pt x="1493367" y="528320"/>
                  </a:lnTo>
                  <a:lnTo>
                    <a:pt x="1489786" y="535940"/>
                  </a:lnTo>
                  <a:lnTo>
                    <a:pt x="1488020" y="543560"/>
                  </a:lnTo>
                  <a:lnTo>
                    <a:pt x="1488020" y="563880"/>
                  </a:lnTo>
                  <a:lnTo>
                    <a:pt x="1487855" y="563880"/>
                  </a:lnTo>
                  <a:lnTo>
                    <a:pt x="1486839" y="565150"/>
                  </a:lnTo>
                  <a:lnTo>
                    <a:pt x="1485176" y="567690"/>
                  </a:lnTo>
                  <a:lnTo>
                    <a:pt x="1482902" y="570230"/>
                  </a:lnTo>
                  <a:lnTo>
                    <a:pt x="1482534" y="568960"/>
                  </a:lnTo>
                  <a:lnTo>
                    <a:pt x="1482534" y="567690"/>
                  </a:lnTo>
                  <a:lnTo>
                    <a:pt x="1484122" y="563880"/>
                  </a:lnTo>
                  <a:lnTo>
                    <a:pt x="1484122" y="562610"/>
                  </a:lnTo>
                  <a:lnTo>
                    <a:pt x="1485709" y="562610"/>
                  </a:lnTo>
                  <a:lnTo>
                    <a:pt x="1487233" y="561340"/>
                  </a:lnTo>
                  <a:lnTo>
                    <a:pt x="1487233" y="562610"/>
                  </a:lnTo>
                  <a:lnTo>
                    <a:pt x="1488020" y="563880"/>
                  </a:lnTo>
                  <a:lnTo>
                    <a:pt x="1488020" y="543560"/>
                  </a:lnTo>
                  <a:lnTo>
                    <a:pt x="1487220" y="546100"/>
                  </a:lnTo>
                  <a:lnTo>
                    <a:pt x="1484122" y="549910"/>
                  </a:lnTo>
                  <a:lnTo>
                    <a:pt x="1483296" y="552538"/>
                  </a:lnTo>
                  <a:lnTo>
                    <a:pt x="1481810" y="556260"/>
                  </a:lnTo>
                  <a:lnTo>
                    <a:pt x="1480223" y="561340"/>
                  </a:lnTo>
                  <a:lnTo>
                    <a:pt x="1479435" y="565150"/>
                  </a:lnTo>
                  <a:lnTo>
                    <a:pt x="1479435" y="570230"/>
                  </a:lnTo>
                  <a:lnTo>
                    <a:pt x="1478648" y="572770"/>
                  </a:lnTo>
                  <a:lnTo>
                    <a:pt x="1478775" y="574040"/>
                  </a:lnTo>
                  <a:lnTo>
                    <a:pt x="1478648" y="574205"/>
                  </a:lnTo>
                  <a:lnTo>
                    <a:pt x="1478648" y="590550"/>
                  </a:lnTo>
                  <a:lnTo>
                    <a:pt x="1477924" y="591820"/>
                  </a:lnTo>
                  <a:lnTo>
                    <a:pt x="1478648" y="593090"/>
                  </a:lnTo>
                  <a:lnTo>
                    <a:pt x="1478648" y="595630"/>
                  </a:lnTo>
                  <a:lnTo>
                    <a:pt x="1477124" y="595630"/>
                  </a:lnTo>
                  <a:lnTo>
                    <a:pt x="1476324" y="594360"/>
                  </a:lnTo>
                  <a:lnTo>
                    <a:pt x="1476324" y="591820"/>
                  </a:lnTo>
                  <a:lnTo>
                    <a:pt x="1477124" y="590550"/>
                  </a:lnTo>
                  <a:lnTo>
                    <a:pt x="1478648" y="590550"/>
                  </a:lnTo>
                  <a:lnTo>
                    <a:pt x="1478648" y="574205"/>
                  </a:lnTo>
                  <a:lnTo>
                    <a:pt x="1469847" y="585470"/>
                  </a:lnTo>
                  <a:lnTo>
                    <a:pt x="1459407" y="598170"/>
                  </a:lnTo>
                  <a:lnTo>
                    <a:pt x="1448320" y="612140"/>
                  </a:lnTo>
                  <a:lnTo>
                    <a:pt x="1437424" y="626110"/>
                  </a:lnTo>
                  <a:lnTo>
                    <a:pt x="1425270" y="641350"/>
                  </a:lnTo>
                  <a:lnTo>
                    <a:pt x="1413281" y="656590"/>
                  </a:lnTo>
                  <a:lnTo>
                    <a:pt x="1401292" y="673100"/>
                  </a:lnTo>
                  <a:lnTo>
                    <a:pt x="1389138" y="688340"/>
                  </a:lnTo>
                  <a:lnTo>
                    <a:pt x="1379105" y="699770"/>
                  </a:lnTo>
                  <a:lnTo>
                    <a:pt x="1358747" y="722630"/>
                  </a:lnTo>
                  <a:lnTo>
                    <a:pt x="1348714" y="735330"/>
                  </a:lnTo>
                  <a:lnTo>
                    <a:pt x="1347127" y="736600"/>
                  </a:lnTo>
                  <a:lnTo>
                    <a:pt x="1342440" y="739140"/>
                  </a:lnTo>
                  <a:lnTo>
                    <a:pt x="1336230" y="740410"/>
                  </a:lnTo>
                  <a:lnTo>
                    <a:pt x="1335430" y="740410"/>
                  </a:lnTo>
                  <a:lnTo>
                    <a:pt x="1334643" y="736600"/>
                  </a:lnTo>
                  <a:lnTo>
                    <a:pt x="1333919" y="734060"/>
                  </a:lnTo>
                  <a:lnTo>
                    <a:pt x="1333119" y="730250"/>
                  </a:lnTo>
                  <a:lnTo>
                    <a:pt x="1333119" y="726440"/>
                  </a:lnTo>
                  <a:lnTo>
                    <a:pt x="1332331" y="721360"/>
                  </a:lnTo>
                  <a:lnTo>
                    <a:pt x="1332534" y="720090"/>
                  </a:lnTo>
                  <a:lnTo>
                    <a:pt x="1333119" y="716280"/>
                  </a:lnTo>
                  <a:lnTo>
                    <a:pt x="1332331" y="716280"/>
                  </a:lnTo>
                  <a:lnTo>
                    <a:pt x="1332331" y="715010"/>
                  </a:lnTo>
                  <a:lnTo>
                    <a:pt x="1326921" y="720090"/>
                  </a:lnTo>
                  <a:lnTo>
                    <a:pt x="1325270" y="718820"/>
                  </a:lnTo>
                  <a:lnTo>
                    <a:pt x="1327759" y="713740"/>
                  </a:lnTo>
                  <a:lnTo>
                    <a:pt x="1328267" y="712470"/>
                  </a:lnTo>
                  <a:lnTo>
                    <a:pt x="1329309" y="709930"/>
                  </a:lnTo>
                  <a:lnTo>
                    <a:pt x="1330756" y="707390"/>
                  </a:lnTo>
                  <a:lnTo>
                    <a:pt x="1331531" y="707390"/>
                  </a:lnTo>
                  <a:lnTo>
                    <a:pt x="1331633" y="706120"/>
                  </a:lnTo>
                  <a:lnTo>
                    <a:pt x="1331734" y="704850"/>
                  </a:lnTo>
                  <a:lnTo>
                    <a:pt x="1335011" y="695960"/>
                  </a:lnTo>
                  <a:lnTo>
                    <a:pt x="1337500" y="688340"/>
                  </a:lnTo>
                  <a:lnTo>
                    <a:pt x="1338541" y="680720"/>
                  </a:lnTo>
                  <a:lnTo>
                    <a:pt x="1339265" y="679450"/>
                  </a:lnTo>
                  <a:lnTo>
                    <a:pt x="1338541" y="678180"/>
                  </a:lnTo>
                  <a:lnTo>
                    <a:pt x="1338541" y="676910"/>
                  </a:lnTo>
                  <a:lnTo>
                    <a:pt x="1336167" y="680720"/>
                  </a:lnTo>
                  <a:lnTo>
                    <a:pt x="1336167" y="683260"/>
                  </a:lnTo>
                  <a:lnTo>
                    <a:pt x="1333842" y="687070"/>
                  </a:lnTo>
                  <a:lnTo>
                    <a:pt x="1331899" y="690880"/>
                  </a:lnTo>
                  <a:lnTo>
                    <a:pt x="1329715" y="690880"/>
                  </a:lnTo>
                  <a:lnTo>
                    <a:pt x="1326908" y="694690"/>
                  </a:lnTo>
                  <a:lnTo>
                    <a:pt x="1326121" y="685800"/>
                  </a:lnTo>
                  <a:lnTo>
                    <a:pt x="1323022" y="687070"/>
                  </a:lnTo>
                  <a:lnTo>
                    <a:pt x="1322222" y="698500"/>
                  </a:lnTo>
                  <a:lnTo>
                    <a:pt x="1323809" y="698500"/>
                  </a:lnTo>
                  <a:lnTo>
                    <a:pt x="1330236" y="694690"/>
                  </a:lnTo>
                  <a:lnTo>
                    <a:pt x="1328508" y="698500"/>
                  </a:lnTo>
                  <a:lnTo>
                    <a:pt x="1326718" y="702310"/>
                  </a:lnTo>
                  <a:lnTo>
                    <a:pt x="1324775" y="706120"/>
                  </a:lnTo>
                  <a:lnTo>
                    <a:pt x="1326121" y="699770"/>
                  </a:lnTo>
                  <a:lnTo>
                    <a:pt x="1324533" y="699770"/>
                  </a:lnTo>
                  <a:lnTo>
                    <a:pt x="1320634" y="703580"/>
                  </a:lnTo>
                  <a:lnTo>
                    <a:pt x="1320634" y="706120"/>
                  </a:lnTo>
                  <a:lnTo>
                    <a:pt x="1321435" y="708660"/>
                  </a:lnTo>
                  <a:lnTo>
                    <a:pt x="1321435" y="711200"/>
                  </a:lnTo>
                  <a:lnTo>
                    <a:pt x="1320634" y="712470"/>
                  </a:lnTo>
                  <a:lnTo>
                    <a:pt x="1316736" y="712470"/>
                  </a:lnTo>
                  <a:lnTo>
                    <a:pt x="1316012" y="711200"/>
                  </a:lnTo>
                  <a:lnTo>
                    <a:pt x="1316736" y="708660"/>
                  </a:lnTo>
                  <a:lnTo>
                    <a:pt x="1317269" y="707390"/>
                  </a:lnTo>
                  <a:lnTo>
                    <a:pt x="1318323" y="704850"/>
                  </a:lnTo>
                  <a:lnTo>
                    <a:pt x="1318323" y="702310"/>
                  </a:lnTo>
                  <a:lnTo>
                    <a:pt x="1319123" y="699770"/>
                  </a:lnTo>
                  <a:lnTo>
                    <a:pt x="1319123" y="697230"/>
                  </a:lnTo>
                  <a:lnTo>
                    <a:pt x="1319911" y="695960"/>
                  </a:lnTo>
                  <a:lnTo>
                    <a:pt x="1318323" y="693420"/>
                  </a:lnTo>
                  <a:lnTo>
                    <a:pt x="1317536" y="690880"/>
                  </a:lnTo>
                  <a:lnTo>
                    <a:pt x="1319110" y="687070"/>
                  </a:lnTo>
                  <a:lnTo>
                    <a:pt x="1319911" y="683260"/>
                  </a:lnTo>
                  <a:lnTo>
                    <a:pt x="1323809" y="680720"/>
                  </a:lnTo>
                  <a:lnTo>
                    <a:pt x="1330020" y="680720"/>
                  </a:lnTo>
                  <a:lnTo>
                    <a:pt x="1333919" y="679450"/>
                  </a:lnTo>
                  <a:lnTo>
                    <a:pt x="1333119" y="678180"/>
                  </a:lnTo>
                  <a:lnTo>
                    <a:pt x="1334643" y="675640"/>
                  </a:lnTo>
                  <a:lnTo>
                    <a:pt x="1340129" y="669290"/>
                  </a:lnTo>
                  <a:lnTo>
                    <a:pt x="1340916" y="662940"/>
                  </a:lnTo>
                  <a:lnTo>
                    <a:pt x="1342440" y="656590"/>
                  </a:lnTo>
                  <a:lnTo>
                    <a:pt x="1344028" y="647700"/>
                  </a:lnTo>
                  <a:lnTo>
                    <a:pt x="1344803" y="647700"/>
                  </a:lnTo>
                  <a:lnTo>
                    <a:pt x="1347520" y="637540"/>
                  </a:lnTo>
                  <a:lnTo>
                    <a:pt x="1348536" y="633730"/>
                  </a:lnTo>
                  <a:lnTo>
                    <a:pt x="1350225" y="627380"/>
                  </a:lnTo>
                  <a:lnTo>
                    <a:pt x="1346733" y="626110"/>
                  </a:lnTo>
                  <a:lnTo>
                    <a:pt x="1343228" y="624840"/>
                  </a:lnTo>
                  <a:lnTo>
                    <a:pt x="1344815" y="621030"/>
                  </a:lnTo>
                  <a:lnTo>
                    <a:pt x="1347127" y="619760"/>
                  </a:lnTo>
                  <a:lnTo>
                    <a:pt x="1350225" y="622300"/>
                  </a:lnTo>
                  <a:lnTo>
                    <a:pt x="1351788" y="619760"/>
                  </a:lnTo>
                  <a:lnTo>
                    <a:pt x="1354124" y="615950"/>
                  </a:lnTo>
                  <a:lnTo>
                    <a:pt x="1359547" y="609600"/>
                  </a:lnTo>
                  <a:lnTo>
                    <a:pt x="1360335" y="603250"/>
                  </a:lnTo>
                  <a:lnTo>
                    <a:pt x="1361135" y="601980"/>
                  </a:lnTo>
                  <a:lnTo>
                    <a:pt x="1361122" y="600710"/>
                  </a:lnTo>
                  <a:lnTo>
                    <a:pt x="1360335" y="600710"/>
                  </a:lnTo>
                  <a:lnTo>
                    <a:pt x="1360335" y="594360"/>
                  </a:lnTo>
                  <a:lnTo>
                    <a:pt x="1360855" y="593090"/>
                  </a:lnTo>
                  <a:lnTo>
                    <a:pt x="1363446" y="586740"/>
                  </a:lnTo>
                  <a:lnTo>
                    <a:pt x="1364234" y="579120"/>
                  </a:lnTo>
                  <a:lnTo>
                    <a:pt x="1365021" y="574040"/>
                  </a:lnTo>
                  <a:lnTo>
                    <a:pt x="1367332" y="568960"/>
                  </a:lnTo>
                  <a:lnTo>
                    <a:pt x="1368920" y="562610"/>
                  </a:lnTo>
                  <a:lnTo>
                    <a:pt x="1369720" y="558800"/>
                  </a:lnTo>
                  <a:lnTo>
                    <a:pt x="1368933" y="556260"/>
                  </a:lnTo>
                  <a:lnTo>
                    <a:pt x="1371231" y="552437"/>
                  </a:lnTo>
                  <a:lnTo>
                    <a:pt x="1372031" y="548640"/>
                  </a:lnTo>
                  <a:lnTo>
                    <a:pt x="1372031" y="544830"/>
                  </a:lnTo>
                  <a:lnTo>
                    <a:pt x="1372031" y="542290"/>
                  </a:lnTo>
                  <a:lnTo>
                    <a:pt x="1372819" y="539750"/>
                  </a:lnTo>
                  <a:lnTo>
                    <a:pt x="1372819" y="535940"/>
                  </a:lnTo>
                  <a:lnTo>
                    <a:pt x="1375930" y="534670"/>
                  </a:lnTo>
                  <a:lnTo>
                    <a:pt x="1376718" y="533400"/>
                  </a:lnTo>
                  <a:lnTo>
                    <a:pt x="1375930" y="532130"/>
                  </a:lnTo>
                  <a:lnTo>
                    <a:pt x="1378242" y="524510"/>
                  </a:lnTo>
                  <a:lnTo>
                    <a:pt x="1379042" y="518160"/>
                  </a:lnTo>
                  <a:lnTo>
                    <a:pt x="1381340" y="509270"/>
                  </a:lnTo>
                  <a:lnTo>
                    <a:pt x="1381353" y="508000"/>
                  </a:lnTo>
                  <a:lnTo>
                    <a:pt x="1382928" y="505460"/>
                  </a:lnTo>
                  <a:lnTo>
                    <a:pt x="1383728" y="502920"/>
                  </a:lnTo>
                  <a:lnTo>
                    <a:pt x="1384439" y="500380"/>
                  </a:lnTo>
                  <a:lnTo>
                    <a:pt x="1384439" y="499110"/>
                  </a:lnTo>
                  <a:lnTo>
                    <a:pt x="1387614" y="492760"/>
                  </a:lnTo>
                  <a:lnTo>
                    <a:pt x="1389938" y="488950"/>
                  </a:lnTo>
                  <a:lnTo>
                    <a:pt x="1390726" y="485140"/>
                  </a:lnTo>
                  <a:lnTo>
                    <a:pt x="1390726" y="482600"/>
                  </a:lnTo>
                  <a:lnTo>
                    <a:pt x="1391513" y="480060"/>
                  </a:lnTo>
                  <a:lnTo>
                    <a:pt x="1389926" y="478790"/>
                  </a:lnTo>
                  <a:lnTo>
                    <a:pt x="1388351" y="476250"/>
                  </a:lnTo>
                  <a:lnTo>
                    <a:pt x="1386027" y="473710"/>
                  </a:lnTo>
                  <a:lnTo>
                    <a:pt x="1381340" y="473710"/>
                  </a:lnTo>
                  <a:lnTo>
                    <a:pt x="1380617" y="472440"/>
                  </a:lnTo>
                  <a:lnTo>
                    <a:pt x="1379816" y="472440"/>
                  </a:lnTo>
                  <a:lnTo>
                    <a:pt x="1379829" y="469900"/>
                  </a:lnTo>
                  <a:lnTo>
                    <a:pt x="1376718" y="468630"/>
                  </a:lnTo>
                  <a:lnTo>
                    <a:pt x="1373619" y="471170"/>
                  </a:lnTo>
                  <a:lnTo>
                    <a:pt x="1371244" y="471170"/>
                  </a:lnTo>
                  <a:lnTo>
                    <a:pt x="1365021" y="473710"/>
                  </a:lnTo>
                  <a:lnTo>
                    <a:pt x="1362710" y="474980"/>
                  </a:lnTo>
                  <a:lnTo>
                    <a:pt x="1357223" y="474980"/>
                  </a:lnTo>
                  <a:lnTo>
                    <a:pt x="1351026" y="477520"/>
                  </a:lnTo>
                  <a:lnTo>
                    <a:pt x="1347914" y="481330"/>
                  </a:lnTo>
                  <a:lnTo>
                    <a:pt x="1347139" y="486410"/>
                  </a:lnTo>
                  <a:lnTo>
                    <a:pt x="1347127" y="490220"/>
                  </a:lnTo>
                  <a:lnTo>
                    <a:pt x="1346339" y="491490"/>
                  </a:lnTo>
                  <a:lnTo>
                    <a:pt x="1344803" y="495300"/>
                  </a:lnTo>
                  <a:lnTo>
                    <a:pt x="1342618" y="501650"/>
                  </a:lnTo>
                  <a:lnTo>
                    <a:pt x="1341716" y="504659"/>
                  </a:lnTo>
                  <a:lnTo>
                    <a:pt x="1341716" y="652780"/>
                  </a:lnTo>
                  <a:lnTo>
                    <a:pt x="1336230" y="657860"/>
                  </a:lnTo>
                  <a:lnTo>
                    <a:pt x="1336230" y="661670"/>
                  </a:lnTo>
                  <a:lnTo>
                    <a:pt x="1334643" y="662940"/>
                  </a:lnTo>
                  <a:lnTo>
                    <a:pt x="1333119" y="662940"/>
                  </a:lnTo>
                  <a:lnTo>
                    <a:pt x="1336230" y="665480"/>
                  </a:lnTo>
                  <a:lnTo>
                    <a:pt x="1333919" y="668020"/>
                  </a:lnTo>
                  <a:lnTo>
                    <a:pt x="1332331" y="668020"/>
                  </a:lnTo>
                  <a:lnTo>
                    <a:pt x="1333119" y="669290"/>
                  </a:lnTo>
                  <a:lnTo>
                    <a:pt x="1334643" y="670560"/>
                  </a:lnTo>
                  <a:lnTo>
                    <a:pt x="1333119" y="671830"/>
                  </a:lnTo>
                  <a:lnTo>
                    <a:pt x="1332331" y="673100"/>
                  </a:lnTo>
                  <a:lnTo>
                    <a:pt x="1330020" y="675640"/>
                  </a:lnTo>
                  <a:lnTo>
                    <a:pt x="1328432" y="678180"/>
                  </a:lnTo>
                  <a:lnTo>
                    <a:pt x="1325333" y="678180"/>
                  </a:lnTo>
                  <a:lnTo>
                    <a:pt x="1325321" y="676910"/>
                  </a:lnTo>
                  <a:lnTo>
                    <a:pt x="1326121" y="674370"/>
                  </a:lnTo>
                  <a:lnTo>
                    <a:pt x="1326908" y="673100"/>
                  </a:lnTo>
                  <a:lnTo>
                    <a:pt x="1327645" y="671830"/>
                  </a:lnTo>
                  <a:lnTo>
                    <a:pt x="1330020" y="670560"/>
                  </a:lnTo>
                  <a:lnTo>
                    <a:pt x="1332331" y="668020"/>
                  </a:lnTo>
                  <a:lnTo>
                    <a:pt x="1327645" y="668020"/>
                  </a:lnTo>
                  <a:lnTo>
                    <a:pt x="1327645" y="666750"/>
                  </a:lnTo>
                  <a:lnTo>
                    <a:pt x="1330807" y="662940"/>
                  </a:lnTo>
                  <a:lnTo>
                    <a:pt x="1327645" y="659130"/>
                  </a:lnTo>
                  <a:lnTo>
                    <a:pt x="1330020" y="655320"/>
                  </a:lnTo>
                  <a:lnTo>
                    <a:pt x="1331531" y="651510"/>
                  </a:lnTo>
                  <a:lnTo>
                    <a:pt x="1328432" y="648970"/>
                  </a:lnTo>
                  <a:lnTo>
                    <a:pt x="1334643" y="646430"/>
                  </a:lnTo>
                  <a:lnTo>
                    <a:pt x="1335430" y="645160"/>
                  </a:lnTo>
                  <a:lnTo>
                    <a:pt x="1335443" y="643890"/>
                  </a:lnTo>
                  <a:lnTo>
                    <a:pt x="1337017" y="642620"/>
                  </a:lnTo>
                  <a:lnTo>
                    <a:pt x="1330020" y="642620"/>
                  </a:lnTo>
                  <a:lnTo>
                    <a:pt x="1333119" y="637540"/>
                  </a:lnTo>
                  <a:lnTo>
                    <a:pt x="1337805" y="638810"/>
                  </a:lnTo>
                  <a:lnTo>
                    <a:pt x="1340916" y="641350"/>
                  </a:lnTo>
                  <a:lnTo>
                    <a:pt x="1340116" y="645160"/>
                  </a:lnTo>
                  <a:lnTo>
                    <a:pt x="1340129" y="646430"/>
                  </a:lnTo>
                  <a:lnTo>
                    <a:pt x="1338541" y="647700"/>
                  </a:lnTo>
                  <a:lnTo>
                    <a:pt x="1338541" y="650240"/>
                  </a:lnTo>
                  <a:lnTo>
                    <a:pt x="1341716" y="652780"/>
                  </a:lnTo>
                  <a:lnTo>
                    <a:pt x="1341716" y="504659"/>
                  </a:lnTo>
                  <a:lnTo>
                    <a:pt x="1340713" y="508000"/>
                  </a:lnTo>
                  <a:lnTo>
                    <a:pt x="1339100" y="514350"/>
                  </a:lnTo>
                  <a:lnTo>
                    <a:pt x="1337805" y="521970"/>
                  </a:lnTo>
                  <a:lnTo>
                    <a:pt x="1336230" y="532130"/>
                  </a:lnTo>
                  <a:lnTo>
                    <a:pt x="1340129" y="533400"/>
                  </a:lnTo>
                  <a:lnTo>
                    <a:pt x="1340116" y="626110"/>
                  </a:lnTo>
                  <a:lnTo>
                    <a:pt x="1337818" y="633730"/>
                  </a:lnTo>
                  <a:lnTo>
                    <a:pt x="1331531" y="633730"/>
                  </a:lnTo>
                  <a:lnTo>
                    <a:pt x="1336205" y="628650"/>
                  </a:lnTo>
                  <a:lnTo>
                    <a:pt x="1338541" y="626110"/>
                  </a:lnTo>
                  <a:lnTo>
                    <a:pt x="1340116" y="626110"/>
                  </a:lnTo>
                  <a:lnTo>
                    <a:pt x="1340116" y="533400"/>
                  </a:lnTo>
                  <a:lnTo>
                    <a:pt x="1339329" y="533400"/>
                  </a:lnTo>
                  <a:lnTo>
                    <a:pt x="1338529" y="535940"/>
                  </a:lnTo>
                  <a:lnTo>
                    <a:pt x="1337805" y="535940"/>
                  </a:lnTo>
                  <a:lnTo>
                    <a:pt x="1333919" y="537210"/>
                  </a:lnTo>
                  <a:lnTo>
                    <a:pt x="1335443" y="538480"/>
                  </a:lnTo>
                  <a:lnTo>
                    <a:pt x="1335430" y="539750"/>
                  </a:lnTo>
                  <a:lnTo>
                    <a:pt x="1334643" y="546100"/>
                  </a:lnTo>
                  <a:lnTo>
                    <a:pt x="1339329" y="544830"/>
                  </a:lnTo>
                  <a:lnTo>
                    <a:pt x="1337017" y="547370"/>
                  </a:lnTo>
                  <a:lnTo>
                    <a:pt x="1337017" y="551180"/>
                  </a:lnTo>
                  <a:lnTo>
                    <a:pt x="1335430" y="553720"/>
                  </a:lnTo>
                  <a:lnTo>
                    <a:pt x="1333919" y="557530"/>
                  </a:lnTo>
                  <a:lnTo>
                    <a:pt x="1333119" y="561340"/>
                  </a:lnTo>
                  <a:lnTo>
                    <a:pt x="1332166" y="567690"/>
                  </a:lnTo>
                  <a:lnTo>
                    <a:pt x="1331442" y="575310"/>
                  </a:lnTo>
                  <a:lnTo>
                    <a:pt x="1330579" y="581660"/>
                  </a:lnTo>
                  <a:lnTo>
                    <a:pt x="1329220" y="589280"/>
                  </a:lnTo>
                  <a:lnTo>
                    <a:pt x="1328432" y="596900"/>
                  </a:lnTo>
                  <a:lnTo>
                    <a:pt x="1338541" y="593090"/>
                  </a:lnTo>
                  <a:lnTo>
                    <a:pt x="1335430" y="598170"/>
                  </a:lnTo>
                  <a:lnTo>
                    <a:pt x="1330020" y="598170"/>
                  </a:lnTo>
                  <a:lnTo>
                    <a:pt x="1326121" y="600710"/>
                  </a:lnTo>
                  <a:lnTo>
                    <a:pt x="1328432" y="601980"/>
                  </a:lnTo>
                  <a:lnTo>
                    <a:pt x="1330020" y="601980"/>
                  </a:lnTo>
                  <a:lnTo>
                    <a:pt x="1330807" y="603250"/>
                  </a:lnTo>
                  <a:lnTo>
                    <a:pt x="1332331" y="604520"/>
                  </a:lnTo>
                  <a:lnTo>
                    <a:pt x="1333119" y="605790"/>
                  </a:lnTo>
                  <a:lnTo>
                    <a:pt x="1333119" y="608330"/>
                  </a:lnTo>
                  <a:lnTo>
                    <a:pt x="1330807" y="609600"/>
                  </a:lnTo>
                  <a:lnTo>
                    <a:pt x="1330020" y="609600"/>
                  </a:lnTo>
                  <a:lnTo>
                    <a:pt x="1330807" y="610870"/>
                  </a:lnTo>
                  <a:lnTo>
                    <a:pt x="1331531" y="613410"/>
                  </a:lnTo>
                  <a:lnTo>
                    <a:pt x="1330807" y="614680"/>
                  </a:lnTo>
                  <a:lnTo>
                    <a:pt x="1329220" y="617220"/>
                  </a:lnTo>
                  <a:lnTo>
                    <a:pt x="1326908" y="618490"/>
                  </a:lnTo>
                  <a:lnTo>
                    <a:pt x="1325333" y="621030"/>
                  </a:lnTo>
                  <a:lnTo>
                    <a:pt x="1329232" y="622300"/>
                  </a:lnTo>
                  <a:lnTo>
                    <a:pt x="1330807" y="623570"/>
                  </a:lnTo>
                  <a:lnTo>
                    <a:pt x="1330807" y="624840"/>
                  </a:lnTo>
                  <a:lnTo>
                    <a:pt x="1330020" y="626110"/>
                  </a:lnTo>
                  <a:lnTo>
                    <a:pt x="1330020" y="627380"/>
                  </a:lnTo>
                  <a:lnTo>
                    <a:pt x="1329220" y="628650"/>
                  </a:lnTo>
                  <a:lnTo>
                    <a:pt x="1322222" y="623570"/>
                  </a:lnTo>
                  <a:lnTo>
                    <a:pt x="1319911" y="629920"/>
                  </a:lnTo>
                  <a:lnTo>
                    <a:pt x="1323809" y="629920"/>
                  </a:lnTo>
                  <a:lnTo>
                    <a:pt x="1323809" y="632460"/>
                  </a:lnTo>
                  <a:lnTo>
                    <a:pt x="1323009" y="635000"/>
                  </a:lnTo>
                  <a:lnTo>
                    <a:pt x="1319911" y="637540"/>
                  </a:lnTo>
                  <a:lnTo>
                    <a:pt x="1321422" y="641350"/>
                  </a:lnTo>
                  <a:lnTo>
                    <a:pt x="1319911" y="645160"/>
                  </a:lnTo>
                  <a:lnTo>
                    <a:pt x="1320634" y="647700"/>
                  </a:lnTo>
                  <a:lnTo>
                    <a:pt x="1320647" y="650240"/>
                  </a:lnTo>
                  <a:lnTo>
                    <a:pt x="1321422" y="652780"/>
                  </a:lnTo>
                  <a:lnTo>
                    <a:pt x="1321435" y="654050"/>
                  </a:lnTo>
                  <a:lnTo>
                    <a:pt x="1320634" y="655320"/>
                  </a:lnTo>
                  <a:lnTo>
                    <a:pt x="1319911" y="656590"/>
                  </a:lnTo>
                  <a:lnTo>
                    <a:pt x="1319123" y="659130"/>
                  </a:lnTo>
                  <a:lnTo>
                    <a:pt x="1318323" y="659130"/>
                  </a:lnTo>
                  <a:lnTo>
                    <a:pt x="1317536" y="660400"/>
                  </a:lnTo>
                  <a:lnTo>
                    <a:pt x="1312113" y="665480"/>
                  </a:lnTo>
                  <a:lnTo>
                    <a:pt x="1317536" y="665480"/>
                  </a:lnTo>
                  <a:lnTo>
                    <a:pt x="1315224" y="668020"/>
                  </a:lnTo>
                  <a:lnTo>
                    <a:pt x="1311325" y="669290"/>
                  </a:lnTo>
                  <a:lnTo>
                    <a:pt x="1310525" y="671830"/>
                  </a:lnTo>
                  <a:lnTo>
                    <a:pt x="1310525" y="673100"/>
                  </a:lnTo>
                  <a:lnTo>
                    <a:pt x="1311325" y="673100"/>
                  </a:lnTo>
                  <a:lnTo>
                    <a:pt x="1315224" y="670560"/>
                  </a:lnTo>
                  <a:lnTo>
                    <a:pt x="1317536" y="670560"/>
                  </a:lnTo>
                  <a:lnTo>
                    <a:pt x="1311325" y="675640"/>
                  </a:lnTo>
                  <a:lnTo>
                    <a:pt x="1316736" y="675640"/>
                  </a:lnTo>
                  <a:lnTo>
                    <a:pt x="1315224" y="678180"/>
                  </a:lnTo>
                  <a:lnTo>
                    <a:pt x="1312900" y="680720"/>
                  </a:lnTo>
                  <a:lnTo>
                    <a:pt x="1310538" y="681990"/>
                  </a:lnTo>
                  <a:lnTo>
                    <a:pt x="1309014" y="683260"/>
                  </a:lnTo>
                  <a:lnTo>
                    <a:pt x="1302740" y="683260"/>
                  </a:lnTo>
                  <a:lnTo>
                    <a:pt x="1302016" y="685800"/>
                  </a:lnTo>
                  <a:lnTo>
                    <a:pt x="1315224" y="685800"/>
                  </a:lnTo>
                  <a:lnTo>
                    <a:pt x="1312900" y="689610"/>
                  </a:lnTo>
                  <a:lnTo>
                    <a:pt x="1312113" y="692150"/>
                  </a:lnTo>
                  <a:lnTo>
                    <a:pt x="1310525" y="694690"/>
                  </a:lnTo>
                  <a:lnTo>
                    <a:pt x="1310538" y="699770"/>
                  </a:lnTo>
                  <a:lnTo>
                    <a:pt x="1311325" y="701040"/>
                  </a:lnTo>
                  <a:lnTo>
                    <a:pt x="1312900" y="701040"/>
                  </a:lnTo>
                  <a:lnTo>
                    <a:pt x="1311325" y="704850"/>
                  </a:lnTo>
                  <a:lnTo>
                    <a:pt x="1311325" y="707390"/>
                  </a:lnTo>
                  <a:lnTo>
                    <a:pt x="1309738" y="707390"/>
                  </a:lnTo>
                  <a:lnTo>
                    <a:pt x="1306639" y="701040"/>
                  </a:lnTo>
                  <a:lnTo>
                    <a:pt x="1305902" y="702310"/>
                  </a:lnTo>
                  <a:lnTo>
                    <a:pt x="1311325" y="717550"/>
                  </a:lnTo>
                  <a:lnTo>
                    <a:pt x="1310525" y="718820"/>
                  </a:lnTo>
                  <a:lnTo>
                    <a:pt x="1307426" y="716280"/>
                  </a:lnTo>
                  <a:lnTo>
                    <a:pt x="1306639" y="718820"/>
                  </a:lnTo>
                  <a:lnTo>
                    <a:pt x="1305115" y="721360"/>
                  </a:lnTo>
                  <a:lnTo>
                    <a:pt x="1302016" y="717550"/>
                  </a:lnTo>
                  <a:lnTo>
                    <a:pt x="1305115" y="709930"/>
                  </a:lnTo>
                  <a:lnTo>
                    <a:pt x="1298117" y="707390"/>
                  </a:lnTo>
                  <a:lnTo>
                    <a:pt x="1296517" y="713740"/>
                  </a:lnTo>
                  <a:lnTo>
                    <a:pt x="1294218" y="717550"/>
                  </a:lnTo>
                  <a:lnTo>
                    <a:pt x="1291907" y="732790"/>
                  </a:lnTo>
                  <a:lnTo>
                    <a:pt x="1288732" y="734060"/>
                  </a:lnTo>
                  <a:lnTo>
                    <a:pt x="1286421" y="723900"/>
                  </a:lnTo>
                  <a:lnTo>
                    <a:pt x="1284833" y="727710"/>
                  </a:lnTo>
                  <a:lnTo>
                    <a:pt x="1284833" y="728980"/>
                  </a:lnTo>
                  <a:lnTo>
                    <a:pt x="1284109" y="731520"/>
                  </a:lnTo>
                  <a:lnTo>
                    <a:pt x="1284109" y="735330"/>
                  </a:lnTo>
                  <a:lnTo>
                    <a:pt x="1285633" y="737870"/>
                  </a:lnTo>
                  <a:lnTo>
                    <a:pt x="1288008" y="745490"/>
                  </a:lnTo>
                  <a:lnTo>
                    <a:pt x="1288732" y="746760"/>
                  </a:lnTo>
                  <a:lnTo>
                    <a:pt x="1288008" y="749300"/>
                  </a:lnTo>
                  <a:lnTo>
                    <a:pt x="1289519" y="751840"/>
                  </a:lnTo>
                  <a:lnTo>
                    <a:pt x="1290688" y="751840"/>
                  </a:lnTo>
                  <a:lnTo>
                    <a:pt x="1292860" y="754380"/>
                  </a:lnTo>
                  <a:lnTo>
                    <a:pt x="1287830" y="760730"/>
                  </a:lnTo>
                  <a:lnTo>
                    <a:pt x="1272349" y="782320"/>
                  </a:lnTo>
                  <a:lnTo>
                    <a:pt x="1261211" y="795020"/>
                  </a:lnTo>
                  <a:lnTo>
                    <a:pt x="1249870" y="807720"/>
                  </a:lnTo>
                  <a:lnTo>
                    <a:pt x="1238084" y="820420"/>
                  </a:lnTo>
                  <a:lnTo>
                    <a:pt x="1225651" y="831850"/>
                  </a:lnTo>
                  <a:lnTo>
                    <a:pt x="1220254" y="836930"/>
                  </a:lnTo>
                  <a:lnTo>
                    <a:pt x="1214564" y="840740"/>
                  </a:lnTo>
                  <a:lnTo>
                    <a:pt x="1208582" y="844550"/>
                  </a:lnTo>
                  <a:lnTo>
                    <a:pt x="1202334" y="847090"/>
                  </a:lnTo>
                  <a:lnTo>
                    <a:pt x="1196124" y="848360"/>
                  </a:lnTo>
                  <a:lnTo>
                    <a:pt x="1187526" y="845820"/>
                  </a:lnTo>
                  <a:lnTo>
                    <a:pt x="1187538" y="842010"/>
                  </a:lnTo>
                  <a:lnTo>
                    <a:pt x="1186751" y="836930"/>
                  </a:lnTo>
                  <a:lnTo>
                    <a:pt x="1179741" y="836930"/>
                  </a:lnTo>
                  <a:lnTo>
                    <a:pt x="1179233" y="835660"/>
                  </a:lnTo>
                  <a:lnTo>
                    <a:pt x="1178229" y="833120"/>
                  </a:lnTo>
                  <a:lnTo>
                    <a:pt x="1178229" y="835660"/>
                  </a:lnTo>
                  <a:lnTo>
                    <a:pt x="1176642" y="835660"/>
                  </a:lnTo>
                  <a:lnTo>
                    <a:pt x="1175956" y="828040"/>
                  </a:lnTo>
                  <a:lnTo>
                    <a:pt x="1175842" y="821690"/>
                  </a:lnTo>
                  <a:lnTo>
                    <a:pt x="1175054" y="817880"/>
                  </a:lnTo>
                  <a:lnTo>
                    <a:pt x="1174673" y="816610"/>
                  </a:lnTo>
                  <a:lnTo>
                    <a:pt x="1173530" y="812800"/>
                  </a:lnTo>
                  <a:lnTo>
                    <a:pt x="1174330" y="807720"/>
                  </a:lnTo>
                  <a:lnTo>
                    <a:pt x="1174330" y="805180"/>
                  </a:lnTo>
                  <a:lnTo>
                    <a:pt x="1173530" y="803910"/>
                  </a:lnTo>
                  <a:lnTo>
                    <a:pt x="1170432" y="803910"/>
                  </a:lnTo>
                  <a:lnTo>
                    <a:pt x="1171219" y="815340"/>
                  </a:lnTo>
                  <a:lnTo>
                    <a:pt x="1169631" y="816610"/>
                  </a:lnTo>
                  <a:lnTo>
                    <a:pt x="1166533" y="815340"/>
                  </a:lnTo>
                  <a:lnTo>
                    <a:pt x="1168844" y="812800"/>
                  </a:lnTo>
                  <a:lnTo>
                    <a:pt x="1165733" y="812800"/>
                  </a:lnTo>
                  <a:lnTo>
                    <a:pt x="1164945" y="811530"/>
                  </a:lnTo>
                  <a:lnTo>
                    <a:pt x="1164145" y="810260"/>
                  </a:lnTo>
                  <a:lnTo>
                    <a:pt x="1167320" y="807720"/>
                  </a:lnTo>
                  <a:lnTo>
                    <a:pt x="1167320" y="805180"/>
                  </a:lnTo>
                  <a:lnTo>
                    <a:pt x="1166533" y="803910"/>
                  </a:lnTo>
                  <a:lnTo>
                    <a:pt x="1166533" y="802640"/>
                  </a:lnTo>
                  <a:lnTo>
                    <a:pt x="1165733" y="802640"/>
                  </a:lnTo>
                  <a:lnTo>
                    <a:pt x="1165733" y="801370"/>
                  </a:lnTo>
                  <a:lnTo>
                    <a:pt x="1166533" y="798830"/>
                  </a:lnTo>
                  <a:lnTo>
                    <a:pt x="1167320" y="797560"/>
                  </a:lnTo>
                  <a:lnTo>
                    <a:pt x="1168844" y="795020"/>
                  </a:lnTo>
                  <a:lnTo>
                    <a:pt x="1162634" y="795020"/>
                  </a:lnTo>
                  <a:lnTo>
                    <a:pt x="1161046" y="793750"/>
                  </a:lnTo>
                  <a:lnTo>
                    <a:pt x="1162634" y="791210"/>
                  </a:lnTo>
                  <a:lnTo>
                    <a:pt x="1162634" y="788670"/>
                  </a:lnTo>
                  <a:lnTo>
                    <a:pt x="1163421" y="786130"/>
                  </a:lnTo>
                  <a:lnTo>
                    <a:pt x="1162634" y="784860"/>
                  </a:lnTo>
                  <a:lnTo>
                    <a:pt x="1158735" y="786130"/>
                  </a:lnTo>
                  <a:lnTo>
                    <a:pt x="1161986" y="782320"/>
                  </a:lnTo>
                  <a:lnTo>
                    <a:pt x="1164158" y="779780"/>
                  </a:lnTo>
                  <a:lnTo>
                    <a:pt x="1161046" y="775970"/>
                  </a:lnTo>
                  <a:lnTo>
                    <a:pt x="1156423" y="774700"/>
                  </a:lnTo>
                  <a:lnTo>
                    <a:pt x="1167320" y="763270"/>
                  </a:lnTo>
                  <a:lnTo>
                    <a:pt x="1161846" y="763270"/>
                  </a:lnTo>
                  <a:lnTo>
                    <a:pt x="1163383" y="760730"/>
                  </a:lnTo>
                  <a:lnTo>
                    <a:pt x="1164158" y="759460"/>
                  </a:lnTo>
                  <a:lnTo>
                    <a:pt x="1164945" y="756920"/>
                  </a:lnTo>
                  <a:lnTo>
                    <a:pt x="1164945" y="755650"/>
                  </a:lnTo>
                  <a:lnTo>
                    <a:pt x="1161046" y="760730"/>
                  </a:lnTo>
                  <a:lnTo>
                    <a:pt x="1161046" y="758190"/>
                  </a:lnTo>
                  <a:lnTo>
                    <a:pt x="1160322" y="755650"/>
                  </a:lnTo>
                  <a:lnTo>
                    <a:pt x="1160322" y="751840"/>
                  </a:lnTo>
                  <a:lnTo>
                    <a:pt x="1162634" y="746760"/>
                  </a:lnTo>
                  <a:lnTo>
                    <a:pt x="1162634" y="745490"/>
                  </a:lnTo>
                  <a:lnTo>
                    <a:pt x="1162634" y="744220"/>
                  </a:lnTo>
                  <a:lnTo>
                    <a:pt x="1161834" y="740410"/>
                  </a:lnTo>
                  <a:lnTo>
                    <a:pt x="1161046" y="737870"/>
                  </a:lnTo>
                  <a:lnTo>
                    <a:pt x="1162634" y="734060"/>
                  </a:lnTo>
                  <a:lnTo>
                    <a:pt x="1163167" y="731520"/>
                  </a:lnTo>
                  <a:lnTo>
                    <a:pt x="1163421" y="730250"/>
                  </a:lnTo>
                  <a:lnTo>
                    <a:pt x="1164577" y="728980"/>
                  </a:lnTo>
                  <a:lnTo>
                    <a:pt x="1164158" y="728980"/>
                  </a:lnTo>
                  <a:lnTo>
                    <a:pt x="1160322" y="728980"/>
                  </a:lnTo>
                  <a:lnTo>
                    <a:pt x="1160322" y="745490"/>
                  </a:lnTo>
                  <a:lnTo>
                    <a:pt x="1156423" y="745490"/>
                  </a:lnTo>
                  <a:lnTo>
                    <a:pt x="1156423" y="744220"/>
                  </a:lnTo>
                  <a:lnTo>
                    <a:pt x="1159535" y="740410"/>
                  </a:lnTo>
                  <a:lnTo>
                    <a:pt x="1160322" y="745490"/>
                  </a:lnTo>
                  <a:lnTo>
                    <a:pt x="1160322" y="728980"/>
                  </a:lnTo>
                  <a:lnTo>
                    <a:pt x="1159535" y="728980"/>
                  </a:lnTo>
                  <a:lnTo>
                    <a:pt x="1159535" y="731520"/>
                  </a:lnTo>
                  <a:lnTo>
                    <a:pt x="1157947" y="727710"/>
                  </a:lnTo>
                  <a:lnTo>
                    <a:pt x="1161046" y="726440"/>
                  </a:lnTo>
                  <a:lnTo>
                    <a:pt x="1162634" y="723900"/>
                  </a:lnTo>
                  <a:lnTo>
                    <a:pt x="1165034" y="726846"/>
                  </a:lnTo>
                  <a:lnTo>
                    <a:pt x="1166266" y="723900"/>
                  </a:lnTo>
                  <a:lnTo>
                    <a:pt x="1167333" y="721360"/>
                  </a:lnTo>
                  <a:lnTo>
                    <a:pt x="1167320" y="717550"/>
                  </a:lnTo>
                  <a:lnTo>
                    <a:pt x="1168057" y="716280"/>
                  </a:lnTo>
                  <a:lnTo>
                    <a:pt x="1168057" y="715010"/>
                  </a:lnTo>
                  <a:lnTo>
                    <a:pt x="1164158" y="715010"/>
                  </a:lnTo>
                  <a:lnTo>
                    <a:pt x="1163421" y="713740"/>
                  </a:lnTo>
                  <a:lnTo>
                    <a:pt x="1163421" y="711200"/>
                  </a:lnTo>
                  <a:lnTo>
                    <a:pt x="1163421" y="709930"/>
                  </a:lnTo>
                  <a:lnTo>
                    <a:pt x="1162634" y="711200"/>
                  </a:lnTo>
                  <a:lnTo>
                    <a:pt x="1160322" y="708660"/>
                  </a:lnTo>
                  <a:lnTo>
                    <a:pt x="1161084" y="707390"/>
                  </a:lnTo>
                  <a:lnTo>
                    <a:pt x="1161846" y="706120"/>
                  </a:lnTo>
                  <a:lnTo>
                    <a:pt x="1163421" y="703580"/>
                  </a:lnTo>
                  <a:lnTo>
                    <a:pt x="1164158" y="702310"/>
                  </a:lnTo>
                  <a:lnTo>
                    <a:pt x="1163421" y="702310"/>
                  </a:lnTo>
                  <a:lnTo>
                    <a:pt x="1163421" y="701040"/>
                  </a:lnTo>
                  <a:lnTo>
                    <a:pt x="1160322" y="702310"/>
                  </a:lnTo>
                  <a:lnTo>
                    <a:pt x="1160322" y="701040"/>
                  </a:lnTo>
                  <a:lnTo>
                    <a:pt x="1160322" y="698500"/>
                  </a:lnTo>
                  <a:lnTo>
                    <a:pt x="1160564" y="697230"/>
                  </a:lnTo>
                  <a:lnTo>
                    <a:pt x="1161046" y="694690"/>
                  </a:lnTo>
                  <a:lnTo>
                    <a:pt x="1157947" y="696150"/>
                  </a:lnTo>
                  <a:lnTo>
                    <a:pt x="1157947" y="701040"/>
                  </a:lnTo>
                  <a:lnTo>
                    <a:pt x="1154836" y="707390"/>
                  </a:lnTo>
                  <a:lnTo>
                    <a:pt x="1154049" y="701040"/>
                  </a:lnTo>
                  <a:lnTo>
                    <a:pt x="1157947" y="701040"/>
                  </a:lnTo>
                  <a:lnTo>
                    <a:pt x="1157947" y="696150"/>
                  </a:lnTo>
                  <a:lnTo>
                    <a:pt x="1155636" y="697230"/>
                  </a:lnTo>
                  <a:lnTo>
                    <a:pt x="1155636" y="694690"/>
                  </a:lnTo>
                  <a:lnTo>
                    <a:pt x="1161046" y="690880"/>
                  </a:lnTo>
                  <a:lnTo>
                    <a:pt x="1161046" y="689610"/>
                  </a:lnTo>
                  <a:lnTo>
                    <a:pt x="1157147" y="689610"/>
                  </a:lnTo>
                  <a:lnTo>
                    <a:pt x="1157147" y="688340"/>
                  </a:lnTo>
                  <a:lnTo>
                    <a:pt x="1159535" y="684530"/>
                  </a:lnTo>
                  <a:lnTo>
                    <a:pt x="1159535" y="683260"/>
                  </a:lnTo>
                  <a:lnTo>
                    <a:pt x="1163421" y="684530"/>
                  </a:lnTo>
                  <a:lnTo>
                    <a:pt x="1164539" y="683260"/>
                  </a:lnTo>
                  <a:lnTo>
                    <a:pt x="1167879" y="679450"/>
                  </a:lnTo>
                  <a:lnTo>
                    <a:pt x="1171219" y="675640"/>
                  </a:lnTo>
                  <a:lnTo>
                    <a:pt x="1172743" y="676910"/>
                  </a:lnTo>
                  <a:lnTo>
                    <a:pt x="1170432" y="681990"/>
                  </a:lnTo>
                  <a:lnTo>
                    <a:pt x="1168057" y="687070"/>
                  </a:lnTo>
                  <a:lnTo>
                    <a:pt x="1166533" y="692150"/>
                  </a:lnTo>
                  <a:lnTo>
                    <a:pt x="1165733" y="693420"/>
                  </a:lnTo>
                  <a:lnTo>
                    <a:pt x="1166533" y="693420"/>
                  </a:lnTo>
                  <a:lnTo>
                    <a:pt x="1166533" y="694690"/>
                  </a:lnTo>
                  <a:lnTo>
                    <a:pt x="1168844" y="694690"/>
                  </a:lnTo>
                  <a:lnTo>
                    <a:pt x="1171219" y="687070"/>
                  </a:lnTo>
                  <a:lnTo>
                    <a:pt x="1174330" y="680720"/>
                  </a:lnTo>
                  <a:lnTo>
                    <a:pt x="1175537" y="675640"/>
                  </a:lnTo>
                  <a:lnTo>
                    <a:pt x="1175842" y="674370"/>
                  </a:lnTo>
                  <a:lnTo>
                    <a:pt x="1176642" y="668020"/>
                  </a:lnTo>
                  <a:lnTo>
                    <a:pt x="1176642" y="657860"/>
                  </a:lnTo>
                  <a:lnTo>
                    <a:pt x="1175842" y="657860"/>
                  </a:lnTo>
                  <a:lnTo>
                    <a:pt x="1174330" y="661670"/>
                  </a:lnTo>
                  <a:lnTo>
                    <a:pt x="1173530" y="665480"/>
                  </a:lnTo>
                  <a:lnTo>
                    <a:pt x="1171219" y="669290"/>
                  </a:lnTo>
                  <a:lnTo>
                    <a:pt x="1164945" y="679450"/>
                  </a:lnTo>
                  <a:lnTo>
                    <a:pt x="1164158" y="679450"/>
                  </a:lnTo>
                  <a:lnTo>
                    <a:pt x="1164158" y="678180"/>
                  </a:lnTo>
                  <a:lnTo>
                    <a:pt x="1164145" y="669290"/>
                  </a:lnTo>
                  <a:lnTo>
                    <a:pt x="1163421" y="669290"/>
                  </a:lnTo>
                  <a:lnTo>
                    <a:pt x="1161046" y="678180"/>
                  </a:lnTo>
                  <a:lnTo>
                    <a:pt x="1159535" y="678180"/>
                  </a:lnTo>
                  <a:lnTo>
                    <a:pt x="1159535" y="676910"/>
                  </a:lnTo>
                  <a:lnTo>
                    <a:pt x="1158735" y="674370"/>
                  </a:lnTo>
                  <a:lnTo>
                    <a:pt x="1159535" y="671830"/>
                  </a:lnTo>
                  <a:lnTo>
                    <a:pt x="1162634" y="662940"/>
                  </a:lnTo>
                  <a:lnTo>
                    <a:pt x="1158735" y="662940"/>
                  </a:lnTo>
                  <a:lnTo>
                    <a:pt x="1162634" y="656590"/>
                  </a:lnTo>
                  <a:lnTo>
                    <a:pt x="1161046" y="655320"/>
                  </a:lnTo>
                  <a:lnTo>
                    <a:pt x="1166495" y="646430"/>
                  </a:lnTo>
                  <a:lnTo>
                    <a:pt x="1168057" y="643890"/>
                  </a:lnTo>
                  <a:lnTo>
                    <a:pt x="1161846" y="646430"/>
                  </a:lnTo>
                  <a:lnTo>
                    <a:pt x="1165085" y="640080"/>
                  </a:lnTo>
                  <a:lnTo>
                    <a:pt x="1165733" y="638810"/>
                  </a:lnTo>
                  <a:lnTo>
                    <a:pt x="1162634" y="640080"/>
                  </a:lnTo>
                  <a:lnTo>
                    <a:pt x="1164158" y="636270"/>
                  </a:lnTo>
                  <a:lnTo>
                    <a:pt x="1165733" y="633730"/>
                  </a:lnTo>
                  <a:lnTo>
                    <a:pt x="1166533" y="631190"/>
                  </a:lnTo>
                  <a:lnTo>
                    <a:pt x="1169644" y="626110"/>
                  </a:lnTo>
                  <a:lnTo>
                    <a:pt x="1171219" y="626110"/>
                  </a:lnTo>
                  <a:lnTo>
                    <a:pt x="1171981" y="624840"/>
                  </a:lnTo>
                  <a:lnTo>
                    <a:pt x="1172743" y="623570"/>
                  </a:lnTo>
                  <a:lnTo>
                    <a:pt x="1168057" y="624840"/>
                  </a:lnTo>
                  <a:lnTo>
                    <a:pt x="1169644" y="621030"/>
                  </a:lnTo>
                  <a:lnTo>
                    <a:pt x="1171219" y="615950"/>
                  </a:lnTo>
                  <a:lnTo>
                    <a:pt x="1171943" y="613410"/>
                  </a:lnTo>
                  <a:lnTo>
                    <a:pt x="1173518" y="612140"/>
                  </a:lnTo>
                  <a:lnTo>
                    <a:pt x="1176642" y="609600"/>
                  </a:lnTo>
                  <a:lnTo>
                    <a:pt x="1178941" y="607060"/>
                  </a:lnTo>
                  <a:lnTo>
                    <a:pt x="1180541" y="603250"/>
                  </a:lnTo>
                  <a:lnTo>
                    <a:pt x="1181328" y="600710"/>
                  </a:lnTo>
                  <a:lnTo>
                    <a:pt x="1182839" y="598170"/>
                  </a:lnTo>
                  <a:lnTo>
                    <a:pt x="1186751" y="594360"/>
                  </a:lnTo>
                  <a:lnTo>
                    <a:pt x="1182052" y="593090"/>
                  </a:lnTo>
                  <a:lnTo>
                    <a:pt x="1182839" y="590550"/>
                  </a:lnTo>
                  <a:lnTo>
                    <a:pt x="1181328" y="588010"/>
                  </a:lnTo>
                  <a:lnTo>
                    <a:pt x="1182624" y="586740"/>
                  </a:lnTo>
                  <a:lnTo>
                    <a:pt x="1185227" y="584200"/>
                  </a:lnTo>
                  <a:lnTo>
                    <a:pt x="1185951" y="581660"/>
                  </a:lnTo>
                  <a:lnTo>
                    <a:pt x="1185951" y="580390"/>
                  </a:lnTo>
                  <a:lnTo>
                    <a:pt x="1185227" y="579120"/>
                  </a:lnTo>
                  <a:lnTo>
                    <a:pt x="1184427" y="577850"/>
                  </a:lnTo>
                  <a:lnTo>
                    <a:pt x="1185227" y="577850"/>
                  </a:lnTo>
                  <a:lnTo>
                    <a:pt x="1188326" y="574040"/>
                  </a:lnTo>
                  <a:lnTo>
                    <a:pt x="1188326" y="571500"/>
                  </a:lnTo>
                  <a:lnTo>
                    <a:pt x="1186738" y="570230"/>
                  </a:lnTo>
                  <a:lnTo>
                    <a:pt x="1185227" y="567690"/>
                  </a:lnTo>
                  <a:lnTo>
                    <a:pt x="1185951" y="566420"/>
                  </a:lnTo>
                  <a:lnTo>
                    <a:pt x="1187526" y="563880"/>
                  </a:lnTo>
                  <a:lnTo>
                    <a:pt x="1188326" y="561340"/>
                  </a:lnTo>
                  <a:lnTo>
                    <a:pt x="1183703" y="568960"/>
                  </a:lnTo>
                  <a:lnTo>
                    <a:pt x="1179550" y="576580"/>
                  </a:lnTo>
                  <a:lnTo>
                    <a:pt x="1176274" y="584200"/>
                  </a:lnTo>
                  <a:lnTo>
                    <a:pt x="1174330" y="590550"/>
                  </a:lnTo>
                  <a:lnTo>
                    <a:pt x="1178941" y="586740"/>
                  </a:lnTo>
                  <a:lnTo>
                    <a:pt x="1179741" y="589280"/>
                  </a:lnTo>
                  <a:lnTo>
                    <a:pt x="1179741" y="591820"/>
                  </a:lnTo>
                  <a:lnTo>
                    <a:pt x="1178941" y="593090"/>
                  </a:lnTo>
                  <a:lnTo>
                    <a:pt x="1178229" y="599440"/>
                  </a:lnTo>
                  <a:lnTo>
                    <a:pt x="1168844" y="612140"/>
                  </a:lnTo>
                  <a:lnTo>
                    <a:pt x="1168844" y="608330"/>
                  </a:lnTo>
                  <a:lnTo>
                    <a:pt x="1169631" y="605790"/>
                  </a:lnTo>
                  <a:lnTo>
                    <a:pt x="1169631" y="594360"/>
                  </a:lnTo>
                  <a:lnTo>
                    <a:pt x="1170686" y="591820"/>
                  </a:lnTo>
                  <a:lnTo>
                    <a:pt x="1171219" y="590550"/>
                  </a:lnTo>
                  <a:lnTo>
                    <a:pt x="1171943" y="588010"/>
                  </a:lnTo>
                  <a:lnTo>
                    <a:pt x="1171943" y="586740"/>
                  </a:lnTo>
                  <a:lnTo>
                    <a:pt x="1171219" y="586740"/>
                  </a:lnTo>
                  <a:lnTo>
                    <a:pt x="1171702" y="584200"/>
                  </a:lnTo>
                  <a:lnTo>
                    <a:pt x="1171943" y="582930"/>
                  </a:lnTo>
                  <a:lnTo>
                    <a:pt x="1171219" y="579120"/>
                  </a:lnTo>
                  <a:lnTo>
                    <a:pt x="1171219" y="575310"/>
                  </a:lnTo>
                  <a:lnTo>
                    <a:pt x="1175842" y="572770"/>
                  </a:lnTo>
                  <a:lnTo>
                    <a:pt x="1175842" y="571500"/>
                  </a:lnTo>
                  <a:lnTo>
                    <a:pt x="1172730" y="572770"/>
                  </a:lnTo>
                  <a:lnTo>
                    <a:pt x="1174330" y="563880"/>
                  </a:lnTo>
                  <a:lnTo>
                    <a:pt x="1177429" y="565150"/>
                  </a:lnTo>
                  <a:lnTo>
                    <a:pt x="1178191" y="563880"/>
                  </a:lnTo>
                  <a:lnTo>
                    <a:pt x="1178953" y="562610"/>
                  </a:lnTo>
                  <a:lnTo>
                    <a:pt x="1179741" y="561340"/>
                  </a:lnTo>
                  <a:lnTo>
                    <a:pt x="1179741" y="560070"/>
                  </a:lnTo>
                  <a:lnTo>
                    <a:pt x="1178229" y="558800"/>
                  </a:lnTo>
                  <a:lnTo>
                    <a:pt x="1178941" y="554990"/>
                  </a:lnTo>
                  <a:lnTo>
                    <a:pt x="1179715" y="552538"/>
                  </a:lnTo>
                  <a:lnTo>
                    <a:pt x="1177429" y="556260"/>
                  </a:lnTo>
                  <a:lnTo>
                    <a:pt x="1175842" y="557530"/>
                  </a:lnTo>
                  <a:lnTo>
                    <a:pt x="1173530" y="561340"/>
                  </a:lnTo>
                  <a:lnTo>
                    <a:pt x="1177429" y="537210"/>
                  </a:lnTo>
                  <a:lnTo>
                    <a:pt x="1180541" y="538480"/>
                  </a:lnTo>
                  <a:lnTo>
                    <a:pt x="1181836" y="537210"/>
                  </a:lnTo>
                  <a:lnTo>
                    <a:pt x="1184440" y="534670"/>
                  </a:lnTo>
                  <a:lnTo>
                    <a:pt x="1184630" y="533400"/>
                  </a:lnTo>
                  <a:lnTo>
                    <a:pt x="1185214" y="529590"/>
                  </a:lnTo>
                  <a:lnTo>
                    <a:pt x="1189850" y="527050"/>
                  </a:lnTo>
                  <a:lnTo>
                    <a:pt x="1190637" y="527050"/>
                  </a:lnTo>
                  <a:lnTo>
                    <a:pt x="1190637" y="525780"/>
                  </a:lnTo>
                  <a:lnTo>
                    <a:pt x="1192225" y="523240"/>
                  </a:lnTo>
                  <a:lnTo>
                    <a:pt x="1192225" y="520700"/>
                  </a:lnTo>
                  <a:lnTo>
                    <a:pt x="1192949" y="519430"/>
                  </a:lnTo>
                  <a:lnTo>
                    <a:pt x="1193749" y="516890"/>
                  </a:lnTo>
                  <a:lnTo>
                    <a:pt x="1193749" y="515620"/>
                  </a:lnTo>
                  <a:lnTo>
                    <a:pt x="1191437" y="515620"/>
                  </a:lnTo>
                  <a:lnTo>
                    <a:pt x="1189850" y="518160"/>
                  </a:lnTo>
                  <a:lnTo>
                    <a:pt x="1189850" y="519430"/>
                  </a:lnTo>
                  <a:lnTo>
                    <a:pt x="1187526" y="520700"/>
                  </a:lnTo>
                  <a:lnTo>
                    <a:pt x="1189126" y="523240"/>
                  </a:lnTo>
                  <a:lnTo>
                    <a:pt x="1180541" y="532130"/>
                  </a:lnTo>
                  <a:lnTo>
                    <a:pt x="1178941" y="533400"/>
                  </a:lnTo>
                  <a:lnTo>
                    <a:pt x="1179741" y="529590"/>
                  </a:lnTo>
                  <a:lnTo>
                    <a:pt x="1179741" y="524510"/>
                  </a:lnTo>
                  <a:lnTo>
                    <a:pt x="1180528" y="520700"/>
                  </a:lnTo>
                  <a:lnTo>
                    <a:pt x="1182852" y="516890"/>
                  </a:lnTo>
                  <a:lnTo>
                    <a:pt x="1183640" y="513080"/>
                  </a:lnTo>
                  <a:lnTo>
                    <a:pt x="1182839" y="509270"/>
                  </a:lnTo>
                  <a:lnTo>
                    <a:pt x="1182839" y="505460"/>
                  </a:lnTo>
                  <a:lnTo>
                    <a:pt x="1183640" y="501650"/>
                  </a:lnTo>
                  <a:lnTo>
                    <a:pt x="1186738" y="499110"/>
                  </a:lnTo>
                  <a:lnTo>
                    <a:pt x="1186751" y="496570"/>
                  </a:lnTo>
                  <a:lnTo>
                    <a:pt x="1185951" y="495300"/>
                  </a:lnTo>
                  <a:lnTo>
                    <a:pt x="1186738" y="492760"/>
                  </a:lnTo>
                  <a:lnTo>
                    <a:pt x="1186751" y="491490"/>
                  </a:lnTo>
                  <a:lnTo>
                    <a:pt x="1187538" y="490220"/>
                  </a:lnTo>
                  <a:lnTo>
                    <a:pt x="1188326" y="488950"/>
                  </a:lnTo>
                  <a:lnTo>
                    <a:pt x="1189126" y="486410"/>
                  </a:lnTo>
                  <a:lnTo>
                    <a:pt x="1188326" y="485140"/>
                  </a:lnTo>
                  <a:lnTo>
                    <a:pt x="1187526" y="483870"/>
                  </a:lnTo>
                  <a:lnTo>
                    <a:pt x="1187538" y="482600"/>
                  </a:lnTo>
                  <a:lnTo>
                    <a:pt x="1189126" y="480060"/>
                  </a:lnTo>
                  <a:lnTo>
                    <a:pt x="1191437" y="480060"/>
                  </a:lnTo>
                  <a:lnTo>
                    <a:pt x="1193165" y="472440"/>
                  </a:lnTo>
                  <a:lnTo>
                    <a:pt x="1193749" y="469900"/>
                  </a:lnTo>
                  <a:lnTo>
                    <a:pt x="1192949" y="469900"/>
                  </a:lnTo>
                  <a:lnTo>
                    <a:pt x="1191437" y="471170"/>
                  </a:lnTo>
                  <a:lnTo>
                    <a:pt x="1191437" y="472440"/>
                  </a:lnTo>
                  <a:lnTo>
                    <a:pt x="1189126" y="472440"/>
                  </a:lnTo>
                  <a:lnTo>
                    <a:pt x="1188326" y="471170"/>
                  </a:lnTo>
                  <a:lnTo>
                    <a:pt x="1189126" y="471170"/>
                  </a:lnTo>
                  <a:lnTo>
                    <a:pt x="1189126" y="469900"/>
                  </a:lnTo>
                  <a:lnTo>
                    <a:pt x="1189850" y="469900"/>
                  </a:lnTo>
                  <a:lnTo>
                    <a:pt x="1189850" y="468630"/>
                  </a:lnTo>
                  <a:lnTo>
                    <a:pt x="1190879" y="467360"/>
                  </a:lnTo>
                  <a:lnTo>
                    <a:pt x="1192949" y="464820"/>
                  </a:lnTo>
                  <a:lnTo>
                    <a:pt x="1191437" y="461010"/>
                  </a:lnTo>
                  <a:lnTo>
                    <a:pt x="1189850" y="458470"/>
                  </a:lnTo>
                  <a:lnTo>
                    <a:pt x="1189850" y="457200"/>
                  </a:lnTo>
                  <a:lnTo>
                    <a:pt x="1187538" y="458470"/>
                  </a:lnTo>
                  <a:lnTo>
                    <a:pt x="1186751" y="458470"/>
                  </a:lnTo>
                  <a:lnTo>
                    <a:pt x="1186751" y="486410"/>
                  </a:lnTo>
                  <a:lnTo>
                    <a:pt x="1183640" y="490220"/>
                  </a:lnTo>
                  <a:lnTo>
                    <a:pt x="1182839" y="490220"/>
                  </a:lnTo>
                  <a:lnTo>
                    <a:pt x="1185951" y="485140"/>
                  </a:lnTo>
                  <a:lnTo>
                    <a:pt x="1186751" y="486410"/>
                  </a:lnTo>
                  <a:lnTo>
                    <a:pt x="1186751" y="458470"/>
                  </a:lnTo>
                  <a:lnTo>
                    <a:pt x="1183640" y="467360"/>
                  </a:lnTo>
                  <a:lnTo>
                    <a:pt x="1183474" y="466090"/>
                  </a:lnTo>
                  <a:lnTo>
                    <a:pt x="1182839" y="461010"/>
                  </a:lnTo>
                  <a:lnTo>
                    <a:pt x="1183640" y="458470"/>
                  </a:lnTo>
                  <a:lnTo>
                    <a:pt x="1183640" y="455930"/>
                  </a:lnTo>
                  <a:lnTo>
                    <a:pt x="1184440" y="454660"/>
                  </a:lnTo>
                  <a:lnTo>
                    <a:pt x="1188326" y="449580"/>
                  </a:lnTo>
                  <a:lnTo>
                    <a:pt x="1188326" y="448310"/>
                  </a:lnTo>
                  <a:lnTo>
                    <a:pt x="1183640" y="447040"/>
                  </a:lnTo>
                  <a:lnTo>
                    <a:pt x="1182839" y="449580"/>
                  </a:lnTo>
                  <a:lnTo>
                    <a:pt x="1178941" y="448310"/>
                  </a:lnTo>
                  <a:lnTo>
                    <a:pt x="1183640" y="443230"/>
                  </a:lnTo>
                  <a:lnTo>
                    <a:pt x="1179741" y="440690"/>
                  </a:lnTo>
                  <a:lnTo>
                    <a:pt x="1178217" y="438150"/>
                  </a:lnTo>
                  <a:lnTo>
                    <a:pt x="1177429" y="436880"/>
                  </a:lnTo>
                  <a:lnTo>
                    <a:pt x="1175842" y="435610"/>
                  </a:lnTo>
                  <a:lnTo>
                    <a:pt x="1171219" y="436880"/>
                  </a:lnTo>
                  <a:lnTo>
                    <a:pt x="1168057" y="439420"/>
                  </a:lnTo>
                  <a:lnTo>
                    <a:pt x="1161846" y="439420"/>
                  </a:lnTo>
                  <a:lnTo>
                    <a:pt x="1161046" y="440690"/>
                  </a:lnTo>
                  <a:lnTo>
                    <a:pt x="1160322" y="440690"/>
                  </a:lnTo>
                  <a:lnTo>
                    <a:pt x="1146327" y="445770"/>
                  </a:lnTo>
                  <a:lnTo>
                    <a:pt x="1140841" y="448310"/>
                  </a:lnTo>
                  <a:lnTo>
                    <a:pt x="1135418" y="453390"/>
                  </a:lnTo>
                  <a:lnTo>
                    <a:pt x="1129931" y="459740"/>
                  </a:lnTo>
                  <a:lnTo>
                    <a:pt x="1117523" y="469900"/>
                  </a:lnTo>
                  <a:lnTo>
                    <a:pt x="1116838" y="470979"/>
                  </a:lnTo>
                  <a:lnTo>
                    <a:pt x="1116723" y="473710"/>
                  </a:lnTo>
                  <a:lnTo>
                    <a:pt x="1115136" y="474980"/>
                  </a:lnTo>
                  <a:lnTo>
                    <a:pt x="1114348" y="476250"/>
                  </a:lnTo>
                  <a:lnTo>
                    <a:pt x="1112824" y="476250"/>
                  </a:lnTo>
                  <a:lnTo>
                    <a:pt x="1113624" y="478790"/>
                  </a:lnTo>
                  <a:lnTo>
                    <a:pt x="1110513" y="481330"/>
                  </a:lnTo>
                  <a:lnTo>
                    <a:pt x="1107338" y="482600"/>
                  </a:lnTo>
                  <a:lnTo>
                    <a:pt x="1103515" y="486410"/>
                  </a:lnTo>
                  <a:lnTo>
                    <a:pt x="1095121" y="497840"/>
                  </a:lnTo>
                  <a:lnTo>
                    <a:pt x="1091234" y="504190"/>
                  </a:lnTo>
                  <a:lnTo>
                    <a:pt x="1087920" y="509270"/>
                  </a:lnTo>
                  <a:lnTo>
                    <a:pt x="1081722" y="516890"/>
                  </a:lnTo>
                  <a:lnTo>
                    <a:pt x="1079347" y="521970"/>
                  </a:lnTo>
                  <a:lnTo>
                    <a:pt x="1079334" y="524510"/>
                  </a:lnTo>
                  <a:lnTo>
                    <a:pt x="1077023" y="527050"/>
                  </a:lnTo>
                  <a:lnTo>
                    <a:pt x="1075448" y="528320"/>
                  </a:lnTo>
                  <a:lnTo>
                    <a:pt x="1070813" y="533400"/>
                  </a:lnTo>
                  <a:lnTo>
                    <a:pt x="1069238" y="538480"/>
                  </a:lnTo>
                  <a:lnTo>
                    <a:pt x="1066927" y="543560"/>
                  </a:lnTo>
                  <a:lnTo>
                    <a:pt x="1066126" y="549910"/>
                  </a:lnTo>
                  <a:lnTo>
                    <a:pt x="1061123" y="555358"/>
                  </a:lnTo>
                  <a:lnTo>
                    <a:pt x="1058341" y="558800"/>
                  </a:lnTo>
                  <a:lnTo>
                    <a:pt x="1057541" y="560070"/>
                  </a:lnTo>
                  <a:lnTo>
                    <a:pt x="1056817" y="562610"/>
                  </a:lnTo>
                  <a:lnTo>
                    <a:pt x="1056017" y="563880"/>
                  </a:lnTo>
                  <a:lnTo>
                    <a:pt x="1052918" y="567690"/>
                  </a:lnTo>
                  <a:lnTo>
                    <a:pt x="1050544" y="574040"/>
                  </a:lnTo>
                  <a:lnTo>
                    <a:pt x="1047432" y="577850"/>
                  </a:lnTo>
                  <a:lnTo>
                    <a:pt x="1043533" y="584200"/>
                  </a:lnTo>
                  <a:lnTo>
                    <a:pt x="1038910" y="594360"/>
                  </a:lnTo>
                  <a:lnTo>
                    <a:pt x="1035875" y="601980"/>
                  </a:lnTo>
                  <a:lnTo>
                    <a:pt x="1032764" y="608330"/>
                  </a:lnTo>
                  <a:lnTo>
                    <a:pt x="1029804" y="615950"/>
                  </a:lnTo>
                  <a:lnTo>
                    <a:pt x="1027214" y="622300"/>
                  </a:lnTo>
                  <a:lnTo>
                    <a:pt x="1015530" y="647700"/>
                  </a:lnTo>
                  <a:lnTo>
                    <a:pt x="1014730" y="648970"/>
                  </a:lnTo>
                  <a:lnTo>
                    <a:pt x="1015530" y="651510"/>
                  </a:lnTo>
                  <a:lnTo>
                    <a:pt x="1014006" y="652780"/>
                  </a:lnTo>
                  <a:lnTo>
                    <a:pt x="1013218" y="655320"/>
                  </a:lnTo>
                  <a:lnTo>
                    <a:pt x="1010907" y="659130"/>
                  </a:lnTo>
                  <a:lnTo>
                    <a:pt x="1009319" y="661670"/>
                  </a:lnTo>
                  <a:lnTo>
                    <a:pt x="1012418" y="664210"/>
                  </a:lnTo>
                  <a:lnTo>
                    <a:pt x="1007008" y="668020"/>
                  </a:lnTo>
                  <a:lnTo>
                    <a:pt x="1005420" y="668020"/>
                  </a:lnTo>
                  <a:lnTo>
                    <a:pt x="1003909" y="670560"/>
                  </a:lnTo>
                  <a:lnTo>
                    <a:pt x="1003109" y="673100"/>
                  </a:lnTo>
                  <a:lnTo>
                    <a:pt x="1003109" y="675640"/>
                  </a:lnTo>
                  <a:lnTo>
                    <a:pt x="1001534" y="680720"/>
                  </a:lnTo>
                  <a:lnTo>
                    <a:pt x="998423" y="683260"/>
                  </a:lnTo>
                  <a:lnTo>
                    <a:pt x="998423" y="684530"/>
                  </a:lnTo>
                  <a:lnTo>
                    <a:pt x="997623" y="690880"/>
                  </a:lnTo>
                  <a:lnTo>
                    <a:pt x="995311" y="694690"/>
                  </a:lnTo>
                  <a:lnTo>
                    <a:pt x="992212" y="701040"/>
                  </a:lnTo>
                  <a:lnTo>
                    <a:pt x="989901" y="703580"/>
                  </a:lnTo>
                  <a:lnTo>
                    <a:pt x="989114" y="706120"/>
                  </a:lnTo>
                  <a:lnTo>
                    <a:pt x="987526" y="709930"/>
                  </a:lnTo>
                  <a:lnTo>
                    <a:pt x="985215" y="713740"/>
                  </a:lnTo>
                  <a:lnTo>
                    <a:pt x="983627" y="720090"/>
                  </a:lnTo>
                  <a:lnTo>
                    <a:pt x="981316" y="723900"/>
                  </a:lnTo>
                  <a:lnTo>
                    <a:pt x="980516" y="722630"/>
                  </a:lnTo>
                  <a:lnTo>
                    <a:pt x="980516" y="720090"/>
                  </a:lnTo>
                  <a:lnTo>
                    <a:pt x="981316" y="715010"/>
                  </a:lnTo>
                  <a:lnTo>
                    <a:pt x="982103" y="711200"/>
                  </a:lnTo>
                  <a:lnTo>
                    <a:pt x="982586" y="708660"/>
                  </a:lnTo>
                  <a:lnTo>
                    <a:pt x="982840" y="707390"/>
                  </a:lnTo>
                  <a:lnTo>
                    <a:pt x="985202" y="703580"/>
                  </a:lnTo>
                  <a:lnTo>
                    <a:pt x="986726" y="701040"/>
                  </a:lnTo>
                  <a:lnTo>
                    <a:pt x="988314" y="699770"/>
                  </a:lnTo>
                  <a:lnTo>
                    <a:pt x="990625" y="698500"/>
                  </a:lnTo>
                  <a:lnTo>
                    <a:pt x="988314" y="695960"/>
                  </a:lnTo>
                  <a:lnTo>
                    <a:pt x="986726" y="698500"/>
                  </a:lnTo>
                  <a:lnTo>
                    <a:pt x="982103" y="701040"/>
                  </a:lnTo>
                  <a:lnTo>
                    <a:pt x="980516" y="703580"/>
                  </a:lnTo>
                  <a:lnTo>
                    <a:pt x="979004" y="702310"/>
                  </a:lnTo>
                  <a:lnTo>
                    <a:pt x="979004" y="701040"/>
                  </a:lnTo>
                  <a:lnTo>
                    <a:pt x="986002" y="684530"/>
                  </a:lnTo>
                  <a:lnTo>
                    <a:pt x="988314" y="679450"/>
                  </a:lnTo>
                  <a:lnTo>
                    <a:pt x="988314" y="675640"/>
                  </a:lnTo>
                  <a:lnTo>
                    <a:pt x="988707" y="674370"/>
                  </a:lnTo>
                  <a:lnTo>
                    <a:pt x="989114" y="673100"/>
                  </a:lnTo>
                  <a:lnTo>
                    <a:pt x="989101" y="669290"/>
                  </a:lnTo>
                  <a:lnTo>
                    <a:pt x="988314" y="666750"/>
                  </a:lnTo>
                  <a:lnTo>
                    <a:pt x="988314" y="662940"/>
                  </a:lnTo>
                  <a:lnTo>
                    <a:pt x="989901" y="657860"/>
                  </a:lnTo>
                  <a:lnTo>
                    <a:pt x="991412" y="655320"/>
                  </a:lnTo>
                  <a:lnTo>
                    <a:pt x="993000" y="652780"/>
                  </a:lnTo>
                  <a:lnTo>
                    <a:pt x="989901" y="652780"/>
                  </a:lnTo>
                  <a:lnTo>
                    <a:pt x="989114" y="651510"/>
                  </a:lnTo>
                  <a:lnTo>
                    <a:pt x="987513" y="650240"/>
                  </a:lnTo>
                  <a:lnTo>
                    <a:pt x="987526" y="647700"/>
                  </a:lnTo>
                  <a:lnTo>
                    <a:pt x="989114" y="646430"/>
                  </a:lnTo>
                  <a:lnTo>
                    <a:pt x="989901" y="645160"/>
                  </a:lnTo>
                  <a:lnTo>
                    <a:pt x="990625" y="645160"/>
                  </a:lnTo>
                  <a:lnTo>
                    <a:pt x="989101" y="647700"/>
                  </a:lnTo>
                  <a:lnTo>
                    <a:pt x="994524" y="645160"/>
                  </a:lnTo>
                  <a:lnTo>
                    <a:pt x="991425" y="643890"/>
                  </a:lnTo>
                  <a:lnTo>
                    <a:pt x="993000" y="640080"/>
                  </a:lnTo>
                  <a:lnTo>
                    <a:pt x="994524" y="635000"/>
                  </a:lnTo>
                  <a:lnTo>
                    <a:pt x="994524" y="631190"/>
                  </a:lnTo>
                  <a:lnTo>
                    <a:pt x="995311" y="627380"/>
                  </a:lnTo>
                  <a:lnTo>
                    <a:pt x="998423" y="623570"/>
                  </a:lnTo>
                  <a:lnTo>
                    <a:pt x="999210" y="622300"/>
                  </a:lnTo>
                  <a:lnTo>
                    <a:pt x="999223" y="618490"/>
                  </a:lnTo>
                  <a:lnTo>
                    <a:pt x="997623" y="615950"/>
                  </a:lnTo>
                  <a:lnTo>
                    <a:pt x="998423" y="614680"/>
                  </a:lnTo>
                  <a:lnTo>
                    <a:pt x="995311" y="614680"/>
                  </a:lnTo>
                  <a:lnTo>
                    <a:pt x="1002309" y="607060"/>
                  </a:lnTo>
                  <a:lnTo>
                    <a:pt x="999998" y="605790"/>
                  </a:lnTo>
                  <a:lnTo>
                    <a:pt x="1000010" y="604520"/>
                  </a:lnTo>
                  <a:lnTo>
                    <a:pt x="1003109" y="601980"/>
                  </a:lnTo>
                  <a:lnTo>
                    <a:pt x="1004633" y="600710"/>
                  </a:lnTo>
                  <a:lnTo>
                    <a:pt x="1006221" y="598170"/>
                  </a:lnTo>
                  <a:lnTo>
                    <a:pt x="1003109" y="596900"/>
                  </a:lnTo>
                  <a:lnTo>
                    <a:pt x="1001534" y="595630"/>
                  </a:lnTo>
                  <a:lnTo>
                    <a:pt x="1001534" y="593090"/>
                  </a:lnTo>
                  <a:lnTo>
                    <a:pt x="1004633" y="590550"/>
                  </a:lnTo>
                  <a:lnTo>
                    <a:pt x="1006221" y="590550"/>
                  </a:lnTo>
                  <a:lnTo>
                    <a:pt x="1007008" y="588010"/>
                  </a:lnTo>
                  <a:lnTo>
                    <a:pt x="1008532" y="586740"/>
                  </a:lnTo>
                  <a:lnTo>
                    <a:pt x="1006208" y="586740"/>
                  </a:lnTo>
                  <a:lnTo>
                    <a:pt x="1010869" y="575310"/>
                  </a:lnTo>
                  <a:lnTo>
                    <a:pt x="1012418" y="571500"/>
                  </a:lnTo>
                  <a:lnTo>
                    <a:pt x="1009319" y="575310"/>
                  </a:lnTo>
                  <a:lnTo>
                    <a:pt x="1007732" y="575310"/>
                  </a:lnTo>
                  <a:lnTo>
                    <a:pt x="1008532" y="574040"/>
                  </a:lnTo>
                  <a:lnTo>
                    <a:pt x="1008519" y="572770"/>
                  </a:lnTo>
                  <a:lnTo>
                    <a:pt x="1010907" y="570230"/>
                  </a:lnTo>
                  <a:lnTo>
                    <a:pt x="1012418" y="566420"/>
                  </a:lnTo>
                  <a:lnTo>
                    <a:pt x="1014006" y="563880"/>
                  </a:lnTo>
                  <a:lnTo>
                    <a:pt x="1016317" y="557530"/>
                  </a:lnTo>
                  <a:lnTo>
                    <a:pt x="1017905" y="551180"/>
                  </a:lnTo>
                  <a:lnTo>
                    <a:pt x="1020216" y="544830"/>
                  </a:lnTo>
                  <a:lnTo>
                    <a:pt x="1021130" y="539750"/>
                  </a:lnTo>
                  <a:lnTo>
                    <a:pt x="1021346" y="538480"/>
                  </a:lnTo>
                  <a:lnTo>
                    <a:pt x="1023429" y="525780"/>
                  </a:lnTo>
                  <a:lnTo>
                    <a:pt x="1024102" y="516890"/>
                  </a:lnTo>
                  <a:lnTo>
                    <a:pt x="1024483" y="511810"/>
                  </a:lnTo>
                  <a:lnTo>
                    <a:pt x="1022527" y="505460"/>
                  </a:lnTo>
                  <a:lnTo>
                    <a:pt x="1021994" y="501650"/>
                  </a:lnTo>
                  <a:lnTo>
                    <a:pt x="1021803" y="500380"/>
                  </a:lnTo>
                  <a:lnTo>
                    <a:pt x="1017905" y="499110"/>
                  </a:lnTo>
                  <a:lnTo>
                    <a:pt x="1009319" y="500380"/>
                  </a:lnTo>
                  <a:lnTo>
                    <a:pt x="1006221" y="501650"/>
                  </a:lnTo>
                  <a:lnTo>
                    <a:pt x="1003109" y="501650"/>
                  </a:lnTo>
                  <a:lnTo>
                    <a:pt x="1001522" y="500380"/>
                  </a:lnTo>
                  <a:lnTo>
                    <a:pt x="993000" y="502920"/>
                  </a:lnTo>
                  <a:lnTo>
                    <a:pt x="989901" y="502920"/>
                  </a:lnTo>
                  <a:lnTo>
                    <a:pt x="986726" y="504990"/>
                  </a:lnTo>
                  <a:lnTo>
                    <a:pt x="986726" y="674370"/>
                  </a:lnTo>
                  <a:lnTo>
                    <a:pt x="986002" y="675640"/>
                  </a:lnTo>
                  <a:lnTo>
                    <a:pt x="986726" y="678180"/>
                  </a:lnTo>
                  <a:lnTo>
                    <a:pt x="986002" y="678180"/>
                  </a:lnTo>
                  <a:lnTo>
                    <a:pt x="985202" y="680720"/>
                  </a:lnTo>
                  <a:lnTo>
                    <a:pt x="984415" y="681990"/>
                  </a:lnTo>
                  <a:lnTo>
                    <a:pt x="983627" y="684530"/>
                  </a:lnTo>
                  <a:lnTo>
                    <a:pt x="982827" y="684530"/>
                  </a:lnTo>
                  <a:lnTo>
                    <a:pt x="980516" y="685800"/>
                  </a:lnTo>
                  <a:lnTo>
                    <a:pt x="979728" y="683260"/>
                  </a:lnTo>
                  <a:lnTo>
                    <a:pt x="979728" y="681990"/>
                  </a:lnTo>
                  <a:lnTo>
                    <a:pt x="981316" y="680720"/>
                  </a:lnTo>
                  <a:lnTo>
                    <a:pt x="981316" y="676910"/>
                  </a:lnTo>
                  <a:lnTo>
                    <a:pt x="983627" y="674370"/>
                  </a:lnTo>
                  <a:lnTo>
                    <a:pt x="986726" y="674370"/>
                  </a:lnTo>
                  <a:lnTo>
                    <a:pt x="986726" y="504990"/>
                  </a:lnTo>
                  <a:lnTo>
                    <a:pt x="986002" y="505460"/>
                  </a:lnTo>
                  <a:lnTo>
                    <a:pt x="980516" y="506730"/>
                  </a:lnTo>
                  <a:lnTo>
                    <a:pt x="972731" y="514350"/>
                  </a:lnTo>
                  <a:lnTo>
                    <a:pt x="971207" y="518160"/>
                  </a:lnTo>
                  <a:lnTo>
                    <a:pt x="974305" y="518160"/>
                  </a:lnTo>
                  <a:lnTo>
                    <a:pt x="977417" y="516890"/>
                  </a:lnTo>
                  <a:lnTo>
                    <a:pt x="979004" y="516890"/>
                  </a:lnTo>
                  <a:lnTo>
                    <a:pt x="978204" y="519430"/>
                  </a:lnTo>
                  <a:lnTo>
                    <a:pt x="977417" y="523240"/>
                  </a:lnTo>
                  <a:lnTo>
                    <a:pt x="975829" y="525780"/>
                  </a:lnTo>
                  <a:lnTo>
                    <a:pt x="979004" y="528320"/>
                  </a:lnTo>
                  <a:lnTo>
                    <a:pt x="982103" y="530860"/>
                  </a:lnTo>
                  <a:lnTo>
                    <a:pt x="977417" y="537210"/>
                  </a:lnTo>
                  <a:lnTo>
                    <a:pt x="982103" y="538480"/>
                  </a:lnTo>
                  <a:lnTo>
                    <a:pt x="982827" y="538480"/>
                  </a:lnTo>
                  <a:lnTo>
                    <a:pt x="981316" y="539750"/>
                  </a:lnTo>
                  <a:lnTo>
                    <a:pt x="982103" y="541020"/>
                  </a:lnTo>
                  <a:lnTo>
                    <a:pt x="982840" y="539750"/>
                  </a:lnTo>
                  <a:lnTo>
                    <a:pt x="982827" y="541020"/>
                  </a:lnTo>
                  <a:lnTo>
                    <a:pt x="984415" y="542290"/>
                  </a:lnTo>
                  <a:lnTo>
                    <a:pt x="983627" y="543560"/>
                  </a:lnTo>
                  <a:lnTo>
                    <a:pt x="982827" y="549910"/>
                  </a:lnTo>
                  <a:lnTo>
                    <a:pt x="982776" y="552538"/>
                  </a:lnTo>
                  <a:lnTo>
                    <a:pt x="982103" y="553720"/>
                  </a:lnTo>
                  <a:lnTo>
                    <a:pt x="982827" y="553720"/>
                  </a:lnTo>
                  <a:lnTo>
                    <a:pt x="982103" y="556260"/>
                  </a:lnTo>
                  <a:lnTo>
                    <a:pt x="981316" y="557530"/>
                  </a:lnTo>
                  <a:lnTo>
                    <a:pt x="985215" y="557530"/>
                  </a:lnTo>
                  <a:lnTo>
                    <a:pt x="984415" y="560070"/>
                  </a:lnTo>
                  <a:lnTo>
                    <a:pt x="983627" y="561340"/>
                  </a:lnTo>
                  <a:lnTo>
                    <a:pt x="983615" y="565150"/>
                  </a:lnTo>
                  <a:lnTo>
                    <a:pt x="982103" y="568960"/>
                  </a:lnTo>
                  <a:lnTo>
                    <a:pt x="981316" y="572770"/>
                  </a:lnTo>
                  <a:lnTo>
                    <a:pt x="981316" y="575310"/>
                  </a:lnTo>
                  <a:lnTo>
                    <a:pt x="982103" y="576580"/>
                  </a:lnTo>
                  <a:lnTo>
                    <a:pt x="979728" y="579120"/>
                  </a:lnTo>
                  <a:lnTo>
                    <a:pt x="977417" y="581660"/>
                  </a:lnTo>
                  <a:lnTo>
                    <a:pt x="980516" y="584200"/>
                  </a:lnTo>
                  <a:lnTo>
                    <a:pt x="977417" y="588010"/>
                  </a:lnTo>
                  <a:lnTo>
                    <a:pt x="975106" y="590550"/>
                  </a:lnTo>
                  <a:lnTo>
                    <a:pt x="979004" y="593090"/>
                  </a:lnTo>
                  <a:lnTo>
                    <a:pt x="976617" y="595630"/>
                  </a:lnTo>
                  <a:lnTo>
                    <a:pt x="975829" y="599440"/>
                  </a:lnTo>
                  <a:lnTo>
                    <a:pt x="973518" y="601980"/>
                  </a:lnTo>
                  <a:lnTo>
                    <a:pt x="975106" y="604520"/>
                  </a:lnTo>
                  <a:lnTo>
                    <a:pt x="977417" y="605790"/>
                  </a:lnTo>
                  <a:lnTo>
                    <a:pt x="975829" y="608330"/>
                  </a:lnTo>
                  <a:lnTo>
                    <a:pt x="972731" y="612140"/>
                  </a:lnTo>
                  <a:lnTo>
                    <a:pt x="968832" y="617220"/>
                  </a:lnTo>
                  <a:lnTo>
                    <a:pt x="968095" y="621030"/>
                  </a:lnTo>
                  <a:lnTo>
                    <a:pt x="967308" y="623570"/>
                  </a:lnTo>
                  <a:lnTo>
                    <a:pt x="969619" y="624840"/>
                  </a:lnTo>
                  <a:lnTo>
                    <a:pt x="971994" y="626110"/>
                  </a:lnTo>
                  <a:lnTo>
                    <a:pt x="968832" y="629920"/>
                  </a:lnTo>
                  <a:lnTo>
                    <a:pt x="971207" y="629920"/>
                  </a:lnTo>
                  <a:lnTo>
                    <a:pt x="965720" y="631190"/>
                  </a:lnTo>
                  <a:lnTo>
                    <a:pt x="963409" y="632460"/>
                  </a:lnTo>
                  <a:lnTo>
                    <a:pt x="961821" y="638810"/>
                  </a:lnTo>
                  <a:lnTo>
                    <a:pt x="962621" y="640080"/>
                  </a:lnTo>
                  <a:lnTo>
                    <a:pt x="962621" y="642620"/>
                  </a:lnTo>
                  <a:lnTo>
                    <a:pt x="961097" y="643890"/>
                  </a:lnTo>
                  <a:lnTo>
                    <a:pt x="958938" y="650240"/>
                  </a:lnTo>
                  <a:lnTo>
                    <a:pt x="956221" y="656590"/>
                  </a:lnTo>
                  <a:lnTo>
                    <a:pt x="950201" y="671830"/>
                  </a:lnTo>
                  <a:lnTo>
                    <a:pt x="949413" y="674370"/>
                  </a:lnTo>
                  <a:lnTo>
                    <a:pt x="948613" y="675640"/>
                  </a:lnTo>
                  <a:lnTo>
                    <a:pt x="947089" y="678180"/>
                  </a:lnTo>
                  <a:lnTo>
                    <a:pt x="943927" y="683260"/>
                  </a:lnTo>
                  <a:lnTo>
                    <a:pt x="940308" y="688340"/>
                  </a:lnTo>
                  <a:lnTo>
                    <a:pt x="936459" y="694690"/>
                  </a:lnTo>
                  <a:lnTo>
                    <a:pt x="932459" y="701040"/>
                  </a:lnTo>
                  <a:lnTo>
                    <a:pt x="928408" y="706120"/>
                  </a:lnTo>
                  <a:lnTo>
                    <a:pt x="921512" y="715010"/>
                  </a:lnTo>
                  <a:lnTo>
                    <a:pt x="908354" y="732790"/>
                  </a:lnTo>
                  <a:lnTo>
                    <a:pt x="901915" y="741680"/>
                  </a:lnTo>
                  <a:lnTo>
                    <a:pt x="891247" y="754380"/>
                  </a:lnTo>
                  <a:lnTo>
                    <a:pt x="880122" y="767080"/>
                  </a:lnTo>
                  <a:lnTo>
                    <a:pt x="868426" y="779780"/>
                  </a:lnTo>
                  <a:lnTo>
                    <a:pt x="856005" y="792480"/>
                  </a:lnTo>
                  <a:lnTo>
                    <a:pt x="850595" y="796290"/>
                  </a:lnTo>
                  <a:lnTo>
                    <a:pt x="844816" y="801370"/>
                  </a:lnTo>
                  <a:lnTo>
                    <a:pt x="838606" y="803910"/>
                  </a:lnTo>
                  <a:lnTo>
                    <a:pt x="831888" y="806450"/>
                  </a:lnTo>
                  <a:lnTo>
                    <a:pt x="825677" y="807720"/>
                  </a:lnTo>
                  <a:lnTo>
                    <a:pt x="817105" y="805180"/>
                  </a:lnTo>
                  <a:lnTo>
                    <a:pt x="817105" y="796290"/>
                  </a:lnTo>
                  <a:lnTo>
                    <a:pt x="810094" y="796290"/>
                  </a:lnTo>
                  <a:lnTo>
                    <a:pt x="809574" y="795020"/>
                  </a:lnTo>
                  <a:lnTo>
                    <a:pt x="808520" y="792480"/>
                  </a:lnTo>
                  <a:lnTo>
                    <a:pt x="808507" y="795020"/>
                  </a:lnTo>
                  <a:lnTo>
                    <a:pt x="806983" y="795020"/>
                  </a:lnTo>
                  <a:lnTo>
                    <a:pt x="806196" y="787400"/>
                  </a:lnTo>
                  <a:lnTo>
                    <a:pt x="806196" y="781050"/>
                  </a:lnTo>
                  <a:lnTo>
                    <a:pt x="805408" y="777240"/>
                  </a:lnTo>
                  <a:lnTo>
                    <a:pt x="805027" y="775970"/>
                  </a:lnTo>
                  <a:lnTo>
                    <a:pt x="803884" y="772160"/>
                  </a:lnTo>
                  <a:lnTo>
                    <a:pt x="803884" y="768350"/>
                  </a:lnTo>
                  <a:lnTo>
                    <a:pt x="804672" y="764540"/>
                  </a:lnTo>
                  <a:lnTo>
                    <a:pt x="799236" y="764540"/>
                  </a:lnTo>
                  <a:lnTo>
                    <a:pt x="801509" y="774700"/>
                  </a:lnTo>
                  <a:lnTo>
                    <a:pt x="799236" y="775970"/>
                  </a:lnTo>
                  <a:lnTo>
                    <a:pt x="796925" y="775970"/>
                  </a:lnTo>
                  <a:lnTo>
                    <a:pt x="798474" y="772160"/>
                  </a:lnTo>
                  <a:lnTo>
                    <a:pt x="795337" y="772160"/>
                  </a:lnTo>
                  <a:lnTo>
                    <a:pt x="795337" y="770890"/>
                  </a:lnTo>
                  <a:lnTo>
                    <a:pt x="793788" y="769620"/>
                  </a:lnTo>
                  <a:lnTo>
                    <a:pt x="797674" y="767080"/>
                  </a:lnTo>
                  <a:lnTo>
                    <a:pt x="796925" y="765810"/>
                  </a:lnTo>
                  <a:lnTo>
                    <a:pt x="796124" y="764540"/>
                  </a:lnTo>
                  <a:lnTo>
                    <a:pt x="796925" y="762000"/>
                  </a:lnTo>
                  <a:lnTo>
                    <a:pt x="796124" y="762000"/>
                  </a:lnTo>
                  <a:lnTo>
                    <a:pt x="796124" y="759460"/>
                  </a:lnTo>
                  <a:lnTo>
                    <a:pt x="797674" y="756920"/>
                  </a:lnTo>
                  <a:lnTo>
                    <a:pt x="798474" y="755650"/>
                  </a:lnTo>
                  <a:lnTo>
                    <a:pt x="792226" y="755650"/>
                  </a:lnTo>
                  <a:lnTo>
                    <a:pt x="791476" y="754380"/>
                  </a:lnTo>
                  <a:lnTo>
                    <a:pt x="792226" y="750570"/>
                  </a:lnTo>
                  <a:lnTo>
                    <a:pt x="793013" y="748030"/>
                  </a:lnTo>
                  <a:lnTo>
                    <a:pt x="793013" y="746760"/>
                  </a:lnTo>
                  <a:lnTo>
                    <a:pt x="792226" y="745490"/>
                  </a:lnTo>
                  <a:lnTo>
                    <a:pt x="789114" y="745490"/>
                  </a:lnTo>
                  <a:lnTo>
                    <a:pt x="790981" y="742950"/>
                  </a:lnTo>
                  <a:lnTo>
                    <a:pt x="793788" y="739140"/>
                  </a:lnTo>
                  <a:lnTo>
                    <a:pt x="790676" y="736600"/>
                  </a:lnTo>
                  <a:lnTo>
                    <a:pt x="786015" y="735330"/>
                  </a:lnTo>
                  <a:lnTo>
                    <a:pt x="796912" y="722630"/>
                  </a:lnTo>
                  <a:lnTo>
                    <a:pt x="791464" y="722630"/>
                  </a:lnTo>
                  <a:lnTo>
                    <a:pt x="793013" y="721360"/>
                  </a:lnTo>
                  <a:lnTo>
                    <a:pt x="794575" y="720090"/>
                  </a:lnTo>
                  <a:lnTo>
                    <a:pt x="795337" y="716280"/>
                  </a:lnTo>
                  <a:lnTo>
                    <a:pt x="791464" y="721360"/>
                  </a:lnTo>
                  <a:lnTo>
                    <a:pt x="791476" y="717550"/>
                  </a:lnTo>
                  <a:lnTo>
                    <a:pt x="789889" y="715010"/>
                  </a:lnTo>
                  <a:lnTo>
                    <a:pt x="790676" y="712470"/>
                  </a:lnTo>
                  <a:lnTo>
                    <a:pt x="790676" y="711200"/>
                  </a:lnTo>
                  <a:lnTo>
                    <a:pt x="793661" y="702310"/>
                  </a:lnTo>
                  <a:lnTo>
                    <a:pt x="798156" y="685800"/>
                  </a:lnTo>
                  <a:lnTo>
                    <a:pt x="802792" y="669290"/>
                  </a:lnTo>
                  <a:lnTo>
                    <a:pt x="804075" y="665480"/>
                  </a:lnTo>
                  <a:lnTo>
                    <a:pt x="806196" y="659130"/>
                  </a:lnTo>
                  <a:lnTo>
                    <a:pt x="806196" y="657860"/>
                  </a:lnTo>
                  <a:lnTo>
                    <a:pt x="803884" y="657860"/>
                  </a:lnTo>
                  <a:lnTo>
                    <a:pt x="804684" y="655320"/>
                  </a:lnTo>
                  <a:lnTo>
                    <a:pt x="803884" y="652780"/>
                  </a:lnTo>
                  <a:lnTo>
                    <a:pt x="804926" y="651510"/>
                  </a:lnTo>
                  <a:lnTo>
                    <a:pt x="806996" y="648970"/>
                  </a:lnTo>
                  <a:lnTo>
                    <a:pt x="807783" y="645160"/>
                  </a:lnTo>
                  <a:lnTo>
                    <a:pt x="807783" y="643890"/>
                  </a:lnTo>
                  <a:lnTo>
                    <a:pt x="806996" y="642620"/>
                  </a:lnTo>
                  <a:lnTo>
                    <a:pt x="810895" y="638810"/>
                  </a:lnTo>
                  <a:lnTo>
                    <a:pt x="810094" y="636270"/>
                  </a:lnTo>
                  <a:lnTo>
                    <a:pt x="808520" y="635000"/>
                  </a:lnTo>
                  <a:lnTo>
                    <a:pt x="806983" y="632460"/>
                  </a:lnTo>
                  <a:lnTo>
                    <a:pt x="796124" y="655320"/>
                  </a:lnTo>
                  <a:lnTo>
                    <a:pt x="800785" y="651510"/>
                  </a:lnTo>
                  <a:lnTo>
                    <a:pt x="803097" y="659130"/>
                  </a:lnTo>
                  <a:lnTo>
                    <a:pt x="795337" y="665480"/>
                  </a:lnTo>
                  <a:lnTo>
                    <a:pt x="791476" y="665480"/>
                  </a:lnTo>
                  <a:lnTo>
                    <a:pt x="791464" y="659130"/>
                  </a:lnTo>
                  <a:lnTo>
                    <a:pt x="792226" y="656590"/>
                  </a:lnTo>
                  <a:lnTo>
                    <a:pt x="793788" y="652780"/>
                  </a:lnTo>
                  <a:lnTo>
                    <a:pt x="793788" y="648970"/>
                  </a:lnTo>
                  <a:lnTo>
                    <a:pt x="793788" y="643890"/>
                  </a:lnTo>
                  <a:lnTo>
                    <a:pt x="793013" y="640080"/>
                  </a:lnTo>
                  <a:lnTo>
                    <a:pt x="797674" y="637540"/>
                  </a:lnTo>
                  <a:lnTo>
                    <a:pt x="797674" y="636270"/>
                  </a:lnTo>
                  <a:lnTo>
                    <a:pt x="794575" y="637540"/>
                  </a:lnTo>
                  <a:lnTo>
                    <a:pt x="796124" y="628650"/>
                  </a:lnTo>
                  <a:lnTo>
                    <a:pt x="799223" y="629920"/>
                  </a:lnTo>
                  <a:lnTo>
                    <a:pt x="800366" y="628650"/>
                  </a:lnTo>
                  <a:lnTo>
                    <a:pt x="801509" y="627380"/>
                  </a:lnTo>
                  <a:lnTo>
                    <a:pt x="801509" y="626110"/>
                  </a:lnTo>
                  <a:lnTo>
                    <a:pt x="801509" y="624840"/>
                  </a:lnTo>
                  <a:lnTo>
                    <a:pt x="800023" y="623570"/>
                  </a:lnTo>
                  <a:lnTo>
                    <a:pt x="801103" y="618934"/>
                  </a:lnTo>
                  <a:lnTo>
                    <a:pt x="800785" y="619760"/>
                  </a:lnTo>
                  <a:lnTo>
                    <a:pt x="797674" y="622300"/>
                  </a:lnTo>
                  <a:lnTo>
                    <a:pt x="795337" y="626110"/>
                  </a:lnTo>
                  <a:lnTo>
                    <a:pt x="796124" y="609600"/>
                  </a:lnTo>
                  <a:lnTo>
                    <a:pt x="799236" y="610870"/>
                  </a:lnTo>
                  <a:lnTo>
                    <a:pt x="800252" y="609600"/>
                  </a:lnTo>
                  <a:lnTo>
                    <a:pt x="802297" y="607060"/>
                  </a:lnTo>
                  <a:lnTo>
                    <a:pt x="802500" y="605790"/>
                  </a:lnTo>
                  <a:lnTo>
                    <a:pt x="803097" y="601980"/>
                  </a:lnTo>
                  <a:lnTo>
                    <a:pt x="808507" y="599440"/>
                  </a:lnTo>
                  <a:lnTo>
                    <a:pt x="810094" y="598170"/>
                  </a:lnTo>
                  <a:lnTo>
                    <a:pt x="810094" y="596900"/>
                  </a:lnTo>
                  <a:lnTo>
                    <a:pt x="810895" y="595630"/>
                  </a:lnTo>
                  <a:lnTo>
                    <a:pt x="811682" y="593090"/>
                  </a:lnTo>
                  <a:lnTo>
                    <a:pt x="811682" y="591820"/>
                  </a:lnTo>
                  <a:lnTo>
                    <a:pt x="812406" y="589280"/>
                  </a:lnTo>
                  <a:lnTo>
                    <a:pt x="811682" y="588010"/>
                  </a:lnTo>
                  <a:lnTo>
                    <a:pt x="809307" y="588010"/>
                  </a:lnTo>
                  <a:lnTo>
                    <a:pt x="809307" y="589280"/>
                  </a:lnTo>
                  <a:lnTo>
                    <a:pt x="808520" y="590550"/>
                  </a:lnTo>
                  <a:lnTo>
                    <a:pt x="807783" y="591820"/>
                  </a:lnTo>
                  <a:lnTo>
                    <a:pt x="805408" y="593090"/>
                  </a:lnTo>
                  <a:lnTo>
                    <a:pt x="807783" y="595630"/>
                  </a:lnTo>
                  <a:lnTo>
                    <a:pt x="800023" y="604520"/>
                  </a:lnTo>
                  <a:lnTo>
                    <a:pt x="798474" y="605790"/>
                  </a:lnTo>
                  <a:lnTo>
                    <a:pt x="797674" y="601980"/>
                  </a:lnTo>
                  <a:lnTo>
                    <a:pt x="797674" y="599440"/>
                  </a:lnTo>
                  <a:lnTo>
                    <a:pt x="798474" y="596900"/>
                  </a:lnTo>
                  <a:lnTo>
                    <a:pt x="799223" y="593090"/>
                  </a:lnTo>
                  <a:lnTo>
                    <a:pt x="800785" y="589280"/>
                  </a:lnTo>
                  <a:lnTo>
                    <a:pt x="801509" y="585470"/>
                  </a:lnTo>
                  <a:lnTo>
                    <a:pt x="801509" y="584200"/>
                  </a:lnTo>
                  <a:lnTo>
                    <a:pt x="802297" y="582930"/>
                  </a:lnTo>
                  <a:lnTo>
                    <a:pt x="801509" y="581660"/>
                  </a:lnTo>
                  <a:lnTo>
                    <a:pt x="801509" y="574040"/>
                  </a:lnTo>
                  <a:lnTo>
                    <a:pt x="804684" y="571500"/>
                  </a:lnTo>
                  <a:lnTo>
                    <a:pt x="804684" y="565150"/>
                  </a:lnTo>
                  <a:lnTo>
                    <a:pt x="805408" y="563880"/>
                  </a:lnTo>
                  <a:lnTo>
                    <a:pt x="805802" y="562610"/>
                  </a:lnTo>
                  <a:lnTo>
                    <a:pt x="806196" y="561340"/>
                  </a:lnTo>
                  <a:lnTo>
                    <a:pt x="807783" y="558800"/>
                  </a:lnTo>
                  <a:lnTo>
                    <a:pt x="806996" y="557530"/>
                  </a:lnTo>
                  <a:lnTo>
                    <a:pt x="806196" y="556260"/>
                  </a:lnTo>
                  <a:lnTo>
                    <a:pt x="806196" y="557530"/>
                  </a:lnTo>
                  <a:lnTo>
                    <a:pt x="802297" y="562610"/>
                  </a:lnTo>
                  <a:lnTo>
                    <a:pt x="800785" y="562610"/>
                  </a:lnTo>
                  <a:lnTo>
                    <a:pt x="803884" y="557530"/>
                  </a:lnTo>
                  <a:lnTo>
                    <a:pt x="806196" y="557530"/>
                  </a:lnTo>
                  <a:lnTo>
                    <a:pt x="806196" y="556260"/>
                  </a:lnTo>
                  <a:lnTo>
                    <a:pt x="805408" y="554990"/>
                  </a:lnTo>
                  <a:lnTo>
                    <a:pt x="806996" y="553720"/>
                  </a:lnTo>
                  <a:lnTo>
                    <a:pt x="806996" y="552450"/>
                  </a:lnTo>
                  <a:lnTo>
                    <a:pt x="810895" y="552437"/>
                  </a:lnTo>
                  <a:lnTo>
                    <a:pt x="811834" y="546100"/>
                  </a:lnTo>
                  <a:lnTo>
                    <a:pt x="812406" y="542290"/>
                  </a:lnTo>
                  <a:lnTo>
                    <a:pt x="810895" y="542290"/>
                  </a:lnTo>
                  <a:lnTo>
                    <a:pt x="810882" y="543560"/>
                  </a:lnTo>
                  <a:lnTo>
                    <a:pt x="807783" y="546100"/>
                  </a:lnTo>
                  <a:lnTo>
                    <a:pt x="808507" y="544830"/>
                  </a:lnTo>
                  <a:lnTo>
                    <a:pt x="807783" y="543560"/>
                  </a:lnTo>
                  <a:lnTo>
                    <a:pt x="806996" y="543560"/>
                  </a:lnTo>
                  <a:lnTo>
                    <a:pt x="806996" y="542290"/>
                  </a:lnTo>
                  <a:lnTo>
                    <a:pt x="807783" y="542290"/>
                  </a:lnTo>
                  <a:lnTo>
                    <a:pt x="807783" y="541020"/>
                  </a:lnTo>
                  <a:lnTo>
                    <a:pt x="808824" y="539750"/>
                  </a:lnTo>
                  <a:lnTo>
                    <a:pt x="810895" y="537210"/>
                  </a:lnTo>
                  <a:lnTo>
                    <a:pt x="809307" y="533400"/>
                  </a:lnTo>
                  <a:lnTo>
                    <a:pt x="808507" y="530860"/>
                  </a:lnTo>
                  <a:lnTo>
                    <a:pt x="808520" y="529590"/>
                  </a:lnTo>
                  <a:lnTo>
                    <a:pt x="806196" y="530860"/>
                  </a:lnTo>
                  <a:lnTo>
                    <a:pt x="805408" y="530860"/>
                  </a:lnTo>
                  <a:lnTo>
                    <a:pt x="803097" y="539750"/>
                  </a:lnTo>
                  <a:lnTo>
                    <a:pt x="801509" y="539750"/>
                  </a:lnTo>
                  <a:lnTo>
                    <a:pt x="801509" y="538480"/>
                  </a:lnTo>
                  <a:lnTo>
                    <a:pt x="801509" y="533400"/>
                  </a:lnTo>
                  <a:lnTo>
                    <a:pt x="803097" y="527050"/>
                  </a:lnTo>
                  <a:lnTo>
                    <a:pt x="806996" y="521970"/>
                  </a:lnTo>
                  <a:lnTo>
                    <a:pt x="806983" y="520700"/>
                  </a:lnTo>
                  <a:lnTo>
                    <a:pt x="802297" y="519430"/>
                  </a:lnTo>
                  <a:lnTo>
                    <a:pt x="801509" y="521970"/>
                  </a:lnTo>
                  <a:lnTo>
                    <a:pt x="797674" y="520700"/>
                  </a:lnTo>
                  <a:lnTo>
                    <a:pt x="801509" y="515620"/>
                  </a:lnTo>
                  <a:lnTo>
                    <a:pt x="798474" y="513080"/>
                  </a:lnTo>
                  <a:lnTo>
                    <a:pt x="796124" y="509270"/>
                  </a:lnTo>
                  <a:lnTo>
                    <a:pt x="789127" y="509270"/>
                  </a:lnTo>
                  <a:lnTo>
                    <a:pt x="786777" y="511810"/>
                  </a:lnTo>
                  <a:lnTo>
                    <a:pt x="780567" y="511810"/>
                  </a:lnTo>
                  <a:lnTo>
                    <a:pt x="779780" y="513080"/>
                  </a:lnTo>
                  <a:lnTo>
                    <a:pt x="779018" y="513080"/>
                  </a:lnTo>
                  <a:lnTo>
                    <a:pt x="771220" y="515620"/>
                  </a:lnTo>
                  <a:lnTo>
                    <a:pt x="764984" y="518160"/>
                  </a:lnTo>
                  <a:lnTo>
                    <a:pt x="759523" y="520700"/>
                  </a:lnTo>
                  <a:lnTo>
                    <a:pt x="754113" y="527050"/>
                  </a:lnTo>
                  <a:lnTo>
                    <a:pt x="736968" y="542290"/>
                  </a:lnTo>
                  <a:lnTo>
                    <a:pt x="736219" y="543560"/>
                  </a:lnTo>
                  <a:lnTo>
                    <a:pt x="734631" y="546100"/>
                  </a:lnTo>
                  <a:lnTo>
                    <a:pt x="734631" y="547370"/>
                  </a:lnTo>
                  <a:lnTo>
                    <a:pt x="733082" y="548640"/>
                  </a:lnTo>
                  <a:lnTo>
                    <a:pt x="732320" y="548640"/>
                  </a:lnTo>
                  <a:lnTo>
                    <a:pt x="731520" y="551180"/>
                  </a:lnTo>
                  <a:lnTo>
                    <a:pt x="729221" y="553720"/>
                  </a:lnTo>
                  <a:lnTo>
                    <a:pt x="726071" y="554990"/>
                  </a:lnTo>
                  <a:lnTo>
                    <a:pt x="722972" y="557530"/>
                  </a:lnTo>
                  <a:lnTo>
                    <a:pt x="722210" y="560070"/>
                  </a:lnTo>
                  <a:lnTo>
                    <a:pt x="705866" y="581660"/>
                  </a:lnTo>
                  <a:lnTo>
                    <a:pt x="704316" y="585470"/>
                  </a:lnTo>
                  <a:lnTo>
                    <a:pt x="699617" y="589280"/>
                  </a:lnTo>
                  <a:lnTo>
                    <a:pt x="698868" y="594360"/>
                  </a:lnTo>
                  <a:lnTo>
                    <a:pt x="697306" y="596900"/>
                  </a:lnTo>
                  <a:lnTo>
                    <a:pt x="696518" y="599440"/>
                  </a:lnTo>
                  <a:lnTo>
                    <a:pt x="694969" y="600710"/>
                  </a:lnTo>
                  <a:lnTo>
                    <a:pt x="691070" y="604520"/>
                  </a:lnTo>
                  <a:lnTo>
                    <a:pt x="689521" y="607060"/>
                  </a:lnTo>
                  <a:lnTo>
                    <a:pt x="687959" y="610870"/>
                  </a:lnTo>
                  <a:lnTo>
                    <a:pt x="685622" y="615950"/>
                  </a:lnTo>
                  <a:lnTo>
                    <a:pt x="684060" y="622300"/>
                  </a:lnTo>
                  <a:lnTo>
                    <a:pt x="680161" y="627380"/>
                  </a:lnTo>
                  <a:lnTo>
                    <a:pt x="678611" y="628650"/>
                  </a:lnTo>
                  <a:lnTo>
                    <a:pt x="680961" y="622300"/>
                  </a:lnTo>
                  <a:lnTo>
                    <a:pt x="680161" y="623570"/>
                  </a:lnTo>
                  <a:lnTo>
                    <a:pt x="679399" y="624840"/>
                  </a:lnTo>
                  <a:lnTo>
                    <a:pt x="678611" y="627380"/>
                  </a:lnTo>
                  <a:lnTo>
                    <a:pt x="674712" y="632460"/>
                  </a:lnTo>
                  <a:lnTo>
                    <a:pt x="673163" y="638810"/>
                  </a:lnTo>
                  <a:lnTo>
                    <a:pt x="669277" y="642620"/>
                  </a:lnTo>
                  <a:lnTo>
                    <a:pt x="665365" y="647700"/>
                  </a:lnTo>
                  <a:lnTo>
                    <a:pt x="663816" y="654050"/>
                  </a:lnTo>
                  <a:lnTo>
                    <a:pt x="660717" y="659130"/>
                  </a:lnTo>
                  <a:lnTo>
                    <a:pt x="657682" y="666750"/>
                  </a:lnTo>
                  <a:lnTo>
                    <a:pt x="654583" y="673100"/>
                  </a:lnTo>
                  <a:lnTo>
                    <a:pt x="651637" y="680720"/>
                  </a:lnTo>
                  <a:lnTo>
                    <a:pt x="649058" y="687070"/>
                  </a:lnTo>
                  <a:lnTo>
                    <a:pt x="637362" y="712470"/>
                  </a:lnTo>
                  <a:lnTo>
                    <a:pt x="636600" y="713740"/>
                  </a:lnTo>
                  <a:lnTo>
                    <a:pt x="637362" y="716280"/>
                  </a:lnTo>
                  <a:lnTo>
                    <a:pt x="635812" y="717550"/>
                  </a:lnTo>
                  <a:lnTo>
                    <a:pt x="635012" y="720090"/>
                  </a:lnTo>
                  <a:lnTo>
                    <a:pt x="631151" y="726440"/>
                  </a:lnTo>
                  <a:lnTo>
                    <a:pt x="635012" y="727710"/>
                  </a:lnTo>
                  <a:lnTo>
                    <a:pt x="634263" y="728980"/>
                  </a:lnTo>
                  <a:lnTo>
                    <a:pt x="628015" y="732790"/>
                  </a:lnTo>
                  <a:lnTo>
                    <a:pt x="625703" y="735330"/>
                  </a:lnTo>
                  <a:lnTo>
                    <a:pt x="624903" y="737870"/>
                  </a:lnTo>
                  <a:lnTo>
                    <a:pt x="625703" y="740410"/>
                  </a:lnTo>
                  <a:lnTo>
                    <a:pt x="624154" y="744220"/>
                  </a:lnTo>
                  <a:lnTo>
                    <a:pt x="620255" y="748030"/>
                  </a:lnTo>
                  <a:lnTo>
                    <a:pt x="620255" y="749300"/>
                  </a:lnTo>
                  <a:lnTo>
                    <a:pt x="619467" y="754380"/>
                  </a:lnTo>
                  <a:lnTo>
                    <a:pt x="617143" y="759460"/>
                  </a:lnTo>
                  <a:lnTo>
                    <a:pt x="614019" y="765810"/>
                  </a:lnTo>
                  <a:lnTo>
                    <a:pt x="611708" y="768350"/>
                  </a:lnTo>
                  <a:lnTo>
                    <a:pt x="610908" y="770890"/>
                  </a:lnTo>
                  <a:lnTo>
                    <a:pt x="607009" y="778510"/>
                  </a:lnTo>
                  <a:lnTo>
                    <a:pt x="603910" y="788670"/>
                  </a:lnTo>
                  <a:lnTo>
                    <a:pt x="602361" y="787400"/>
                  </a:lnTo>
                  <a:lnTo>
                    <a:pt x="602361" y="784860"/>
                  </a:lnTo>
                  <a:lnTo>
                    <a:pt x="603110" y="779780"/>
                  </a:lnTo>
                  <a:lnTo>
                    <a:pt x="604697" y="772160"/>
                  </a:lnTo>
                  <a:lnTo>
                    <a:pt x="607009" y="768350"/>
                  </a:lnTo>
                  <a:lnTo>
                    <a:pt x="609358" y="765810"/>
                  </a:lnTo>
                  <a:lnTo>
                    <a:pt x="610120" y="764540"/>
                  </a:lnTo>
                  <a:lnTo>
                    <a:pt x="612457" y="763270"/>
                  </a:lnTo>
                  <a:lnTo>
                    <a:pt x="610908" y="760730"/>
                  </a:lnTo>
                  <a:lnTo>
                    <a:pt x="603910" y="765810"/>
                  </a:lnTo>
                  <a:lnTo>
                    <a:pt x="602348" y="768350"/>
                  </a:lnTo>
                  <a:lnTo>
                    <a:pt x="600798" y="767080"/>
                  </a:lnTo>
                  <a:lnTo>
                    <a:pt x="600798" y="765810"/>
                  </a:lnTo>
                  <a:lnTo>
                    <a:pt x="601560" y="762000"/>
                  </a:lnTo>
                  <a:lnTo>
                    <a:pt x="601827" y="760730"/>
                  </a:lnTo>
                  <a:lnTo>
                    <a:pt x="602348" y="758190"/>
                  </a:lnTo>
                  <a:lnTo>
                    <a:pt x="607021" y="750570"/>
                  </a:lnTo>
                  <a:lnTo>
                    <a:pt x="610908" y="744220"/>
                  </a:lnTo>
                  <a:lnTo>
                    <a:pt x="610908" y="739140"/>
                  </a:lnTo>
                  <a:lnTo>
                    <a:pt x="611708" y="737870"/>
                  </a:lnTo>
                  <a:lnTo>
                    <a:pt x="610908" y="736600"/>
                  </a:lnTo>
                  <a:lnTo>
                    <a:pt x="610908" y="734060"/>
                  </a:lnTo>
                  <a:lnTo>
                    <a:pt x="610120" y="731520"/>
                  </a:lnTo>
                  <a:lnTo>
                    <a:pt x="610908" y="728980"/>
                  </a:lnTo>
                  <a:lnTo>
                    <a:pt x="610908" y="727710"/>
                  </a:lnTo>
                  <a:lnTo>
                    <a:pt x="611708" y="725170"/>
                  </a:lnTo>
                  <a:lnTo>
                    <a:pt x="611708" y="722630"/>
                  </a:lnTo>
                  <a:lnTo>
                    <a:pt x="614006" y="720090"/>
                  </a:lnTo>
                  <a:lnTo>
                    <a:pt x="614807" y="717550"/>
                  </a:lnTo>
                  <a:lnTo>
                    <a:pt x="611708" y="717550"/>
                  </a:lnTo>
                  <a:lnTo>
                    <a:pt x="610908" y="716280"/>
                  </a:lnTo>
                  <a:lnTo>
                    <a:pt x="609358" y="713740"/>
                  </a:lnTo>
                  <a:lnTo>
                    <a:pt x="609358" y="712470"/>
                  </a:lnTo>
                  <a:lnTo>
                    <a:pt x="610908" y="711200"/>
                  </a:lnTo>
                  <a:lnTo>
                    <a:pt x="611708" y="709930"/>
                  </a:lnTo>
                  <a:lnTo>
                    <a:pt x="612457" y="709930"/>
                  </a:lnTo>
                  <a:lnTo>
                    <a:pt x="610908" y="712470"/>
                  </a:lnTo>
                  <a:lnTo>
                    <a:pt x="617143" y="709930"/>
                  </a:lnTo>
                  <a:lnTo>
                    <a:pt x="613257" y="708660"/>
                  </a:lnTo>
                  <a:lnTo>
                    <a:pt x="614807" y="703580"/>
                  </a:lnTo>
                  <a:lnTo>
                    <a:pt x="617143" y="699770"/>
                  </a:lnTo>
                  <a:lnTo>
                    <a:pt x="616356" y="695960"/>
                  </a:lnTo>
                  <a:lnTo>
                    <a:pt x="617143" y="692150"/>
                  </a:lnTo>
                  <a:lnTo>
                    <a:pt x="617143" y="690880"/>
                  </a:lnTo>
                  <a:lnTo>
                    <a:pt x="617905" y="690880"/>
                  </a:lnTo>
                  <a:lnTo>
                    <a:pt x="620255" y="688340"/>
                  </a:lnTo>
                  <a:lnTo>
                    <a:pt x="621004" y="685800"/>
                  </a:lnTo>
                  <a:lnTo>
                    <a:pt x="621004" y="683260"/>
                  </a:lnTo>
                  <a:lnTo>
                    <a:pt x="619467" y="680720"/>
                  </a:lnTo>
                  <a:lnTo>
                    <a:pt x="620255" y="679450"/>
                  </a:lnTo>
                  <a:lnTo>
                    <a:pt x="617143" y="679450"/>
                  </a:lnTo>
                  <a:lnTo>
                    <a:pt x="624154" y="671830"/>
                  </a:lnTo>
                  <a:lnTo>
                    <a:pt x="622604" y="670560"/>
                  </a:lnTo>
                  <a:lnTo>
                    <a:pt x="622592" y="669290"/>
                  </a:lnTo>
                  <a:lnTo>
                    <a:pt x="626465" y="665480"/>
                  </a:lnTo>
                  <a:lnTo>
                    <a:pt x="628015" y="662940"/>
                  </a:lnTo>
                  <a:lnTo>
                    <a:pt x="624903" y="661670"/>
                  </a:lnTo>
                  <a:lnTo>
                    <a:pt x="623366" y="660400"/>
                  </a:lnTo>
                  <a:lnTo>
                    <a:pt x="623366" y="657860"/>
                  </a:lnTo>
                  <a:lnTo>
                    <a:pt x="628015" y="654050"/>
                  </a:lnTo>
                  <a:lnTo>
                    <a:pt x="629602" y="652780"/>
                  </a:lnTo>
                  <a:lnTo>
                    <a:pt x="630364" y="651510"/>
                  </a:lnTo>
                  <a:lnTo>
                    <a:pt x="628015" y="651510"/>
                  </a:lnTo>
                  <a:lnTo>
                    <a:pt x="630745" y="647700"/>
                  </a:lnTo>
                  <a:lnTo>
                    <a:pt x="633463" y="643890"/>
                  </a:lnTo>
                  <a:lnTo>
                    <a:pt x="629602" y="647700"/>
                  </a:lnTo>
                  <a:lnTo>
                    <a:pt x="628802" y="647700"/>
                  </a:lnTo>
                  <a:lnTo>
                    <a:pt x="628815" y="646430"/>
                  </a:lnTo>
                  <a:lnTo>
                    <a:pt x="629602" y="645160"/>
                  </a:lnTo>
                  <a:lnTo>
                    <a:pt x="631151" y="641350"/>
                  </a:lnTo>
                  <a:lnTo>
                    <a:pt x="634263" y="638810"/>
                  </a:lnTo>
                  <a:lnTo>
                    <a:pt x="635012" y="635000"/>
                  </a:lnTo>
                  <a:lnTo>
                    <a:pt x="640486" y="617131"/>
                  </a:lnTo>
                  <a:lnTo>
                    <a:pt x="641616" y="610870"/>
                  </a:lnTo>
                  <a:lnTo>
                    <a:pt x="643788" y="596900"/>
                  </a:lnTo>
                  <a:lnTo>
                    <a:pt x="644690" y="588010"/>
                  </a:lnTo>
                  <a:lnTo>
                    <a:pt x="645083" y="584200"/>
                  </a:lnTo>
                  <a:lnTo>
                    <a:pt x="643610" y="577850"/>
                  </a:lnTo>
                  <a:lnTo>
                    <a:pt x="643013" y="574040"/>
                  </a:lnTo>
                  <a:lnTo>
                    <a:pt x="626465" y="574040"/>
                  </a:lnTo>
                  <a:lnTo>
                    <a:pt x="613257" y="574040"/>
                  </a:lnTo>
                  <a:lnTo>
                    <a:pt x="610120" y="575310"/>
                  </a:lnTo>
                  <a:lnTo>
                    <a:pt x="608571" y="575830"/>
                  </a:lnTo>
                  <a:lnTo>
                    <a:pt x="608571" y="739140"/>
                  </a:lnTo>
                  <a:lnTo>
                    <a:pt x="607796" y="740410"/>
                  </a:lnTo>
                  <a:lnTo>
                    <a:pt x="608558" y="741680"/>
                  </a:lnTo>
                  <a:lnTo>
                    <a:pt x="608558" y="742950"/>
                  </a:lnTo>
                  <a:lnTo>
                    <a:pt x="605459" y="749300"/>
                  </a:lnTo>
                  <a:lnTo>
                    <a:pt x="604710" y="749300"/>
                  </a:lnTo>
                  <a:lnTo>
                    <a:pt x="602348" y="750570"/>
                  </a:lnTo>
                  <a:lnTo>
                    <a:pt x="602348" y="749300"/>
                  </a:lnTo>
                  <a:lnTo>
                    <a:pt x="603110" y="744220"/>
                  </a:lnTo>
                  <a:lnTo>
                    <a:pt x="603910" y="740410"/>
                  </a:lnTo>
                  <a:lnTo>
                    <a:pt x="606247" y="739140"/>
                  </a:lnTo>
                  <a:lnTo>
                    <a:pt x="608571" y="739140"/>
                  </a:lnTo>
                  <a:lnTo>
                    <a:pt x="608571" y="575830"/>
                  </a:lnTo>
                  <a:lnTo>
                    <a:pt x="606259" y="576580"/>
                  </a:lnTo>
                  <a:lnTo>
                    <a:pt x="600798" y="579120"/>
                  </a:lnTo>
                  <a:lnTo>
                    <a:pt x="597700" y="582930"/>
                  </a:lnTo>
                  <a:lnTo>
                    <a:pt x="594550" y="586740"/>
                  </a:lnTo>
                  <a:lnTo>
                    <a:pt x="593013" y="588010"/>
                  </a:lnTo>
                  <a:lnTo>
                    <a:pt x="593013" y="589280"/>
                  </a:lnTo>
                  <a:lnTo>
                    <a:pt x="593801" y="589280"/>
                  </a:lnTo>
                  <a:lnTo>
                    <a:pt x="594550" y="590550"/>
                  </a:lnTo>
                  <a:lnTo>
                    <a:pt x="596112" y="589280"/>
                  </a:lnTo>
                  <a:lnTo>
                    <a:pt x="598462" y="588010"/>
                  </a:lnTo>
                  <a:lnTo>
                    <a:pt x="600011" y="589280"/>
                  </a:lnTo>
                  <a:lnTo>
                    <a:pt x="599249" y="591820"/>
                  </a:lnTo>
                  <a:lnTo>
                    <a:pt x="597814" y="595337"/>
                  </a:lnTo>
                  <a:lnTo>
                    <a:pt x="597700" y="598170"/>
                  </a:lnTo>
                  <a:lnTo>
                    <a:pt x="600011" y="600710"/>
                  </a:lnTo>
                  <a:lnTo>
                    <a:pt x="603110" y="603250"/>
                  </a:lnTo>
                  <a:lnTo>
                    <a:pt x="597687" y="609600"/>
                  </a:lnTo>
                  <a:lnTo>
                    <a:pt x="603110" y="610870"/>
                  </a:lnTo>
                  <a:lnTo>
                    <a:pt x="602348" y="612140"/>
                  </a:lnTo>
                  <a:lnTo>
                    <a:pt x="603110" y="612140"/>
                  </a:lnTo>
                  <a:lnTo>
                    <a:pt x="603110" y="613410"/>
                  </a:lnTo>
                  <a:lnTo>
                    <a:pt x="604697" y="614680"/>
                  </a:lnTo>
                  <a:lnTo>
                    <a:pt x="604697" y="617220"/>
                  </a:lnTo>
                  <a:lnTo>
                    <a:pt x="603110" y="622300"/>
                  </a:lnTo>
                  <a:lnTo>
                    <a:pt x="603110" y="623570"/>
                  </a:lnTo>
                  <a:lnTo>
                    <a:pt x="603910" y="624840"/>
                  </a:lnTo>
                  <a:lnTo>
                    <a:pt x="603110" y="626110"/>
                  </a:lnTo>
                  <a:lnTo>
                    <a:pt x="602361" y="627380"/>
                  </a:lnTo>
                  <a:lnTo>
                    <a:pt x="602361" y="629920"/>
                  </a:lnTo>
                  <a:lnTo>
                    <a:pt x="606247" y="629920"/>
                  </a:lnTo>
                  <a:lnTo>
                    <a:pt x="604697" y="632460"/>
                  </a:lnTo>
                  <a:lnTo>
                    <a:pt x="604697" y="633730"/>
                  </a:lnTo>
                  <a:lnTo>
                    <a:pt x="603910" y="637540"/>
                  </a:lnTo>
                  <a:lnTo>
                    <a:pt x="602348" y="641350"/>
                  </a:lnTo>
                  <a:lnTo>
                    <a:pt x="601560" y="645160"/>
                  </a:lnTo>
                  <a:lnTo>
                    <a:pt x="601560" y="646430"/>
                  </a:lnTo>
                  <a:lnTo>
                    <a:pt x="602348" y="647700"/>
                  </a:lnTo>
                  <a:lnTo>
                    <a:pt x="603110" y="648970"/>
                  </a:lnTo>
                  <a:lnTo>
                    <a:pt x="601560" y="650240"/>
                  </a:lnTo>
                  <a:lnTo>
                    <a:pt x="600798" y="650240"/>
                  </a:lnTo>
                  <a:lnTo>
                    <a:pt x="600011" y="651510"/>
                  </a:lnTo>
                  <a:lnTo>
                    <a:pt x="597700" y="655320"/>
                  </a:lnTo>
                  <a:lnTo>
                    <a:pt x="600798" y="657860"/>
                  </a:lnTo>
                  <a:lnTo>
                    <a:pt x="598462" y="660400"/>
                  </a:lnTo>
                  <a:lnTo>
                    <a:pt x="597700" y="662940"/>
                  </a:lnTo>
                  <a:lnTo>
                    <a:pt x="595350" y="666750"/>
                  </a:lnTo>
                  <a:lnTo>
                    <a:pt x="596900" y="669290"/>
                  </a:lnTo>
                  <a:lnTo>
                    <a:pt x="599249" y="670560"/>
                  </a:lnTo>
                  <a:lnTo>
                    <a:pt x="598449" y="671830"/>
                  </a:lnTo>
                  <a:lnTo>
                    <a:pt x="597687" y="673100"/>
                  </a:lnTo>
                  <a:lnTo>
                    <a:pt x="595350" y="676910"/>
                  </a:lnTo>
                  <a:lnTo>
                    <a:pt x="591464" y="680720"/>
                  </a:lnTo>
                  <a:lnTo>
                    <a:pt x="590664" y="685800"/>
                  </a:lnTo>
                  <a:lnTo>
                    <a:pt x="589902" y="688340"/>
                  </a:lnTo>
                  <a:lnTo>
                    <a:pt x="591451" y="689610"/>
                  </a:lnTo>
                  <a:lnTo>
                    <a:pt x="594563" y="689610"/>
                  </a:lnTo>
                  <a:lnTo>
                    <a:pt x="590664" y="694690"/>
                  </a:lnTo>
                  <a:lnTo>
                    <a:pt x="593013" y="694690"/>
                  </a:lnTo>
                  <a:lnTo>
                    <a:pt x="587552" y="695960"/>
                  </a:lnTo>
                  <a:lnTo>
                    <a:pt x="586003" y="697230"/>
                  </a:lnTo>
                  <a:lnTo>
                    <a:pt x="584454" y="702310"/>
                  </a:lnTo>
                  <a:lnTo>
                    <a:pt x="583666" y="708660"/>
                  </a:lnTo>
                  <a:lnTo>
                    <a:pt x="579894" y="717550"/>
                  </a:lnTo>
                  <a:lnTo>
                    <a:pt x="578256" y="717550"/>
                  </a:lnTo>
                  <a:lnTo>
                    <a:pt x="575106" y="718820"/>
                  </a:lnTo>
                  <a:lnTo>
                    <a:pt x="572757" y="720090"/>
                  </a:lnTo>
                  <a:lnTo>
                    <a:pt x="570445" y="723900"/>
                  </a:lnTo>
                  <a:lnTo>
                    <a:pt x="569658" y="727710"/>
                  </a:lnTo>
                  <a:lnTo>
                    <a:pt x="566547" y="731520"/>
                  </a:lnTo>
                  <a:lnTo>
                    <a:pt x="565759" y="735330"/>
                  </a:lnTo>
                  <a:lnTo>
                    <a:pt x="565759" y="739140"/>
                  </a:lnTo>
                  <a:lnTo>
                    <a:pt x="567309" y="740410"/>
                  </a:lnTo>
                  <a:lnTo>
                    <a:pt x="567309" y="741680"/>
                  </a:lnTo>
                  <a:lnTo>
                    <a:pt x="565759" y="744220"/>
                  </a:lnTo>
                  <a:lnTo>
                    <a:pt x="561898" y="744220"/>
                  </a:lnTo>
                  <a:lnTo>
                    <a:pt x="558761" y="751840"/>
                  </a:lnTo>
                  <a:lnTo>
                    <a:pt x="554901" y="758151"/>
                  </a:lnTo>
                  <a:lnTo>
                    <a:pt x="554901" y="800100"/>
                  </a:lnTo>
                  <a:lnTo>
                    <a:pt x="551751" y="801370"/>
                  </a:lnTo>
                  <a:lnTo>
                    <a:pt x="551764" y="802640"/>
                  </a:lnTo>
                  <a:lnTo>
                    <a:pt x="551002" y="802640"/>
                  </a:lnTo>
                  <a:lnTo>
                    <a:pt x="549846" y="805180"/>
                  </a:lnTo>
                  <a:lnTo>
                    <a:pt x="549744" y="805345"/>
                  </a:lnTo>
                  <a:lnTo>
                    <a:pt x="550202" y="803910"/>
                  </a:lnTo>
                  <a:lnTo>
                    <a:pt x="550684" y="801370"/>
                  </a:lnTo>
                  <a:lnTo>
                    <a:pt x="551484" y="800100"/>
                  </a:lnTo>
                  <a:lnTo>
                    <a:pt x="552348" y="798830"/>
                  </a:lnTo>
                  <a:lnTo>
                    <a:pt x="552551" y="798830"/>
                  </a:lnTo>
                  <a:lnTo>
                    <a:pt x="554901" y="800100"/>
                  </a:lnTo>
                  <a:lnTo>
                    <a:pt x="554901" y="758151"/>
                  </a:lnTo>
                  <a:lnTo>
                    <a:pt x="550202" y="765810"/>
                  </a:lnTo>
                  <a:lnTo>
                    <a:pt x="548754" y="768959"/>
                  </a:lnTo>
                  <a:lnTo>
                    <a:pt x="548754" y="807161"/>
                  </a:lnTo>
                  <a:lnTo>
                    <a:pt x="547065" y="810260"/>
                  </a:lnTo>
                  <a:lnTo>
                    <a:pt x="544055" y="815340"/>
                  </a:lnTo>
                  <a:lnTo>
                    <a:pt x="544537" y="814070"/>
                  </a:lnTo>
                  <a:lnTo>
                    <a:pt x="545147" y="812800"/>
                  </a:lnTo>
                  <a:lnTo>
                    <a:pt x="547103" y="808990"/>
                  </a:lnTo>
                  <a:lnTo>
                    <a:pt x="548754" y="807161"/>
                  </a:lnTo>
                  <a:lnTo>
                    <a:pt x="548754" y="768959"/>
                  </a:lnTo>
                  <a:lnTo>
                    <a:pt x="547865" y="770890"/>
                  </a:lnTo>
                  <a:lnTo>
                    <a:pt x="545541" y="777240"/>
                  </a:lnTo>
                  <a:lnTo>
                    <a:pt x="542404" y="782320"/>
                  </a:lnTo>
                  <a:lnTo>
                    <a:pt x="536460" y="792480"/>
                  </a:lnTo>
                  <a:lnTo>
                    <a:pt x="530364" y="802640"/>
                  </a:lnTo>
                  <a:lnTo>
                    <a:pt x="524256" y="814070"/>
                  </a:lnTo>
                  <a:lnTo>
                    <a:pt x="518287" y="824230"/>
                  </a:lnTo>
                  <a:lnTo>
                    <a:pt x="510501" y="836930"/>
                  </a:lnTo>
                  <a:lnTo>
                    <a:pt x="505853" y="842010"/>
                  </a:lnTo>
                  <a:lnTo>
                    <a:pt x="501942" y="842010"/>
                  </a:lnTo>
                  <a:lnTo>
                    <a:pt x="489369" y="857250"/>
                  </a:lnTo>
                  <a:lnTo>
                    <a:pt x="484835" y="862330"/>
                  </a:lnTo>
                  <a:lnTo>
                    <a:pt x="479856" y="869950"/>
                  </a:lnTo>
                  <a:lnTo>
                    <a:pt x="474230" y="876300"/>
                  </a:lnTo>
                  <a:lnTo>
                    <a:pt x="467868" y="883920"/>
                  </a:lnTo>
                  <a:lnTo>
                    <a:pt x="460692" y="890270"/>
                  </a:lnTo>
                  <a:lnTo>
                    <a:pt x="454482" y="895350"/>
                  </a:lnTo>
                  <a:lnTo>
                    <a:pt x="447484" y="895350"/>
                  </a:lnTo>
                  <a:lnTo>
                    <a:pt x="418680" y="877570"/>
                  </a:lnTo>
                  <a:lnTo>
                    <a:pt x="418693" y="876300"/>
                  </a:lnTo>
                  <a:lnTo>
                    <a:pt x="422579" y="873760"/>
                  </a:lnTo>
                  <a:lnTo>
                    <a:pt x="421043" y="873760"/>
                  </a:lnTo>
                  <a:lnTo>
                    <a:pt x="421030" y="872490"/>
                  </a:lnTo>
                  <a:lnTo>
                    <a:pt x="414794" y="872490"/>
                  </a:lnTo>
                  <a:lnTo>
                    <a:pt x="415582" y="868680"/>
                  </a:lnTo>
                  <a:lnTo>
                    <a:pt x="414032" y="866140"/>
                  </a:lnTo>
                  <a:lnTo>
                    <a:pt x="414032" y="862330"/>
                  </a:lnTo>
                  <a:lnTo>
                    <a:pt x="413232" y="859790"/>
                  </a:lnTo>
                  <a:lnTo>
                    <a:pt x="411683" y="857250"/>
                  </a:lnTo>
                  <a:lnTo>
                    <a:pt x="410895" y="857250"/>
                  </a:lnTo>
                  <a:lnTo>
                    <a:pt x="410883" y="858520"/>
                  </a:lnTo>
                  <a:lnTo>
                    <a:pt x="410133" y="861060"/>
                  </a:lnTo>
                  <a:lnTo>
                    <a:pt x="410895" y="862330"/>
                  </a:lnTo>
                  <a:lnTo>
                    <a:pt x="411683" y="866140"/>
                  </a:lnTo>
                  <a:lnTo>
                    <a:pt x="414794" y="876300"/>
                  </a:lnTo>
                  <a:lnTo>
                    <a:pt x="414794" y="882650"/>
                  </a:lnTo>
                  <a:lnTo>
                    <a:pt x="415582" y="883920"/>
                  </a:lnTo>
                  <a:lnTo>
                    <a:pt x="419481" y="889000"/>
                  </a:lnTo>
                  <a:lnTo>
                    <a:pt x="421030" y="895350"/>
                  </a:lnTo>
                  <a:lnTo>
                    <a:pt x="428040" y="897890"/>
                  </a:lnTo>
                  <a:lnTo>
                    <a:pt x="428802" y="899160"/>
                  </a:lnTo>
                  <a:lnTo>
                    <a:pt x="428040" y="900430"/>
                  </a:lnTo>
                  <a:lnTo>
                    <a:pt x="421792" y="901700"/>
                  </a:lnTo>
                  <a:lnTo>
                    <a:pt x="411683" y="900430"/>
                  </a:lnTo>
                  <a:lnTo>
                    <a:pt x="419481" y="904240"/>
                  </a:lnTo>
                  <a:lnTo>
                    <a:pt x="421792" y="905510"/>
                  </a:lnTo>
                  <a:lnTo>
                    <a:pt x="428790" y="905510"/>
                  </a:lnTo>
                  <a:lnTo>
                    <a:pt x="430339" y="904240"/>
                  </a:lnTo>
                  <a:lnTo>
                    <a:pt x="431139" y="904240"/>
                  </a:lnTo>
                  <a:lnTo>
                    <a:pt x="430339" y="906780"/>
                  </a:lnTo>
                  <a:lnTo>
                    <a:pt x="430339" y="909320"/>
                  </a:lnTo>
                  <a:lnTo>
                    <a:pt x="435038" y="909320"/>
                  </a:lnTo>
                  <a:lnTo>
                    <a:pt x="435038" y="911860"/>
                  </a:lnTo>
                  <a:lnTo>
                    <a:pt x="432689" y="911860"/>
                  </a:lnTo>
                  <a:lnTo>
                    <a:pt x="428040" y="914400"/>
                  </a:lnTo>
                  <a:lnTo>
                    <a:pt x="424129" y="915670"/>
                  </a:lnTo>
                  <a:lnTo>
                    <a:pt x="421792" y="915670"/>
                  </a:lnTo>
                  <a:lnTo>
                    <a:pt x="421792" y="913130"/>
                  </a:lnTo>
                  <a:lnTo>
                    <a:pt x="421030" y="913130"/>
                  </a:lnTo>
                  <a:lnTo>
                    <a:pt x="421805" y="911860"/>
                  </a:lnTo>
                  <a:lnTo>
                    <a:pt x="422579" y="910590"/>
                  </a:lnTo>
                  <a:lnTo>
                    <a:pt x="414794" y="910590"/>
                  </a:lnTo>
                  <a:lnTo>
                    <a:pt x="406234" y="911860"/>
                  </a:lnTo>
                  <a:lnTo>
                    <a:pt x="401574" y="904240"/>
                  </a:lnTo>
                  <a:lnTo>
                    <a:pt x="399999" y="904240"/>
                  </a:lnTo>
                  <a:lnTo>
                    <a:pt x="399999" y="902970"/>
                  </a:lnTo>
                  <a:lnTo>
                    <a:pt x="396887" y="901700"/>
                  </a:lnTo>
                  <a:lnTo>
                    <a:pt x="397687" y="900430"/>
                  </a:lnTo>
                  <a:lnTo>
                    <a:pt x="399999" y="897890"/>
                  </a:lnTo>
                  <a:lnTo>
                    <a:pt x="401574" y="897890"/>
                  </a:lnTo>
                  <a:lnTo>
                    <a:pt x="403136" y="896620"/>
                  </a:lnTo>
                  <a:lnTo>
                    <a:pt x="404685" y="897890"/>
                  </a:lnTo>
                  <a:lnTo>
                    <a:pt x="407022" y="897890"/>
                  </a:lnTo>
                  <a:lnTo>
                    <a:pt x="405460" y="896620"/>
                  </a:lnTo>
                  <a:lnTo>
                    <a:pt x="402336" y="894080"/>
                  </a:lnTo>
                  <a:lnTo>
                    <a:pt x="401574" y="892810"/>
                  </a:lnTo>
                  <a:lnTo>
                    <a:pt x="398449" y="889000"/>
                  </a:lnTo>
                  <a:lnTo>
                    <a:pt x="395338" y="886460"/>
                  </a:lnTo>
                  <a:lnTo>
                    <a:pt x="394576" y="885190"/>
                  </a:lnTo>
                  <a:lnTo>
                    <a:pt x="392226" y="882650"/>
                  </a:lnTo>
                  <a:lnTo>
                    <a:pt x="390677" y="880110"/>
                  </a:lnTo>
                  <a:lnTo>
                    <a:pt x="390931" y="878840"/>
                  </a:lnTo>
                  <a:lnTo>
                    <a:pt x="391439" y="876300"/>
                  </a:lnTo>
                  <a:lnTo>
                    <a:pt x="392226" y="871220"/>
                  </a:lnTo>
                  <a:lnTo>
                    <a:pt x="393001" y="869950"/>
                  </a:lnTo>
                  <a:lnTo>
                    <a:pt x="392988" y="868680"/>
                  </a:lnTo>
                  <a:lnTo>
                    <a:pt x="393776" y="867410"/>
                  </a:lnTo>
                  <a:lnTo>
                    <a:pt x="393776" y="864870"/>
                  </a:lnTo>
                  <a:lnTo>
                    <a:pt x="394576" y="861060"/>
                  </a:lnTo>
                  <a:lnTo>
                    <a:pt x="394703" y="857250"/>
                  </a:lnTo>
                  <a:lnTo>
                    <a:pt x="395338" y="850900"/>
                  </a:lnTo>
                  <a:lnTo>
                    <a:pt x="394576" y="845820"/>
                  </a:lnTo>
                  <a:lnTo>
                    <a:pt x="393776" y="842010"/>
                  </a:lnTo>
                  <a:lnTo>
                    <a:pt x="394576" y="835660"/>
                  </a:lnTo>
                  <a:lnTo>
                    <a:pt x="401104" y="798830"/>
                  </a:lnTo>
                  <a:lnTo>
                    <a:pt x="403136" y="787400"/>
                  </a:lnTo>
                  <a:lnTo>
                    <a:pt x="403898" y="783590"/>
                  </a:lnTo>
                  <a:lnTo>
                    <a:pt x="404685" y="781050"/>
                  </a:lnTo>
                  <a:lnTo>
                    <a:pt x="406234" y="778510"/>
                  </a:lnTo>
                  <a:lnTo>
                    <a:pt x="407784" y="778510"/>
                  </a:lnTo>
                  <a:lnTo>
                    <a:pt x="408571" y="779780"/>
                  </a:lnTo>
                  <a:lnTo>
                    <a:pt x="408635" y="817880"/>
                  </a:lnTo>
                  <a:lnTo>
                    <a:pt x="408813" y="822960"/>
                  </a:lnTo>
                  <a:lnTo>
                    <a:pt x="408940" y="829310"/>
                  </a:lnTo>
                  <a:lnTo>
                    <a:pt x="409054" y="844550"/>
                  </a:lnTo>
                  <a:lnTo>
                    <a:pt x="409244" y="849630"/>
                  </a:lnTo>
                  <a:lnTo>
                    <a:pt x="409346" y="854710"/>
                  </a:lnTo>
                  <a:lnTo>
                    <a:pt x="410895" y="854710"/>
                  </a:lnTo>
                  <a:lnTo>
                    <a:pt x="413245" y="853440"/>
                  </a:lnTo>
                  <a:lnTo>
                    <a:pt x="412470" y="849630"/>
                  </a:lnTo>
                  <a:lnTo>
                    <a:pt x="412470" y="839470"/>
                  </a:lnTo>
                  <a:lnTo>
                    <a:pt x="410883" y="838200"/>
                  </a:lnTo>
                  <a:lnTo>
                    <a:pt x="411683" y="835660"/>
                  </a:lnTo>
                  <a:lnTo>
                    <a:pt x="413232" y="834390"/>
                  </a:lnTo>
                  <a:lnTo>
                    <a:pt x="412470" y="831850"/>
                  </a:lnTo>
                  <a:lnTo>
                    <a:pt x="412470" y="826770"/>
                  </a:lnTo>
                  <a:lnTo>
                    <a:pt x="413232" y="826770"/>
                  </a:lnTo>
                  <a:lnTo>
                    <a:pt x="416344" y="821690"/>
                  </a:lnTo>
                  <a:lnTo>
                    <a:pt x="415582" y="817880"/>
                  </a:lnTo>
                  <a:lnTo>
                    <a:pt x="415582" y="814070"/>
                  </a:lnTo>
                  <a:lnTo>
                    <a:pt x="414032" y="811530"/>
                  </a:lnTo>
                  <a:lnTo>
                    <a:pt x="411683" y="808990"/>
                  </a:lnTo>
                  <a:lnTo>
                    <a:pt x="416344" y="806450"/>
                  </a:lnTo>
                  <a:lnTo>
                    <a:pt x="416344" y="805180"/>
                  </a:lnTo>
                  <a:lnTo>
                    <a:pt x="417525" y="798830"/>
                  </a:lnTo>
                  <a:lnTo>
                    <a:pt x="418782" y="791210"/>
                  </a:lnTo>
                  <a:lnTo>
                    <a:pt x="420179" y="783590"/>
                  </a:lnTo>
                  <a:lnTo>
                    <a:pt x="421474" y="778510"/>
                  </a:lnTo>
                  <a:lnTo>
                    <a:pt x="421792" y="777240"/>
                  </a:lnTo>
                  <a:lnTo>
                    <a:pt x="422579" y="773480"/>
                  </a:lnTo>
                  <a:lnTo>
                    <a:pt x="422579" y="772160"/>
                  </a:lnTo>
                  <a:lnTo>
                    <a:pt x="424129" y="768350"/>
                  </a:lnTo>
                  <a:lnTo>
                    <a:pt x="424903" y="764540"/>
                  </a:lnTo>
                  <a:lnTo>
                    <a:pt x="425691" y="762000"/>
                  </a:lnTo>
                  <a:lnTo>
                    <a:pt x="427240" y="760730"/>
                  </a:lnTo>
                  <a:lnTo>
                    <a:pt x="427240" y="758190"/>
                  </a:lnTo>
                  <a:lnTo>
                    <a:pt x="429590" y="758190"/>
                  </a:lnTo>
                  <a:lnTo>
                    <a:pt x="432689" y="759460"/>
                  </a:lnTo>
                  <a:lnTo>
                    <a:pt x="433489" y="759460"/>
                  </a:lnTo>
                  <a:lnTo>
                    <a:pt x="433743" y="758190"/>
                  </a:lnTo>
                  <a:lnTo>
                    <a:pt x="434238" y="755650"/>
                  </a:lnTo>
                  <a:lnTo>
                    <a:pt x="439686" y="759460"/>
                  </a:lnTo>
                  <a:lnTo>
                    <a:pt x="442798" y="756920"/>
                  </a:lnTo>
                  <a:lnTo>
                    <a:pt x="445147" y="756920"/>
                  </a:lnTo>
                  <a:lnTo>
                    <a:pt x="450596" y="755650"/>
                  </a:lnTo>
                  <a:lnTo>
                    <a:pt x="452932" y="756920"/>
                  </a:lnTo>
                  <a:lnTo>
                    <a:pt x="452932" y="759460"/>
                  </a:lnTo>
                  <a:lnTo>
                    <a:pt x="455853" y="755650"/>
                  </a:lnTo>
                  <a:lnTo>
                    <a:pt x="456831" y="754380"/>
                  </a:lnTo>
                  <a:lnTo>
                    <a:pt x="458381" y="758190"/>
                  </a:lnTo>
                  <a:lnTo>
                    <a:pt x="460692" y="759460"/>
                  </a:lnTo>
                  <a:lnTo>
                    <a:pt x="469277" y="751840"/>
                  </a:lnTo>
                  <a:lnTo>
                    <a:pt x="469290" y="750570"/>
                  </a:lnTo>
                  <a:lnTo>
                    <a:pt x="465391" y="750570"/>
                  </a:lnTo>
                  <a:lnTo>
                    <a:pt x="459143" y="754380"/>
                  </a:lnTo>
                  <a:lnTo>
                    <a:pt x="458381" y="754380"/>
                  </a:lnTo>
                  <a:lnTo>
                    <a:pt x="456831" y="753110"/>
                  </a:lnTo>
                  <a:lnTo>
                    <a:pt x="456044" y="754380"/>
                  </a:lnTo>
                  <a:lnTo>
                    <a:pt x="456831" y="751840"/>
                  </a:lnTo>
                  <a:lnTo>
                    <a:pt x="459943" y="749300"/>
                  </a:lnTo>
                  <a:lnTo>
                    <a:pt x="459943" y="745490"/>
                  </a:lnTo>
                  <a:lnTo>
                    <a:pt x="456831" y="745490"/>
                  </a:lnTo>
                  <a:lnTo>
                    <a:pt x="461492" y="744220"/>
                  </a:lnTo>
                  <a:lnTo>
                    <a:pt x="466153" y="744220"/>
                  </a:lnTo>
                  <a:lnTo>
                    <a:pt x="477050" y="741680"/>
                  </a:lnTo>
                  <a:lnTo>
                    <a:pt x="483285" y="739140"/>
                  </a:lnTo>
                  <a:lnTo>
                    <a:pt x="489496" y="734060"/>
                  </a:lnTo>
                  <a:lnTo>
                    <a:pt x="488734" y="730250"/>
                  </a:lnTo>
                  <a:lnTo>
                    <a:pt x="491045" y="731520"/>
                  </a:lnTo>
                  <a:lnTo>
                    <a:pt x="491845" y="730250"/>
                  </a:lnTo>
                  <a:lnTo>
                    <a:pt x="492607" y="728980"/>
                  </a:lnTo>
                  <a:lnTo>
                    <a:pt x="495744" y="726440"/>
                  </a:lnTo>
                  <a:lnTo>
                    <a:pt x="498843" y="722630"/>
                  </a:lnTo>
                  <a:lnTo>
                    <a:pt x="499605" y="721360"/>
                  </a:lnTo>
                  <a:lnTo>
                    <a:pt x="499605" y="717550"/>
                  </a:lnTo>
                  <a:lnTo>
                    <a:pt x="502742" y="716280"/>
                  </a:lnTo>
                  <a:lnTo>
                    <a:pt x="505053" y="713740"/>
                  </a:lnTo>
                  <a:lnTo>
                    <a:pt x="508190" y="709930"/>
                  </a:lnTo>
                  <a:lnTo>
                    <a:pt x="512089" y="706120"/>
                  </a:lnTo>
                  <a:lnTo>
                    <a:pt x="512089" y="701040"/>
                  </a:lnTo>
                  <a:lnTo>
                    <a:pt x="526097" y="678180"/>
                  </a:lnTo>
                  <a:lnTo>
                    <a:pt x="524510" y="676910"/>
                  </a:lnTo>
                  <a:lnTo>
                    <a:pt x="525297" y="675640"/>
                  </a:lnTo>
                  <a:lnTo>
                    <a:pt x="526846" y="671830"/>
                  </a:lnTo>
                  <a:lnTo>
                    <a:pt x="528408" y="669290"/>
                  </a:lnTo>
                  <a:lnTo>
                    <a:pt x="529196" y="666750"/>
                  </a:lnTo>
                  <a:lnTo>
                    <a:pt x="532295" y="664210"/>
                  </a:lnTo>
                  <a:lnTo>
                    <a:pt x="533095" y="664210"/>
                  </a:lnTo>
                  <a:lnTo>
                    <a:pt x="533857" y="662940"/>
                  </a:lnTo>
                  <a:lnTo>
                    <a:pt x="533857" y="661670"/>
                  </a:lnTo>
                  <a:lnTo>
                    <a:pt x="536994" y="651510"/>
                  </a:lnTo>
                  <a:lnTo>
                    <a:pt x="537756" y="647700"/>
                  </a:lnTo>
                  <a:lnTo>
                    <a:pt x="538543" y="646430"/>
                  </a:lnTo>
                  <a:lnTo>
                    <a:pt x="537756" y="645160"/>
                  </a:lnTo>
                  <a:lnTo>
                    <a:pt x="538543" y="645160"/>
                  </a:lnTo>
                  <a:lnTo>
                    <a:pt x="540092" y="638810"/>
                  </a:lnTo>
                  <a:lnTo>
                    <a:pt x="541248" y="636270"/>
                  </a:lnTo>
                  <a:lnTo>
                    <a:pt x="542404" y="633730"/>
                  </a:lnTo>
                  <a:lnTo>
                    <a:pt x="543204" y="631190"/>
                  </a:lnTo>
                  <a:lnTo>
                    <a:pt x="544004" y="628650"/>
                  </a:lnTo>
                  <a:lnTo>
                    <a:pt x="545541" y="624840"/>
                  </a:lnTo>
                  <a:lnTo>
                    <a:pt x="547865" y="622300"/>
                  </a:lnTo>
                  <a:lnTo>
                    <a:pt x="548652" y="619760"/>
                  </a:lnTo>
                  <a:lnTo>
                    <a:pt x="548741" y="617131"/>
                  </a:lnTo>
                  <a:lnTo>
                    <a:pt x="552551" y="613410"/>
                  </a:lnTo>
                  <a:lnTo>
                    <a:pt x="549414" y="612140"/>
                  </a:lnTo>
                  <a:lnTo>
                    <a:pt x="547852" y="610870"/>
                  </a:lnTo>
                  <a:lnTo>
                    <a:pt x="548652" y="609600"/>
                  </a:lnTo>
                  <a:lnTo>
                    <a:pt x="550989" y="607060"/>
                  </a:lnTo>
                  <a:lnTo>
                    <a:pt x="551649" y="599440"/>
                  </a:lnTo>
                  <a:lnTo>
                    <a:pt x="551751" y="590550"/>
                  </a:lnTo>
                  <a:lnTo>
                    <a:pt x="553300" y="581660"/>
                  </a:lnTo>
                  <a:lnTo>
                    <a:pt x="553313" y="580390"/>
                  </a:lnTo>
                  <a:lnTo>
                    <a:pt x="554101" y="579120"/>
                  </a:lnTo>
                  <a:lnTo>
                    <a:pt x="553313" y="577850"/>
                  </a:lnTo>
                  <a:lnTo>
                    <a:pt x="550202" y="571500"/>
                  </a:lnTo>
                  <a:lnTo>
                    <a:pt x="546303" y="566420"/>
                  </a:lnTo>
                  <a:lnTo>
                    <a:pt x="540867" y="562610"/>
                  </a:lnTo>
                  <a:lnTo>
                    <a:pt x="538543" y="563880"/>
                  </a:lnTo>
                  <a:lnTo>
                    <a:pt x="536194" y="566420"/>
                  </a:lnTo>
                  <a:lnTo>
                    <a:pt x="533857" y="565150"/>
                  </a:lnTo>
                  <a:lnTo>
                    <a:pt x="529958" y="565150"/>
                  </a:lnTo>
                  <a:lnTo>
                    <a:pt x="528408" y="563880"/>
                  </a:lnTo>
                  <a:lnTo>
                    <a:pt x="526097" y="565150"/>
                  </a:lnTo>
                  <a:lnTo>
                    <a:pt x="520649" y="566420"/>
                  </a:lnTo>
                  <a:lnTo>
                    <a:pt x="514400" y="568960"/>
                  </a:lnTo>
                  <a:lnTo>
                    <a:pt x="510501" y="569760"/>
                  </a:lnTo>
                  <a:lnTo>
                    <a:pt x="510501" y="641350"/>
                  </a:lnTo>
                  <a:lnTo>
                    <a:pt x="509739" y="643890"/>
                  </a:lnTo>
                  <a:lnTo>
                    <a:pt x="502742" y="675640"/>
                  </a:lnTo>
                  <a:lnTo>
                    <a:pt x="501942" y="683260"/>
                  </a:lnTo>
                  <a:lnTo>
                    <a:pt x="498843" y="690880"/>
                  </a:lnTo>
                  <a:lnTo>
                    <a:pt x="497293" y="698500"/>
                  </a:lnTo>
                  <a:lnTo>
                    <a:pt x="492607" y="711200"/>
                  </a:lnTo>
                  <a:lnTo>
                    <a:pt x="491045" y="716280"/>
                  </a:lnTo>
                  <a:lnTo>
                    <a:pt x="489496" y="720090"/>
                  </a:lnTo>
                  <a:lnTo>
                    <a:pt x="487184" y="723900"/>
                  </a:lnTo>
                  <a:lnTo>
                    <a:pt x="485609" y="726440"/>
                  </a:lnTo>
                  <a:lnTo>
                    <a:pt x="482498" y="728980"/>
                  </a:lnTo>
                  <a:lnTo>
                    <a:pt x="478599" y="731520"/>
                  </a:lnTo>
                  <a:lnTo>
                    <a:pt x="477837" y="731520"/>
                  </a:lnTo>
                  <a:lnTo>
                    <a:pt x="476288" y="732790"/>
                  </a:lnTo>
                  <a:lnTo>
                    <a:pt x="473951" y="737870"/>
                  </a:lnTo>
                  <a:lnTo>
                    <a:pt x="469290" y="740410"/>
                  </a:lnTo>
                  <a:lnTo>
                    <a:pt x="460692" y="741680"/>
                  </a:lnTo>
                  <a:lnTo>
                    <a:pt x="455256" y="741680"/>
                  </a:lnTo>
                  <a:lnTo>
                    <a:pt x="454482" y="745490"/>
                  </a:lnTo>
                  <a:lnTo>
                    <a:pt x="452932" y="746760"/>
                  </a:lnTo>
                  <a:lnTo>
                    <a:pt x="445922" y="746760"/>
                  </a:lnTo>
                  <a:lnTo>
                    <a:pt x="438937" y="750570"/>
                  </a:lnTo>
                  <a:lnTo>
                    <a:pt x="437388" y="745490"/>
                  </a:lnTo>
                  <a:lnTo>
                    <a:pt x="432689" y="744220"/>
                  </a:lnTo>
                  <a:lnTo>
                    <a:pt x="431939" y="744220"/>
                  </a:lnTo>
                  <a:lnTo>
                    <a:pt x="432689" y="742937"/>
                  </a:lnTo>
                  <a:lnTo>
                    <a:pt x="435038" y="735330"/>
                  </a:lnTo>
                  <a:lnTo>
                    <a:pt x="435940" y="734060"/>
                  </a:lnTo>
                  <a:lnTo>
                    <a:pt x="440486" y="727710"/>
                  </a:lnTo>
                  <a:lnTo>
                    <a:pt x="441871" y="723900"/>
                  </a:lnTo>
                  <a:lnTo>
                    <a:pt x="450596" y="707390"/>
                  </a:lnTo>
                  <a:lnTo>
                    <a:pt x="451396" y="703580"/>
                  </a:lnTo>
                  <a:lnTo>
                    <a:pt x="454482" y="697230"/>
                  </a:lnTo>
                  <a:lnTo>
                    <a:pt x="457593" y="692150"/>
                  </a:lnTo>
                  <a:lnTo>
                    <a:pt x="461492" y="687070"/>
                  </a:lnTo>
                  <a:lnTo>
                    <a:pt x="465518" y="679450"/>
                  </a:lnTo>
                  <a:lnTo>
                    <a:pt x="469760" y="673100"/>
                  </a:lnTo>
                  <a:lnTo>
                    <a:pt x="474726" y="665480"/>
                  </a:lnTo>
                  <a:lnTo>
                    <a:pt x="480949" y="659130"/>
                  </a:lnTo>
                  <a:lnTo>
                    <a:pt x="485063" y="654050"/>
                  </a:lnTo>
                  <a:lnTo>
                    <a:pt x="489407" y="648970"/>
                  </a:lnTo>
                  <a:lnTo>
                    <a:pt x="494182" y="645160"/>
                  </a:lnTo>
                  <a:lnTo>
                    <a:pt x="499605" y="641350"/>
                  </a:lnTo>
                  <a:lnTo>
                    <a:pt x="501942" y="638810"/>
                  </a:lnTo>
                  <a:lnTo>
                    <a:pt x="506641" y="637540"/>
                  </a:lnTo>
                  <a:lnTo>
                    <a:pt x="508952" y="636270"/>
                  </a:lnTo>
                  <a:lnTo>
                    <a:pt x="508952" y="638810"/>
                  </a:lnTo>
                  <a:lnTo>
                    <a:pt x="510501" y="641350"/>
                  </a:lnTo>
                  <a:lnTo>
                    <a:pt x="510501" y="569760"/>
                  </a:lnTo>
                  <a:lnTo>
                    <a:pt x="508190" y="570230"/>
                  </a:lnTo>
                  <a:lnTo>
                    <a:pt x="503504" y="572770"/>
                  </a:lnTo>
                  <a:lnTo>
                    <a:pt x="501192" y="575310"/>
                  </a:lnTo>
                  <a:lnTo>
                    <a:pt x="497293" y="581660"/>
                  </a:lnTo>
                  <a:lnTo>
                    <a:pt x="494195" y="584200"/>
                  </a:lnTo>
                  <a:lnTo>
                    <a:pt x="496506" y="586740"/>
                  </a:lnTo>
                  <a:lnTo>
                    <a:pt x="500392" y="588010"/>
                  </a:lnTo>
                  <a:lnTo>
                    <a:pt x="501942" y="590550"/>
                  </a:lnTo>
                  <a:lnTo>
                    <a:pt x="504304" y="595630"/>
                  </a:lnTo>
                  <a:lnTo>
                    <a:pt x="505053" y="603250"/>
                  </a:lnTo>
                  <a:lnTo>
                    <a:pt x="507403" y="609600"/>
                  </a:lnTo>
                  <a:lnTo>
                    <a:pt x="507403" y="610870"/>
                  </a:lnTo>
                  <a:lnTo>
                    <a:pt x="505853" y="612140"/>
                  </a:lnTo>
                  <a:lnTo>
                    <a:pt x="498055" y="613410"/>
                  </a:lnTo>
                  <a:lnTo>
                    <a:pt x="493395" y="613410"/>
                  </a:lnTo>
                  <a:lnTo>
                    <a:pt x="487946" y="615950"/>
                  </a:lnTo>
                  <a:lnTo>
                    <a:pt x="485609" y="618490"/>
                  </a:lnTo>
                  <a:lnTo>
                    <a:pt x="482498" y="619760"/>
                  </a:lnTo>
                  <a:lnTo>
                    <a:pt x="464591" y="619760"/>
                  </a:lnTo>
                  <a:lnTo>
                    <a:pt x="462280" y="621030"/>
                  </a:lnTo>
                  <a:lnTo>
                    <a:pt x="461492" y="621030"/>
                  </a:lnTo>
                  <a:lnTo>
                    <a:pt x="456044" y="624840"/>
                  </a:lnTo>
                  <a:lnTo>
                    <a:pt x="452145" y="627380"/>
                  </a:lnTo>
                  <a:lnTo>
                    <a:pt x="446697" y="631190"/>
                  </a:lnTo>
                  <a:lnTo>
                    <a:pt x="442798" y="628650"/>
                  </a:lnTo>
                  <a:lnTo>
                    <a:pt x="441248" y="629920"/>
                  </a:lnTo>
                  <a:lnTo>
                    <a:pt x="438924" y="629920"/>
                  </a:lnTo>
                  <a:lnTo>
                    <a:pt x="435800" y="636270"/>
                  </a:lnTo>
                  <a:lnTo>
                    <a:pt x="431927" y="641350"/>
                  </a:lnTo>
                  <a:lnTo>
                    <a:pt x="427240" y="651510"/>
                  </a:lnTo>
                  <a:lnTo>
                    <a:pt x="423341" y="656590"/>
                  </a:lnTo>
                  <a:lnTo>
                    <a:pt x="419481" y="662940"/>
                  </a:lnTo>
                  <a:lnTo>
                    <a:pt x="418693" y="664210"/>
                  </a:lnTo>
                  <a:lnTo>
                    <a:pt x="416344" y="666750"/>
                  </a:lnTo>
                  <a:lnTo>
                    <a:pt x="414794" y="668020"/>
                  </a:lnTo>
                  <a:lnTo>
                    <a:pt x="411708" y="675640"/>
                  </a:lnTo>
                  <a:lnTo>
                    <a:pt x="407593" y="683260"/>
                  </a:lnTo>
                  <a:lnTo>
                    <a:pt x="403186" y="690880"/>
                  </a:lnTo>
                  <a:lnTo>
                    <a:pt x="400786" y="695502"/>
                  </a:lnTo>
                  <a:lnTo>
                    <a:pt x="400786" y="712470"/>
                  </a:lnTo>
                  <a:lnTo>
                    <a:pt x="398449" y="713740"/>
                  </a:lnTo>
                  <a:lnTo>
                    <a:pt x="396887" y="713740"/>
                  </a:lnTo>
                  <a:lnTo>
                    <a:pt x="396125" y="712470"/>
                  </a:lnTo>
                  <a:lnTo>
                    <a:pt x="395338" y="712470"/>
                  </a:lnTo>
                  <a:lnTo>
                    <a:pt x="396125" y="711200"/>
                  </a:lnTo>
                  <a:lnTo>
                    <a:pt x="397687" y="709930"/>
                  </a:lnTo>
                  <a:lnTo>
                    <a:pt x="398437" y="711200"/>
                  </a:lnTo>
                  <a:lnTo>
                    <a:pt x="399999" y="711200"/>
                  </a:lnTo>
                  <a:lnTo>
                    <a:pt x="400786" y="712470"/>
                  </a:lnTo>
                  <a:lnTo>
                    <a:pt x="400786" y="695502"/>
                  </a:lnTo>
                  <a:lnTo>
                    <a:pt x="399224" y="698500"/>
                  </a:lnTo>
                  <a:lnTo>
                    <a:pt x="396887" y="703580"/>
                  </a:lnTo>
                  <a:lnTo>
                    <a:pt x="394576" y="707390"/>
                  </a:lnTo>
                  <a:lnTo>
                    <a:pt x="393001" y="715010"/>
                  </a:lnTo>
                  <a:lnTo>
                    <a:pt x="385991" y="725170"/>
                  </a:lnTo>
                  <a:lnTo>
                    <a:pt x="386778" y="725170"/>
                  </a:lnTo>
                  <a:lnTo>
                    <a:pt x="389890" y="723900"/>
                  </a:lnTo>
                  <a:lnTo>
                    <a:pt x="390677" y="723900"/>
                  </a:lnTo>
                  <a:lnTo>
                    <a:pt x="382892" y="742937"/>
                  </a:lnTo>
                  <a:lnTo>
                    <a:pt x="387578" y="739140"/>
                  </a:lnTo>
                  <a:lnTo>
                    <a:pt x="389128" y="735330"/>
                  </a:lnTo>
                  <a:lnTo>
                    <a:pt x="390677" y="734060"/>
                  </a:lnTo>
                  <a:lnTo>
                    <a:pt x="390677" y="735330"/>
                  </a:lnTo>
                  <a:lnTo>
                    <a:pt x="391439" y="735330"/>
                  </a:lnTo>
                  <a:lnTo>
                    <a:pt x="389890" y="741680"/>
                  </a:lnTo>
                  <a:lnTo>
                    <a:pt x="389128" y="745490"/>
                  </a:lnTo>
                  <a:lnTo>
                    <a:pt x="388340" y="750570"/>
                  </a:lnTo>
                  <a:lnTo>
                    <a:pt x="390677" y="750570"/>
                  </a:lnTo>
                  <a:lnTo>
                    <a:pt x="386778" y="756920"/>
                  </a:lnTo>
                  <a:lnTo>
                    <a:pt x="386791" y="758190"/>
                  </a:lnTo>
                  <a:lnTo>
                    <a:pt x="385432" y="763270"/>
                  </a:lnTo>
                  <a:lnTo>
                    <a:pt x="383857" y="768350"/>
                  </a:lnTo>
                  <a:lnTo>
                    <a:pt x="382435" y="773430"/>
                  </a:lnTo>
                  <a:lnTo>
                    <a:pt x="382092" y="773430"/>
                  </a:lnTo>
                  <a:lnTo>
                    <a:pt x="381330" y="774954"/>
                  </a:lnTo>
                  <a:lnTo>
                    <a:pt x="381330" y="878840"/>
                  </a:lnTo>
                  <a:lnTo>
                    <a:pt x="381330" y="885190"/>
                  </a:lnTo>
                  <a:lnTo>
                    <a:pt x="377444" y="885190"/>
                  </a:lnTo>
                  <a:lnTo>
                    <a:pt x="377444" y="880110"/>
                  </a:lnTo>
                  <a:lnTo>
                    <a:pt x="381330" y="878840"/>
                  </a:lnTo>
                  <a:lnTo>
                    <a:pt x="381330" y="774954"/>
                  </a:lnTo>
                  <a:lnTo>
                    <a:pt x="368084" y="801370"/>
                  </a:lnTo>
                  <a:lnTo>
                    <a:pt x="365747" y="805180"/>
                  </a:lnTo>
                  <a:lnTo>
                    <a:pt x="364985" y="808990"/>
                  </a:lnTo>
                  <a:lnTo>
                    <a:pt x="362635" y="811530"/>
                  </a:lnTo>
                  <a:lnTo>
                    <a:pt x="351739" y="829310"/>
                  </a:lnTo>
                  <a:lnTo>
                    <a:pt x="350189" y="833120"/>
                  </a:lnTo>
                  <a:lnTo>
                    <a:pt x="347840" y="836930"/>
                  </a:lnTo>
                  <a:lnTo>
                    <a:pt x="312839" y="882650"/>
                  </a:lnTo>
                  <a:lnTo>
                    <a:pt x="307886" y="890270"/>
                  </a:lnTo>
                  <a:lnTo>
                    <a:pt x="302514" y="896620"/>
                  </a:lnTo>
                  <a:lnTo>
                    <a:pt x="296849" y="902970"/>
                  </a:lnTo>
                  <a:lnTo>
                    <a:pt x="291033" y="909320"/>
                  </a:lnTo>
                  <a:lnTo>
                    <a:pt x="286575" y="915670"/>
                  </a:lnTo>
                  <a:lnTo>
                    <a:pt x="276491" y="927100"/>
                  </a:lnTo>
                  <a:lnTo>
                    <a:pt x="271589" y="932180"/>
                  </a:lnTo>
                  <a:lnTo>
                    <a:pt x="267589" y="938530"/>
                  </a:lnTo>
                  <a:lnTo>
                    <a:pt x="262928" y="943610"/>
                  </a:lnTo>
                  <a:lnTo>
                    <a:pt x="258127" y="948690"/>
                  </a:lnTo>
                  <a:lnTo>
                    <a:pt x="253682" y="955040"/>
                  </a:lnTo>
                  <a:lnTo>
                    <a:pt x="247840" y="961390"/>
                  </a:lnTo>
                  <a:lnTo>
                    <a:pt x="241922" y="969010"/>
                  </a:lnTo>
                  <a:lnTo>
                    <a:pt x="235851" y="975360"/>
                  </a:lnTo>
                  <a:lnTo>
                    <a:pt x="226466" y="982980"/>
                  </a:lnTo>
                  <a:lnTo>
                    <a:pt x="224116" y="984250"/>
                  </a:lnTo>
                  <a:lnTo>
                    <a:pt x="221018" y="981710"/>
                  </a:lnTo>
                  <a:lnTo>
                    <a:pt x="220218" y="980440"/>
                  </a:lnTo>
                  <a:lnTo>
                    <a:pt x="218668" y="977900"/>
                  </a:lnTo>
                  <a:lnTo>
                    <a:pt x="217119" y="976630"/>
                  </a:lnTo>
                  <a:lnTo>
                    <a:pt x="219468" y="975360"/>
                  </a:lnTo>
                  <a:lnTo>
                    <a:pt x="220218" y="969010"/>
                  </a:lnTo>
                  <a:lnTo>
                    <a:pt x="221780" y="962660"/>
                  </a:lnTo>
                  <a:lnTo>
                    <a:pt x="224878" y="957580"/>
                  </a:lnTo>
                  <a:lnTo>
                    <a:pt x="226466" y="948690"/>
                  </a:lnTo>
                  <a:lnTo>
                    <a:pt x="228015" y="944880"/>
                  </a:lnTo>
                  <a:lnTo>
                    <a:pt x="228777" y="941070"/>
                  </a:lnTo>
                  <a:lnTo>
                    <a:pt x="230339" y="937260"/>
                  </a:lnTo>
                  <a:lnTo>
                    <a:pt x="230327" y="935990"/>
                  </a:lnTo>
                  <a:lnTo>
                    <a:pt x="231127" y="933450"/>
                  </a:lnTo>
                  <a:lnTo>
                    <a:pt x="232676" y="930910"/>
                  </a:lnTo>
                  <a:lnTo>
                    <a:pt x="233464" y="930910"/>
                  </a:lnTo>
                  <a:lnTo>
                    <a:pt x="234226" y="923290"/>
                  </a:lnTo>
                  <a:lnTo>
                    <a:pt x="236575" y="918210"/>
                  </a:lnTo>
                  <a:lnTo>
                    <a:pt x="238125" y="910590"/>
                  </a:lnTo>
                  <a:lnTo>
                    <a:pt x="238912" y="908050"/>
                  </a:lnTo>
                  <a:lnTo>
                    <a:pt x="239674" y="906780"/>
                  </a:lnTo>
                  <a:lnTo>
                    <a:pt x="243573" y="904240"/>
                  </a:lnTo>
                  <a:lnTo>
                    <a:pt x="242785" y="900430"/>
                  </a:lnTo>
                  <a:lnTo>
                    <a:pt x="243827" y="899160"/>
                  </a:lnTo>
                  <a:lnTo>
                    <a:pt x="249021" y="892810"/>
                  </a:lnTo>
                  <a:lnTo>
                    <a:pt x="245922" y="891540"/>
                  </a:lnTo>
                  <a:lnTo>
                    <a:pt x="247472" y="890270"/>
                  </a:lnTo>
                  <a:lnTo>
                    <a:pt x="249783" y="886460"/>
                  </a:lnTo>
                  <a:lnTo>
                    <a:pt x="249783" y="883920"/>
                  </a:lnTo>
                  <a:lnTo>
                    <a:pt x="250571" y="881380"/>
                  </a:lnTo>
                  <a:lnTo>
                    <a:pt x="253682" y="877570"/>
                  </a:lnTo>
                  <a:lnTo>
                    <a:pt x="256806" y="871220"/>
                  </a:lnTo>
                  <a:lnTo>
                    <a:pt x="259930" y="864870"/>
                  </a:lnTo>
                  <a:lnTo>
                    <a:pt x="261480" y="862330"/>
                  </a:lnTo>
                  <a:lnTo>
                    <a:pt x="263817" y="859790"/>
                  </a:lnTo>
                  <a:lnTo>
                    <a:pt x="264579" y="857250"/>
                  </a:lnTo>
                  <a:lnTo>
                    <a:pt x="264579" y="853440"/>
                  </a:lnTo>
                  <a:lnTo>
                    <a:pt x="266128" y="852170"/>
                  </a:lnTo>
                  <a:lnTo>
                    <a:pt x="267677" y="848360"/>
                  </a:lnTo>
                  <a:lnTo>
                    <a:pt x="268617" y="845820"/>
                  </a:lnTo>
                  <a:lnTo>
                    <a:pt x="270027" y="842010"/>
                  </a:lnTo>
                  <a:lnTo>
                    <a:pt x="270281" y="840740"/>
                  </a:lnTo>
                  <a:lnTo>
                    <a:pt x="270548" y="839470"/>
                  </a:lnTo>
                  <a:lnTo>
                    <a:pt x="271322" y="835660"/>
                  </a:lnTo>
                  <a:lnTo>
                    <a:pt x="271589" y="834390"/>
                  </a:lnTo>
                  <a:lnTo>
                    <a:pt x="274688" y="828040"/>
                  </a:lnTo>
                  <a:lnTo>
                    <a:pt x="274688" y="826770"/>
                  </a:lnTo>
                  <a:lnTo>
                    <a:pt x="275475" y="824230"/>
                  </a:lnTo>
                  <a:lnTo>
                    <a:pt x="277037" y="822960"/>
                  </a:lnTo>
                  <a:lnTo>
                    <a:pt x="279374" y="819150"/>
                  </a:lnTo>
                  <a:lnTo>
                    <a:pt x="282486" y="815340"/>
                  </a:lnTo>
                  <a:lnTo>
                    <a:pt x="284480" y="811530"/>
                  </a:lnTo>
                  <a:lnTo>
                    <a:pt x="287147" y="806450"/>
                  </a:lnTo>
                  <a:lnTo>
                    <a:pt x="288086" y="802640"/>
                  </a:lnTo>
                  <a:lnTo>
                    <a:pt x="288721" y="800100"/>
                  </a:lnTo>
                  <a:lnTo>
                    <a:pt x="292582" y="793750"/>
                  </a:lnTo>
                  <a:lnTo>
                    <a:pt x="292582" y="792480"/>
                  </a:lnTo>
                  <a:lnTo>
                    <a:pt x="294170" y="791210"/>
                  </a:lnTo>
                  <a:lnTo>
                    <a:pt x="294932" y="789940"/>
                  </a:lnTo>
                  <a:lnTo>
                    <a:pt x="298831" y="787400"/>
                  </a:lnTo>
                  <a:lnTo>
                    <a:pt x="300380" y="786130"/>
                  </a:lnTo>
                  <a:lnTo>
                    <a:pt x="300380" y="783590"/>
                  </a:lnTo>
                  <a:lnTo>
                    <a:pt x="301167" y="783590"/>
                  </a:lnTo>
                  <a:lnTo>
                    <a:pt x="300380" y="782320"/>
                  </a:lnTo>
                  <a:lnTo>
                    <a:pt x="300380" y="781050"/>
                  </a:lnTo>
                  <a:lnTo>
                    <a:pt x="305041" y="778510"/>
                  </a:lnTo>
                  <a:lnTo>
                    <a:pt x="308178" y="775970"/>
                  </a:lnTo>
                  <a:lnTo>
                    <a:pt x="309727" y="772160"/>
                  </a:lnTo>
                  <a:lnTo>
                    <a:pt x="309727" y="769620"/>
                  </a:lnTo>
                  <a:lnTo>
                    <a:pt x="312051" y="765810"/>
                  </a:lnTo>
                  <a:lnTo>
                    <a:pt x="316725" y="760730"/>
                  </a:lnTo>
                  <a:lnTo>
                    <a:pt x="318287" y="756920"/>
                  </a:lnTo>
                  <a:lnTo>
                    <a:pt x="319836" y="751840"/>
                  </a:lnTo>
                  <a:lnTo>
                    <a:pt x="320636" y="748030"/>
                  </a:lnTo>
                  <a:lnTo>
                    <a:pt x="322935" y="744220"/>
                  </a:lnTo>
                  <a:lnTo>
                    <a:pt x="326085" y="740410"/>
                  </a:lnTo>
                  <a:lnTo>
                    <a:pt x="326834" y="735330"/>
                  </a:lnTo>
                  <a:lnTo>
                    <a:pt x="332282" y="732790"/>
                  </a:lnTo>
                  <a:lnTo>
                    <a:pt x="332282" y="732155"/>
                  </a:lnTo>
                  <a:lnTo>
                    <a:pt x="333082" y="731520"/>
                  </a:lnTo>
                  <a:lnTo>
                    <a:pt x="334632" y="725170"/>
                  </a:lnTo>
                  <a:lnTo>
                    <a:pt x="336943" y="718820"/>
                  </a:lnTo>
                  <a:lnTo>
                    <a:pt x="340080" y="712470"/>
                  </a:lnTo>
                  <a:lnTo>
                    <a:pt x="342404" y="709930"/>
                  </a:lnTo>
                  <a:lnTo>
                    <a:pt x="342392" y="708660"/>
                  </a:lnTo>
                  <a:lnTo>
                    <a:pt x="340080" y="707390"/>
                  </a:lnTo>
                  <a:lnTo>
                    <a:pt x="338531" y="706120"/>
                  </a:lnTo>
                  <a:lnTo>
                    <a:pt x="338518" y="703580"/>
                  </a:lnTo>
                  <a:lnTo>
                    <a:pt x="341630" y="703580"/>
                  </a:lnTo>
                  <a:lnTo>
                    <a:pt x="342392" y="701040"/>
                  </a:lnTo>
                  <a:lnTo>
                    <a:pt x="343979" y="701040"/>
                  </a:lnTo>
                  <a:lnTo>
                    <a:pt x="345528" y="699770"/>
                  </a:lnTo>
                  <a:lnTo>
                    <a:pt x="343179" y="697230"/>
                  </a:lnTo>
                  <a:lnTo>
                    <a:pt x="347078" y="694690"/>
                  </a:lnTo>
                  <a:lnTo>
                    <a:pt x="348640" y="692150"/>
                  </a:lnTo>
                  <a:lnTo>
                    <a:pt x="348640" y="690880"/>
                  </a:lnTo>
                  <a:lnTo>
                    <a:pt x="348640" y="688340"/>
                  </a:lnTo>
                  <a:lnTo>
                    <a:pt x="350189" y="687070"/>
                  </a:lnTo>
                  <a:lnTo>
                    <a:pt x="350189" y="684530"/>
                  </a:lnTo>
                  <a:lnTo>
                    <a:pt x="351739" y="680720"/>
                  </a:lnTo>
                  <a:lnTo>
                    <a:pt x="356400" y="678180"/>
                  </a:lnTo>
                  <a:lnTo>
                    <a:pt x="356400" y="674370"/>
                  </a:lnTo>
                  <a:lnTo>
                    <a:pt x="357187" y="671830"/>
                  </a:lnTo>
                  <a:lnTo>
                    <a:pt x="356400" y="670560"/>
                  </a:lnTo>
                  <a:lnTo>
                    <a:pt x="357187" y="669290"/>
                  </a:lnTo>
                  <a:lnTo>
                    <a:pt x="360451" y="665480"/>
                  </a:lnTo>
                  <a:lnTo>
                    <a:pt x="362635" y="662940"/>
                  </a:lnTo>
                  <a:lnTo>
                    <a:pt x="364197" y="655320"/>
                  </a:lnTo>
                  <a:lnTo>
                    <a:pt x="364985" y="648970"/>
                  </a:lnTo>
                  <a:lnTo>
                    <a:pt x="365734" y="647700"/>
                  </a:lnTo>
                  <a:lnTo>
                    <a:pt x="366534" y="645160"/>
                  </a:lnTo>
                  <a:lnTo>
                    <a:pt x="368096" y="642620"/>
                  </a:lnTo>
                  <a:lnTo>
                    <a:pt x="368096" y="641350"/>
                  </a:lnTo>
                  <a:lnTo>
                    <a:pt x="369646" y="640080"/>
                  </a:lnTo>
                  <a:lnTo>
                    <a:pt x="371195" y="640080"/>
                  </a:lnTo>
                  <a:lnTo>
                    <a:pt x="373532" y="638810"/>
                  </a:lnTo>
                  <a:lnTo>
                    <a:pt x="376643" y="637540"/>
                  </a:lnTo>
                  <a:lnTo>
                    <a:pt x="381304" y="636270"/>
                  </a:lnTo>
                  <a:lnTo>
                    <a:pt x="378980" y="635000"/>
                  </a:lnTo>
                  <a:lnTo>
                    <a:pt x="377444" y="635000"/>
                  </a:lnTo>
                  <a:lnTo>
                    <a:pt x="374294" y="632460"/>
                  </a:lnTo>
                  <a:lnTo>
                    <a:pt x="373532" y="631190"/>
                  </a:lnTo>
                  <a:lnTo>
                    <a:pt x="374294" y="628650"/>
                  </a:lnTo>
                  <a:lnTo>
                    <a:pt x="374294" y="626110"/>
                  </a:lnTo>
                  <a:lnTo>
                    <a:pt x="378193" y="622300"/>
                  </a:lnTo>
                  <a:lnTo>
                    <a:pt x="375881" y="621030"/>
                  </a:lnTo>
                  <a:lnTo>
                    <a:pt x="371195" y="621030"/>
                  </a:lnTo>
                  <a:lnTo>
                    <a:pt x="368896" y="622300"/>
                  </a:lnTo>
                  <a:lnTo>
                    <a:pt x="367296" y="622300"/>
                  </a:lnTo>
                  <a:lnTo>
                    <a:pt x="363435" y="621030"/>
                  </a:lnTo>
                  <a:lnTo>
                    <a:pt x="357987" y="626110"/>
                  </a:lnTo>
                  <a:lnTo>
                    <a:pt x="352539" y="627380"/>
                  </a:lnTo>
                  <a:lnTo>
                    <a:pt x="351739" y="626110"/>
                  </a:lnTo>
                  <a:lnTo>
                    <a:pt x="350977" y="626110"/>
                  </a:lnTo>
                  <a:lnTo>
                    <a:pt x="353288" y="619760"/>
                  </a:lnTo>
                  <a:lnTo>
                    <a:pt x="358736" y="618490"/>
                  </a:lnTo>
                  <a:lnTo>
                    <a:pt x="364197" y="615950"/>
                  </a:lnTo>
                  <a:lnTo>
                    <a:pt x="363880" y="614680"/>
                  </a:lnTo>
                  <a:lnTo>
                    <a:pt x="362635" y="609600"/>
                  </a:lnTo>
                  <a:lnTo>
                    <a:pt x="355638" y="609600"/>
                  </a:lnTo>
                  <a:lnTo>
                    <a:pt x="351739" y="607060"/>
                  </a:lnTo>
                  <a:lnTo>
                    <a:pt x="344741" y="605790"/>
                  </a:lnTo>
                  <a:lnTo>
                    <a:pt x="338442" y="606818"/>
                  </a:lnTo>
                  <a:lnTo>
                    <a:pt x="338442" y="629793"/>
                  </a:lnTo>
                  <a:lnTo>
                    <a:pt x="338404" y="630186"/>
                  </a:lnTo>
                  <a:lnTo>
                    <a:pt x="336943" y="633730"/>
                  </a:lnTo>
                  <a:lnTo>
                    <a:pt x="336181" y="635000"/>
                  </a:lnTo>
                  <a:lnTo>
                    <a:pt x="332282" y="637540"/>
                  </a:lnTo>
                  <a:lnTo>
                    <a:pt x="326834" y="638810"/>
                  </a:lnTo>
                  <a:lnTo>
                    <a:pt x="324497" y="636270"/>
                  </a:lnTo>
                  <a:lnTo>
                    <a:pt x="323735" y="635000"/>
                  </a:lnTo>
                  <a:lnTo>
                    <a:pt x="322935" y="633730"/>
                  </a:lnTo>
                  <a:lnTo>
                    <a:pt x="323735" y="632460"/>
                  </a:lnTo>
                  <a:lnTo>
                    <a:pt x="326085" y="629920"/>
                  </a:lnTo>
                  <a:lnTo>
                    <a:pt x="326834" y="629920"/>
                  </a:lnTo>
                  <a:lnTo>
                    <a:pt x="329184" y="628650"/>
                  </a:lnTo>
                  <a:lnTo>
                    <a:pt x="336943" y="627380"/>
                  </a:lnTo>
                  <a:lnTo>
                    <a:pt x="338442" y="629793"/>
                  </a:lnTo>
                  <a:lnTo>
                    <a:pt x="338442" y="606818"/>
                  </a:lnTo>
                  <a:lnTo>
                    <a:pt x="321386" y="609600"/>
                  </a:lnTo>
                  <a:lnTo>
                    <a:pt x="309727" y="613410"/>
                  </a:lnTo>
                  <a:lnTo>
                    <a:pt x="304279" y="614680"/>
                  </a:lnTo>
                  <a:lnTo>
                    <a:pt x="302729" y="613410"/>
                  </a:lnTo>
                  <a:lnTo>
                    <a:pt x="293382" y="613410"/>
                  </a:lnTo>
                  <a:lnTo>
                    <a:pt x="284835" y="617220"/>
                  </a:lnTo>
                  <a:lnTo>
                    <a:pt x="273926" y="619760"/>
                  </a:lnTo>
                  <a:lnTo>
                    <a:pt x="271589" y="621030"/>
                  </a:lnTo>
                  <a:lnTo>
                    <a:pt x="268478" y="621030"/>
                  </a:lnTo>
                  <a:lnTo>
                    <a:pt x="262229" y="622300"/>
                  </a:lnTo>
                  <a:lnTo>
                    <a:pt x="256019" y="624840"/>
                  </a:lnTo>
                  <a:lnTo>
                    <a:pt x="249021" y="627380"/>
                  </a:lnTo>
                  <a:lnTo>
                    <a:pt x="246684" y="627380"/>
                  </a:lnTo>
                  <a:lnTo>
                    <a:pt x="244373" y="623570"/>
                  </a:lnTo>
                  <a:lnTo>
                    <a:pt x="242785" y="618490"/>
                  </a:lnTo>
                  <a:lnTo>
                    <a:pt x="241223" y="619760"/>
                  </a:lnTo>
                  <a:lnTo>
                    <a:pt x="241223" y="626110"/>
                  </a:lnTo>
                  <a:lnTo>
                    <a:pt x="240474" y="627380"/>
                  </a:lnTo>
                  <a:lnTo>
                    <a:pt x="234226" y="629920"/>
                  </a:lnTo>
                  <a:lnTo>
                    <a:pt x="230327" y="631190"/>
                  </a:lnTo>
                  <a:lnTo>
                    <a:pt x="224878" y="632460"/>
                  </a:lnTo>
                  <a:lnTo>
                    <a:pt x="222567" y="637540"/>
                  </a:lnTo>
                  <a:lnTo>
                    <a:pt x="221780" y="637540"/>
                  </a:lnTo>
                  <a:lnTo>
                    <a:pt x="221780" y="638810"/>
                  </a:lnTo>
                  <a:lnTo>
                    <a:pt x="219468" y="640080"/>
                  </a:lnTo>
                  <a:lnTo>
                    <a:pt x="217881" y="642620"/>
                  </a:lnTo>
                  <a:lnTo>
                    <a:pt x="217881" y="645160"/>
                  </a:lnTo>
                  <a:lnTo>
                    <a:pt x="217119" y="648970"/>
                  </a:lnTo>
                  <a:lnTo>
                    <a:pt x="214769" y="651510"/>
                  </a:lnTo>
                  <a:lnTo>
                    <a:pt x="214769" y="655320"/>
                  </a:lnTo>
                  <a:lnTo>
                    <a:pt x="213220" y="656590"/>
                  </a:lnTo>
                  <a:lnTo>
                    <a:pt x="213220" y="659130"/>
                  </a:lnTo>
                  <a:lnTo>
                    <a:pt x="216331" y="661670"/>
                  </a:lnTo>
                  <a:lnTo>
                    <a:pt x="212420" y="665480"/>
                  </a:lnTo>
                  <a:lnTo>
                    <a:pt x="211670" y="669290"/>
                  </a:lnTo>
                  <a:lnTo>
                    <a:pt x="215569" y="668020"/>
                  </a:lnTo>
                  <a:lnTo>
                    <a:pt x="215569" y="670560"/>
                  </a:lnTo>
                  <a:lnTo>
                    <a:pt x="214007" y="674370"/>
                  </a:lnTo>
                  <a:lnTo>
                    <a:pt x="212420" y="676910"/>
                  </a:lnTo>
                  <a:lnTo>
                    <a:pt x="215557" y="676910"/>
                  </a:lnTo>
                  <a:lnTo>
                    <a:pt x="217119" y="678180"/>
                  </a:lnTo>
                  <a:lnTo>
                    <a:pt x="217881" y="678180"/>
                  </a:lnTo>
                  <a:lnTo>
                    <a:pt x="217119" y="679450"/>
                  </a:lnTo>
                  <a:lnTo>
                    <a:pt x="233464" y="669290"/>
                  </a:lnTo>
                  <a:lnTo>
                    <a:pt x="232676" y="674370"/>
                  </a:lnTo>
                  <a:lnTo>
                    <a:pt x="224891" y="703580"/>
                  </a:lnTo>
                  <a:lnTo>
                    <a:pt x="211023" y="740410"/>
                  </a:lnTo>
                  <a:lnTo>
                    <a:pt x="202628" y="758190"/>
                  </a:lnTo>
                  <a:lnTo>
                    <a:pt x="198424" y="767080"/>
                  </a:lnTo>
                  <a:lnTo>
                    <a:pt x="196875" y="770890"/>
                  </a:lnTo>
                  <a:lnTo>
                    <a:pt x="193763" y="774700"/>
                  </a:lnTo>
                  <a:lnTo>
                    <a:pt x="193763" y="778510"/>
                  </a:lnTo>
                  <a:lnTo>
                    <a:pt x="192976" y="779780"/>
                  </a:lnTo>
                  <a:lnTo>
                    <a:pt x="192976" y="781050"/>
                  </a:lnTo>
                  <a:lnTo>
                    <a:pt x="193763" y="783590"/>
                  </a:lnTo>
                  <a:lnTo>
                    <a:pt x="192976" y="786130"/>
                  </a:lnTo>
                  <a:lnTo>
                    <a:pt x="189115" y="786130"/>
                  </a:lnTo>
                  <a:lnTo>
                    <a:pt x="185940" y="792480"/>
                  </a:lnTo>
                  <a:lnTo>
                    <a:pt x="182486" y="797560"/>
                  </a:lnTo>
                  <a:lnTo>
                    <a:pt x="179031" y="803910"/>
                  </a:lnTo>
                  <a:lnTo>
                    <a:pt x="175869" y="810260"/>
                  </a:lnTo>
                  <a:lnTo>
                    <a:pt x="166903" y="826770"/>
                  </a:lnTo>
                  <a:lnTo>
                    <a:pt x="145770" y="861060"/>
                  </a:lnTo>
                  <a:lnTo>
                    <a:pt x="134620" y="877570"/>
                  </a:lnTo>
                  <a:lnTo>
                    <a:pt x="133070" y="880110"/>
                  </a:lnTo>
                  <a:lnTo>
                    <a:pt x="131508" y="881380"/>
                  </a:lnTo>
                  <a:lnTo>
                    <a:pt x="150393" y="881380"/>
                  </a:lnTo>
                  <a:lnTo>
                    <a:pt x="153314" y="877570"/>
                  </a:lnTo>
                  <a:lnTo>
                    <a:pt x="153314" y="875030"/>
                  </a:lnTo>
                  <a:lnTo>
                    <a:pt x="157175" y="872490"/>
                  </a:lnTo>
                  <a:lnTo>
                    <a:pt x="155625" y="869950"/>
                  </a:lnTo>
                  <a:lnTo>
                    <a:pt x="156413" y="868680"/>
                  </a:lnTo>
                  <a:lnTo>
                    <a:pt x="161074" y="866140"/>
                  </a:lnTo>
                  <a:lnTo>
                    <a:pt x="162623" y="863600"/>
                  </a:lnTo>
                  <a:lnTo>
                    <a:pt x="165760" y="862330"/>
                  </a:lnTo>
                  <a:lnTo>
                    <a:pt x="166522" y="859790"/>
                  </a:lnTo>
                  <a:lnTo>
                    <a:pt x="166522" y="858520"/>
                  </a:lnTo>
                  <a:lnTo>
                    <a:pt x="168871" y="855980"/>
                  </a:lnTo>
                  <a:lnTo>
                    <a:pt x="169659" y="854710"/>
                  </a:lnTo>
                  <a:lnTo>
                    <a:pt x="171208" y="850900"/>
                  </a:lnTo>
                  <a:lnTo>
                    <a:pt x="173520" y="848360"/>
                  </a:lnTo>
                  <a:lnTo>
                    <a:pt x="175082" y="845820"/>
                  </a:lnTo>
                  <a:lnTo>
                    <a:pt x="175082" y="842010"/>
                  </a:lnTo>
                  <a:lnTo>
                    <a:pt x="176657" y="840740"/>
                  </a:lnTo>
                  <a:lnTo>
                    <a:pt x="178206" y="838200"/>
                  </a:lnTo>
                  <a:lnTo>
                    <a:pt x="180517" y="835660"/>
                  </a:lnTo>
                  <a:lnTo>
                    <a:pt x="183654" y="831850"/>
                  </a:lnTo>
                  <a:lnTo>
                    <a:pt x="184429" y="828040"/>
                  </a:lnTo>
                  <a:lnTo>
                    <a:pt x="183667" y="826770"/>
                  </a:lnTo>
                  <a:lnTo>
                    <a:pt x="185978" y="824230"/>
                  </a:lnTo>
                  <a:lnTo>
                    <a:pt x="187528" y="825500"/>
                  </a:lnTo>
                  <a:lnTo>
                    <a:pt x="187985" y="824230"/>
                  </a:lnTo>
                  <a:lnTo>
                    <a:pt x="192976" y="810260"/>
                  </a:lnTo>
                  <a:lnTo>
                    <a:pt x="192976" y="807720"/>
                  </a:lnTo>
                  <a:lnTo>
                    <a:pt x="192214" y="807720"/>
                  </a:lnTo>
                  <a:lnTo>
                    <a:pt x="190665" y="803910"/>
                  </a:lnTo>
                  <a:lnTo>
                    <a:pt x="195326" y="802640"/>
                  </a:lnTo>
                  <a:lnTo>
                    <a:pt x="196875" y="801370"/>
                  </a:lnTo>
                  <a:lnTo>
                    <a:pt x="198424" y="802640"/>
                  </a:lnTo>
                  <a:lnTo>
                    <a:pt x="198818" y="801370"/>
                  </a:lnTo>
                  <a:lnTo>
                    <a:pt x="199224" y="800100"/>
                  </a:lnTo>
                  <a:lnTo>
                    <a:pt x="195313" y="798830"/>
                  </a:lnTo>
                  <a:lnTo>
                    <a:pt x="196113" y="797560"/>
                  </a:lnTo>
                  <a:lnTo>
                    <a:pt x="200761" y="797560"/>
                  </a:lnTo>
                  <a:lnTo>
                    <a:pt x="203111" y="793750"/>
                  </a:lnTo>
                  <a:lnTo>
                    <a:pt x="211670" y="779780"/>
                  </a:lnTo>
                  <a:lnTo>
                    <a:pt x="235775" y="720090"/>
                  </a:lnTo>
                  <a:lnTo>
                    <a:pt x="230327" y="716280"/>
                  </a:lnTo>
                  <a:lnTo>
                    <a:pt x="232676" y="711200"/>
                  </a:lnTo>
                  <a:lnTo>
                    <a:pt x="233464" y="712470"/>
                  </a:lnTo>
                  <a:lnTo>
                    <a:pt x="233845" y="711200"/>
                  </a:lnTo>
                  <a:lnTo>
                    <a:pt x="234226" y="709930"/>
                  </a:lnTo>
                  <a:lnTo>
                    <a:pt x="236575" y="709930"/>
                  </a:lnTo>
                  <a:lnTo>
                    <a:pt x="236575" y="707390"/>
                  </a:lnTo>
                  <a:lnTo>
                    <a:pt x="237324" y="704850"/>
                  </a:lnTo>
                  <a:lnTo>
                    <a:pt x="238912" y="699770"/>
                  </a:lnTo>
                  <a:lnTo>
                    <a:pt x="239674" y="697230"/>
                  </a:lnTo>
                  <a:lnTo>
                    <a:pt x="238912" y="694690"/>
                  </a:lnTo>
                  <a:lnTo>
                    <a:pt x="236575" y="693420"/>
                  </a:lnTo>
                  <a:lnTo>
                    <a:pt x="237324" y="690880"/>
                  </a:lnTo>
                  <a:lnTo>
                    <a:pt x="238912" y="687070"/>
                  </a:lnTo>
                  <a:lnTo>
                    <a:pt x="238125" y="687070"/>
                  </a:lnTo>
                  <a:lnTo>
                    <a:pt x="232676" y="685800"/>
                  </a:lnTo>
                  <a:lnTo>
                    <a:pt x="237337" y="681990"/>
                  </a:lnTo>
                  <a:lnTo>
                    <a:pt x="238125" y="679450"/>
                  </a:lnTo>
                  <a:lnTo>
                    <a:pt x="238125" y="676910"/>
                  </a:lnTo>
                  <a:lnTo>
                    <a:pt x="238912" y="674370"/>
                  </a:lnTo>
                  <a:lnTo>
                    <a:pt x="239674" y="671830"/>
                  </a:lnTo>
                  <a:lnTo>
                    <a:pt x="239674" y="670560"/>
                  </a:lnTo>
                  <a:lnTo>
                    <a:pt x="240461" y="669290"/>
                  </a:lnTo>
                  <a:lnTo>
                    <a:pt x="240461" y="668020"/>
                  </a:lnTo>
                  <a:lnTo>
                    <a:pt x="243573" y="661670"/>
                  </a:lnTo>
                  <a:lnTo>
                    <a:pt x="248234" y="659130"/>
                  </a:lnTo>
                  <a:lnTo>
                    <a:pt x="252133" y="657860"/>
                  </a:lnTo>
                  <a:lnTo>
                    <a:pt x="270827" y="650240"/>
                  </a:lnTo>
                  <a:lnTo>
                    <a:pt x="275488" y="647700"/>
                  </a:lnTo>
                  <a:lnTo>
                    <a:pt x="280136" y="643890"/>
                  </a:lnTo>
                  <a:lnTo>
                    <a:pt x="292582" y="642620"/>
                  </a:lnTo>
                  <a:lnTo>
                    <a:pt x="299593" y="636270"/>
                  </a:lnTo>
                  <a:lnTo>
                    <a:pt x="310489" y="633730"/>
                  </a:lnTo>
                  <a:lnTo>
                    <a:pt x="314388" y="635000"/>
                  </a:lnTo>
                  <a:lnTo>
                    <a:pt x="313626" y="637540"/>
                  </a:lnTo>
                  <a:lnTo>
                    <a:pt x="312051" y="645160"/>
                  </a:lnTo>
                  <a:lnTo>
                    <a:pt x="309727" y="651510"/>
                  </a:lnTo>
                  <a:lnTo>
                    <a:pt x="308178" y="657860"/>
                  </a:lnTo>
                  <a:lnTo>
                    <a:pt x="307390" y="660400"/>
                  </a:lnTo>
                  <a:lnTo>
                    <a:pt x="305828" y="664210"/>
                  </a:lnTo>
                  <a:lnTo>
                    <a:pt x="305828" y="668020"/>
                  </a:lnTo>
                  <a:lnTo>
                    <a:pt x="308178" y="665480"/>
                  </a:lnTo>
                  <a:lnTo>
                    <a:pt x="308178" y="669290"/>
                  </a:lnTo>
                  <a:lnTo>
                    <a:pt x="308940" y="670560"/>
                  </a:lnTo>
                  <a:lnTo>
                    <a:pt x="308178" y="673100"/>
                  </a:lnTo>
                  <a:lnTo>
                    <a:pt x="307378" y="680720"/>
                  </a:lnTo>
                  <a:lnTo>
                    <a:pt x="301180" y="688340"/>
                  </a:lnTo>
                  <a:lnTo>
                    <a:pt x="300380" y="695960"/>
                  </a:lnTo>
                  <a:lnTo>
                    <a:pt x="305828" y="690880"/>
                  </a:lnTo>
                  <a:lnTo>
                    <a:pt x="306590" y="694690"/>
                  </a:lnTo>
                  <a:lnTo>
                    <a:pt x="305041" y="698500"/>
                  </a:lnTo>
                  <a:lnTo>
                    <a:pt x="300380" y="703580"/>
                  </a:lnTo>
                  <a:lnTo>
                    <a:pt x="300380" y="697230"/>
                  </a:lnTo>
                  <a:lnTo>
                    <a:pt x="298831" y="698500"/>
                  </a:lnTo>
                  <a:lnTo>
                    <a:pt x="298043" y="699770"/>
                  </a:lnTo>
                  <a:lnTo>
                    <a:pt x="293370" y="709930"/>
                  </a:lnTo>
                  <a:lnTo>
                    <a:pt x="291033" y="716280"/>
                  </a:lnTo>
                  <a:lnTo>
                    <a:pt x="291833" y="717550"/>
                  </a:lnTo>
                  <a:lnTo>
                    <a:pt x="298030" y="717550"/>
                  </a:lnTo>
                  <a:lnTo>
                    <a:pt x="295732" y="722630"/>
                  </a:lnTo>
                  <a:lnTo>
                    <a:pt x="291833" y="727710"/>
                  </a:lnTo>
                  <a:lnTo>
                    <a:pt x="289483" y="730250"/>
                  </a:lnTo>
                  <a:lnTo>
                    <a:pt x="290271" y="731520"/>
                  </a:lnTo>
                  <a:lnTo>
                    <a:pt x="291833" y="735330"/>
                  </a:lnTo>
                  <a:lnTo>
                    <a:pt x="290271" y="736600"/>
                  </a:lnTo>
                  <a:lnTo>
                    <a:pt x="286385" y="740410"/>
                  </a:lnTo>
                  <a:lnTo>
                    <a:pt x="284822" y="742950"/>
                  </a:lnTo>
                  <a:lnTo>
                    <a:pt x="283273" y="746760"/>
                  </a:lnTo>
                  <a:lnTo>
                    <a:pt x="284035" y="748030"/>
                  </a:lnTo>
                  <a:lnTo>
                    <a:pt x="284835" y="750570"/>
                  </a:lnTo>
                  <a:lnTo>
                    <a:pt x="284035" y="751840"/>
                  </a:lnTo>
                  <a:lnTo>
                    <a:pt x="283273" y="754380"/>
                  </a:lnTo>
                  <a:lnTo>
                    <a:pt x="277037" y="767080"/>
                  </a:lnTo>
                  <a:lnTo>
                    <a:pt x="276275" y="768350"/>
                  </a:lnTo>
                  <a:lnTo>
                    <a:pt x="275475" y="769620"/>
                  </a:lnTo>
                  <a:lnTo>
                    <a:pt x="275475" y="770890"/>
                  </a:lnTo>
                  <a:lnTo>
                    <a:pt x="274688" y="772160"/>
                  </a:lnTo>
                  <a:lnTo>
                    <a:pt x="274688" y="802640"/>
                  </a:lnTo>
                  <a:lnTo>
                    <a:pt x="271589" y="810260"/>
                  </a:lnTo>
                  <a:lnTo>
                    <a:pt x="270027" y="811530"/>
                  </a:lnTo>
                  <a:lnTo>
                    <a:pt x="270027" y="826770"/>
                  </a:lnTo>
                  <a:lnTo>
                    <a:pt x="267677" y="831850"/>
                  </a:lnTo>
                  <a:lnTo>
                    <a:pt x="263017" y="835660"/>
                  </a:lnTo>
                  <a:lnTo>
                    <a:pt x="260692" y="835660"/>
                  </a:lnTo>
                  <a:lnTo>
                    <a:pt x="258368" y="831850"/>
                  </a:lnTo>
                  <a:lnTo>
                    <a:pt x="256794" y="834059"/>
                  </a:lnTo>
                  <a:lnTo>
                    <a:pt x="256794" y="853440"/>
                  </a:lnTo>
                  <a:lnTo>
                    <a:pt x="255231" y="855980"/>
                  </a:lnTo>
                  <a:lnTo>
                    <a:pt x="253682" y="857250"/>
                  </a:lnTo>
                  <a:lnTo>
                    <a:pt x="251371" y="857250"/>
                  </a:lnTo>
                  <a:lnTo>
                    <a:pt x="255231" y="852170"/>
                  </a:lnTo>
                  <a:lnTo>
                    <a:pt x="255231" y="853440"/>
                  </a:lnTo>
                  <a:lnTo>
                    <a:pt x="256794" y="853440"/>
                  </a:lnTo>
                  <a:lnTo>
                    <a:pt x="256794" y="834059"/>
                  </a:lnTo>
                  <a:lnTo>
                    <a:pt x="254469" y="837311"/>
                  </a:lnTo>
                  <a:lnTo>
                    <a:pt x="254469" y="843280"/>
                  </a:lnTo>
                  <a:lnTo>
                    <a:pt x="248234" y="845820"/>
                  </a:lnTo>
                  <a:lnTo>
                    <a:pt x="249783" y="842010"/>
                  </a:lnTo>
                  <a:lnTo>
                    <a:pt x="251371" y="842010"/>
                  </a:lnTo>
                  <a:lnTo>
                    <a:pt x="252920" y="840740"/>
                  </a:lnTo>
                  <a:lnTo>
                    <a:pt x="254469" y="843280"/>
                  </a:lnTo>
                  <a:lnTo>
                    <a:pt x="254469" y="837311"/>
                  </a:lnTo>
                  <a:lnTo>
                    <a:pt x="252920" y="839470"/>
                  </a:lnTo>
                  <a:lnTo>
                    <a:pt x="250583" y="839470"/>
                  </a:lnTo>
                  <a:lnTo>
                    <a:pt x="250571" y="835660"/>
                  </a:lnTo>
                  <a:lnTo>
                    <a:pt x="256019" y="826770"/>
                  </a:lnTo>
                  <a:lnTo>
                    <a:pt x="260692" y="824230"/>
                  </a:lnTo>
                  <a:lnTo>
                    <a:pt x="260692" y="826770"/>
                  </a:lnTo>
                  <a:lnTo>
                    <a:pt x="262229" y="828040"/>
                  </a:lnTo>
                  <a:lnTo>
                    <a:pt x="263029" y="829310"/>
                  </a:lnTo>
                  <a:lnTo>
                    <a:pt x="264579" y="829310"/>
                  </a:lnTo>
                  <a:lnTo>
                    <a:pt x="269265" y="822960"/>
                  </a:lnTo>
                  <a:lnTo>
                    <a:pt x="270027" y="826770"/>
                  </a:lnTo>
                  <a:lnTo>
                    <a:pt x="270027" y="811530"/>
                  </a:lnTo>
                  <a:lnTo>
                    <a:pt x="267690" y="807720"/>
                  </a:lnTo>
                  <a:lnTo>
                    <a:pt x="272376" y="805180"/>
                  </a:lnTo>
                  <a:lnTo>
                    <a:pt x="273138" y="802640"/>
                  </a:lnTo>
                  <a:lnTo>
                    <a:pt x="274688" y="802640"/>
                  </a:lnTo>
                  <a:lnTo>
                    <a:pt x="274688" y="772160"/>
                  </a:lnTo>
                  <a:lnTo>
                    <a:pt x="274637" y="773480"/>
                  </a:lnTo>
                  <a:lnTo>
                    <a:pt x="272376" y="775970"/>
                  </a:lnTo>
                  <a:lnTo>
                    <a:pt x="269265" y="781050"/>
                  </a:lnTo>
                  <a:lnTo>
                    <a:pt x="273126" y="781050"/>
                  </a:lnTo>
                  <a:lnTo>
                    <a:pt x="270027" y="787400"/>
                  </a:lnTo>
                  <a:lnTo>
                    <a:pt x="266128" y="795883"/>
                  </a:lnTo>
                  <a:lnTo>
                    <a:pt x="266128" y="820420"/>
                  </a:lnTo>
                  <a:lnTo>
                    <a:pt x="265379" y="821690"/>
                  </a:lnTo>
                  <a:lnTo>
                    <a:pt x="265366" y="822960"/>
                  </a:lnTo>
                  <a:lnTo>
                    <a:pt x="264579" y="822960"/>
                  </a:lnTo>
                  <a:lnTo>
                    <a:pt x="263029" y="824230"/>
                  </a:lnTo>
                  <a:lnTo>
                    <a:pt x="261480" y="816610"/>
                  </a:lnTo>
                  <a:lnTo>
                    <a:pt x="265366" y="815340"/>
                  </a:lnTo>
                  <a:lnTo>
                    <a:pt x="265379" y="819150"/>
                  </a:lnTo>
                  <a:lnTo>
                    <a:pt x="266128" y="820420"/>
                  </a:lnTo>
                  <a:lnTo>
                    <a:pt x="266128" y="795883"/>
                  </a:lnTo>
                  <a:lnTo>
                    <a:pt x="256019" y="817880"/>
                  </a:lnTo>
                  <a:lnTo>
                    <a:pt x="240474" y="858520"/>
                  </a:lnTo>
                  <a:lnTo>
                    <a:pt x="239674" y="861123"/>
                  </a:lnTo>
                  <a:lnTo>
                    <a:pt x="239674" y="872490"/>
                  </a:lnTo>
                  <a:lnTo>
                    <a:pt x="236575" y="877570"/>
                  </a:lnTo>
                  <a:lnTo>
                    <a:pt x="236575" y="875030"/>
                  </a:lnTo>
                  <a:lnTo>
                    <a:pt x="237324" y="873760"/>
                  </a:lnTo>
                  <a:lnTo>
                    <a:pt x="238912" y="871220"/>
                  </a:lnTo>
                  <a:lnTo>
                    <a:pt x="239674" y="872490"/>
                  </a:lnTo>
                  <a:lnTo>
                    <a:pt x="239674" y="861123"/>
                  </a:lnTo>
                  <a:lnTo>
                    <a:pt x="238125" y="866140"/>
                  </a:lnTo>
                  <a:lnTo>
                    <a:pt x="234226" y="875677"/>
                  </a:lnTo>
                  <a:lnTo>
                    <a:pt x="234226" y="899160"/>
                  </a:lnTo>
                  <a:lnTo>
                    <a:pt x="234226" y="901700"/>
                  </a:lnTo>
                  <a:lnTo>
                    <a:pt x="230327" y="906780"/>
                  </a:lnTo>
                  <a:lnTo>
                    <a:pt x="230339" y="900430"/>
                  </a:lnTo>
                  <a:lnTo>
                    <a:pt x="234226" y="899160"/>
                  </a:lnTo>
                  <a:lnTo>
                    <a:pt x="234226" y="875677"/>
                  </a:lnTo>
                  <a:lnTo>
                    <a:pt x="231889" y="881380"/>
                  </a:lnTo>
                  <a:lnTo>
                    <a:pt x="229336" y="889000"/>
                  </a:lnTo>
                  <a:lnTo>
                    <a:pt x="227139" y="896620"/>
                  </a:lnTo>
                  <a:lnTo>
                    <a:pt x="224790" y="902970"/>
                  </a:lnTo>
                  <a:lnTo>
                    <a:pt x="221780" y="910590"/>
                  </a:lnTo>
                  <a:lnTo>
                    <a:pt x="214007" y="928370"/>
                  </a:lnTo>
                  <a:lnTo>
                    <a:pt x="214007" y="930910"/>
                  </a:lnTo>
                  <a:lnTo>
                    <a:pt x="210121" y="937260"/>
                  </a:lnTo>
                  <a:lnTo>
                    <a:pt x="210121" y="938530"/>
                  </a:lnTo>
                  <a:lnTo>
                    <a:pt x="209334" y="938530"/>
                  </a:lnTo>
                  <a:lnTo>
                    <a:pt x="209334" y="947420"/>
                  </a:lnTo>
                  <a:lnTo>
                    <a:pt x="208559" y="951230"/>
                  </a:lnTo>
                  <a:lnTo>
                    <a:pt x="208559" y="953770"/>
                  </a:lnTo>
                  <a:lnTo>
                    <a:pt x="206222" y="957580"/>
                  </a:lnTo>
                  <a:lnTo>
                    <a:pt x="206222" y="960120"/>
                  </a:lnTo>
                  <a:lnTo>
                    <a:pt x="204673" y="963930"/>
                  </a:lnTo>
                  <a:lnTo>
                    <a:pt x="203111" y="966470"/>
                  </a:lnTo>
                  <a:lnTo>
                    <a:pt x="202323" y="970280"/>
                  </a:lnTo>
                  <a:lnTo>
                    <a:pt x="202323" y="972820"/>
                  </a:lnTo>
                  <a:lnTo>
                    <a:pt x="203111" y="974090"/>
                  </a:lnTo>
                  <a:lnTo>
                    <a:pt x="202311" y="976630"/>
                  </a:lnTo>
                  <a:lnTo>
                    <a:pt x="203111" y="976630"/>
                  </a:lnTo>
                  <a:lnTo>
                    <a:pt x="202323" y="979170"/>
                  </a:lnTo>
                  <a:lnTo>
                    <a:pt x="200761" y="979170"/>
                  </a:lnTo>
                  <a:lnTo>
                    <a:pt x="199224" y="980440"/>
                  </a:lnTo>
                  <a:lnTo>
                    <a:pt x="198424" y="980440"/>
                  </a:lnTo>
                  <a:lnTo>
                    <a:pt x="196113" y="977900"/>
                  </a:lnTo>
                  <a:lnTo>
                    <a:pt x="196113" y="972820"/>
                  </a:lnTo>
                  <a:lnTo>
                    <a:pt x="197675" y="969010"/>
                  </a:lnTo>
                  <a:lnTo>
                    <a:pt x="197662" y="962660"/>
                  </a:lnTo>
                  <a:lnTo>
                    <a:pt x="196126" y="962660"/>
                  </a:lnTo>
                  <a:lnTo>
                    <a:pt x="196113" y="963930"/>
                  </a:lnTo>
                  <a:lnTo>
                    <a:pt x="194564" y="965200"/>
                  </a:lnTo>
                  <a:lnTo>
                    <a:pt x="193763" y="967740"/>
                  </a:lnTo>
                  <a:lnTo>
                    <a:pt x="191427" y="982980"/>
                  </a:lnTo>
                  <a:lnTo>
                    <a:pt x="190665" y="985520"/>
                  </a:lnTo>
                  <a:lnTo>
                    <a:pt x="190665" y="990600"/>
                  </a:lnTo>
                  <a:lnTo>
                    <a:pt x="191427" y="993140"/>
                  </a:lnTo>
                  <a:lnTo>
                    <a:pt x="191427" y="995680"/>
                  </a:lnTo>
                  <a:lnTo>
                    <a:pt x="192976" y="998220"/>
                  </a:lnTo>
                  <a:lnTo>
                    <a:pt x="193763" y="1000760"/>
                  </a:lnTo>
                  <a:lnTo>
                    <a:pt x="196113" y="1002030"/>
                  </a:lnTo>
                  <a:lnTo>
                    <a:pt x="197675" y="1003300"/>
                  </a:lnTo>
                  <a:lnTo>
                    <a:pt x="196113" y="1004570"/>
                  </a:lnTo>
                  <a:lnTo>
                    <a:pt x="193763" y="1017270"/>
                  </a:lnTo>
                  <a:lnTo>
                    <a:pt x="199974" y="1017270"/>
                  </a:lnTo>
                  <a:lnTo>
                    <a:pt x="203873" y="1014730"/>
                  </a:lnTo>
                  <a:lnTo>
                    <a:pt x="209334" y="1012190"/>
                  </a:lnTo>
                  <a:lnTo>
                    <a:pt x="214782" y="1013460"/>
                  </a:lnTo>
                  <a:lnTo>
                    <a:pt x="222580" y="1013460"/>
                  </a:lnTo>
                  <a:lnTo>
                    <a:pt x="221780" y="1012190"/>
                  </a:lnTo>
                  <a:lnTo>
                    <a:pt x="222580" y="1012190"/>
                  </a:lnTo>
                  <a:lnTo>
                    <a:pt x="227228" y="1010920"/>
                  </a:lnTo>
                  <a:lnTo>
                    <a:pt x="227228" y="1008380"/>
                  </a:lnTo>
                  <a:lnTo>
                    <a:pt x="228015" y="1009650"/>
                  </a:lnTo>
                  <a:lnTo>
                    <a:pt x="229171" y="1008380"/>
                  </a:lnTo>
                  <a:lnTo>
                    <a:pt x="230339" y="1007110"/>
                  </a:lnTo>
                  <a:lnTo>
                    <a:pt x="232676" y="1005840"/>
                  </a:lnTo>
                  <a:lnTo>
                    <a:pt x="236575" y="1004570"/>
                  </a:lnTo>
                  <a:lnTo>
                    <a:pt x="239687" y="1002030"/>
                  </a:lnTo>
                  <a:lnTo>
                    <a:pt x="247472" y="996950"/>
                  </a:lnTo>
                  <a:lnTo>
                    <a:pt x="250571" y="995680"/>
                  </a:lnTo>
                  <a:lnTo>
                    <a:pt x="256019" y="995680"/>
                  </a:lnTo>
                  <a:lnTo>
                    <a:pt x="256794" y="989330"/>
                  </a:lnTo>
                  <a:lnTo>
                    <a:pt x="261454" y="984250"/>
                  </a:lnTo>
                  <a:lnTo>
                    <a:pt x="266128" y="979170"/>
                  </a:lnTo>
                  <a:lnTo>
                    <a:pt x="267677" y="976630"/>
                  </a:lnTo>
                  <a:lnTo>
                    <a:pt x="272376" y="970280"/>
                  </a:lnTo>
                  <a:lnTo>
                    <a:pt x="274688" y="967740"/>
                  </a:lnTo>
                  <a:lnTo>
                    <a:pt x="278587" y="965200"/>
                  </a:lnTo>
                  <a:lnTo>
                    <a:pt x="280136" y="961390"/>
                  </a:lnTo>
                  <a:lnTo>
                    <a:pt x="285965" y="953770"/>
                  </a:lnTo>
                  <a:lnTo>
                    <a:pt x="291731" y="947420"/>
                  </a:lnTo>
                  <a:lnTo>
                    <a:pt x="297345" y="939800"/>
                  </a:lnTo>
                  <a:lnTo>
                    <a:pt x="302729" y="932180"/>
                  </a:lnTo>
                  <a:lnTo>
                    <a:pt x="305828" y="929640"/>
                  </a:lnTo>
                  <a:lnTo>
                    <a:pt x="307390" y="924560"/>
                  </a:lnTo>
                  <a:lnTo>
                    <a:pt x="309727" y="920750"/>
                  </a:lnTo>
                  <a:lnTo>
                    <a:pt x="312051" y="918210"/>
                  </a:lnTo>
                  <a:lnTo>
                    <a:pt x="316725" y="913130"/>
                  </a:lnTo>
                  <a:lnTo>
                    <a:pt x="316725" y="909320"/>
                  </a:lnTo>
                  <a:lnTo>
                    <a:pt x="319074" y="902970"/>
                  </a:lnTo>
                  <a:lnTo>
                    <a:pt x="325285" y="899160"/>
                  </a:lnTo>
                  <a:lnTo>
                    <a:pt x="328396" y="892810"/>
                  </a:lnTo>
                  <a:lnTo>
                    <a:pt x="330733" y="886460"/>
                  </a:lnTo>
                  <a:lnTo>
                    <a:pt x="334632" y="882650"/>
                  </a:lnTo>
                  <a:lnTo>
                    <a:pt x="346290" y="863600"/>
                  </a:lnTo>
                  <a:lnTo>
                    <a:pt x="349402" y="855980"/>
                  </a:lnTo>
                  <a:lnTo>
                    <a:pt x="350977" y="853440"/>
                  </a:lnTo>
                  <a:lnTo>
                    <a:pt x="358736" y="836930"/>
                  </a:lnTo>
                  <a:lnTo>
                    <a:pt x="359537" y="836930"/>
                  </a:lnTo>
                  <a:lnTo>
                    <a:pt x="358736" y="835660"/>
                  </a:lnTo>
                  <a:lnTo>
                    <a:pt x="357187" y="831850"/>
                  </a:lnTo>
                  <a:lnTo>
                    <a:pt x="357987" y="831850"/>
                  </a:lnTo>
                  <a:lnTo>
                    <a:pt x="361848" y="830580"/>
                  </a:lnTo>
                  <a:lnTo>
                    <a:pt x="362635" y="830580"/>
                  </a:lnTo>
                  <a:lnTo>
                    <a:pt x="364985" y="829310"/>
                  </a:lnTo>
                  <a:lnTo>
                    <a:pt x="364985" y="828040"/>
                  </a:lnTo>
                  <a:lnTo>
                    <a:pt x="368884" y="821690"/>
                  </a:lnTo>
                  <a:lnTo>
                    <a:pt x="371195" y="815340"/>
                  </a:lnTo>
                  <a:lnTo>
                    <a:pt x="373532" y="808990"/>
                  </a:lnTo>
                  <a:lnTo>
                    <a:pt x="375094" y="806450"/>
                  </a:lnTo>
                  <a:lnTo>
                    <a:pt x="375094" y="805180"/>
                  </a:lnTo>
                  <a:lnTo>
                    <a:pt x="375881" y="803910"/>
                  </a:lnTo>
                  <a:lnTo>
                    <a:pt x="376656" y="801370"/>
                  </a:lnTo>
                  <a:lnTo>
                    <a:pt x="377583" y="800100"/>
                  </a:lnTo>
                  <a:lnTo>
                    <a:pt x="378472" y="798830"/>
                  </a:lnTo>
                  <a:lnTo>
                    <a:pt x="376669" y="803910"/>
                  </a:lnTo>
                  <a:lnTo>
                    <a:pt x="375094" y="816610"/>
                  </a:lnTo>
                  <a:lnTo>
                    <a:pt x="374332" y="824230"/>
                  </a:lnTo>
                  <a:lnTo>
                    <a:pt x="373659" y="838200"/>
                  </a:lnTo>
                  <a:lnTo>
                    <a:pt x="373545" y="845820"/>
                  </a:lnTo>
                  <a:lnTo>
                    <a:pt x="374332" y="852170"/>
                  </a:lnTo>
                  <a:lnTo>
                    <a:pt x="372770" y="858520"/>
                  </a:lnTo>
                  <a:lnTo>
                    <a:pt x="372783" y="861060"/>
                  </a:lnTo>
                  <a:lnTo>
                    <a:pt x="371221" y="863600"/>
                  </a:lnTo>
                  <a:lnTo>
                    <a:pt x="371983" y="864870"/>
                  </a:lnTo>
                  <a:lnTo>
                    <a:pt x="371983" y="871220"/>
                  </a:lnTo>
                  <a:lnTo>
                    <a:pt x="369671" y="876300"/>
                  </a:lnTo>
                  <a:lnTo>
                    <a:pt x="373545" y="880110"/>
                  </a:lnTo>
                  <a:lnTo>
                    <a:pt x="371221" y="883920"/>
                  </a:lnTo>
                  <a:lnTo>
                    <a:pt x="373532" y="885190"/>
                  </a:lnTo>
                  <a:lnTo>
                    <a:pt x="374332" y="886460"/>
                  </a:lnTo>
                  <a:lnTo>
                    <a:pt x="377444" y="891540"/>
                  </a:lnTo>
                  <a:lnTo>
                    <a:pt x="375094" y="894080"/>
                  </a:lnTo>
                  <a:lnTo>
                    <a:pt x="375881" y="895350"/>
                  </a:lnTo>
                  <a:lnTo>
                    <a:pt x="376682" y="895350"/>
                  </a:lnTo>
                  <a:lnTo>
                    <a:pt x="378980" y="896620"/>
                  </a:lnTo>
                  <a:lnTo>
                    <a:pt x="381330" y="895350"/>
                  </a:lnTo>
                  <a:lnTo>
                    <a:pt x="382117" y="896620"/>
                  </a:lnTo>
                  <a:lnTo>
                    <a:pt x="385229" y="900430"/>
                  </a:lnTo>
                  <a:lnTo>
                    <a:pt x="386778" y="904240"/>
                  </a:lnTo>
                  <a:lnTo>
                    <a:pt x="389128" y="906780"/>
                  </a:lnTo>
                  <a:lnTo>
                    <a:pt x="396125" y="910590"/>
                  </a:lnTo>
                  <a:lnTo>
                    <a:pt x="402336" y="918210"/>
                  </a:lnTo>
                  <a:lnTo>
                    <a:pt x="403136" y="919480"/>
                  </a:lnTo>
                  <a:lnTo>
                    <a:pt x="405447" y="919480"/>
                  </a:lnTo>
                  <a:lnTo>
                    <a:pt x="407035" y="920750"/>
                  </a:lnTo>
                  <a:lnTo>
                    <a:pt x="404685" y="925830"/>
                  </a:lnTo>
                  <a:lnTo>
                    <a:pt x="393776" y="923290"/>
                  </a:lnTo>
                  <a:lnTo>
                    <a:pt x="392226" y="923290"/>
                  </a:lnTo>
                  <a:lnTo>
                    <a:pt x="390677" y="922020"/>
                  </a:lnTo>
                  <a:lnTo>
                    <a:pt x="388340" y="923290"/>
                  </a:lnTo>
                  <a:lnTo>
                    <a:pt x="395338" y="927100"/>
                  </a:lnTo>
                  <a:lnTo>
                    <a:pt x="396125" y="930910"/>
                  </a:lnTo>
                  <a:lnTo>
                    <a:pt x="397687" y="928370"/>
                  </a:lnTo>
                  <a:lnTo>
                    <a:pt x="414032" y="928370"/>
                  </a:lnTo>
                  <a:lnTo>
                    <a:pt x="414032" y="929640"/>
                  </a:lnTo>
                  <a:lnTo>
                    <a:pt x="414794" y="929640"/>
                  </a:lnTo>
                  <a:lnTo>
                    <a:pt x="419481" y="928370"/>
                  </a:lnTo>
                  <a:lnTo>
                    <a:pt x="420243" y="929640"/>
                  </a:lnTo>
                  <a:lnTo>
                    <a:pt x="422579" y="932180"/>
                  </a:lnTo>
                  <a:lnTo>
                    <a:pt x="418693" y="935990"/>
                  </a:lnTo>
                  <a:lnTo>
                    <a:pt x="421043" y="935990"/>
                  </a:lnTo>
                  <a:lnTo>
                    <a:pt x="424141" y="934720"/>
                  </a:lnTo>
                  <a:lnTo>
                    <a:pt x="425691" y="933450"/>
                  </a:lnTo>
                  <a:lnTo>
                    <a:pt x="426478" y="933450"/>
                  </a:lnTo>
                  <a:lnTo>
                    <a:pt x="433679" y="932180"/>
                  </a:lnTo>
                  <a:lnTo>
                    <a:pt x="440296" y="930910"/>
                  </a:lnTo>
                  <a:lnTo>
                    <a:pt x="444512" y="928370"/>
                  </a:lnTo>
                  <a:lnTo>
                    <a:pt x="446620" y="927100"/>
                  </a:lnTo>
                  <a:lnTo>
                    <a:pt x="448843" y="925830"/>
                  </a:lnTo>
                  <a:lnTo>
                    <a:pt x="459943" y="919480"/>
                  </a:lnTo>
                  <a:lnTo>
                    <a:pt x="464604" y="915670"/>
                  </a:lnTo>
                  <a:lnTo>
                    <a:pt x="472389" y="909320"/>
                  </a:lnTo>
                  <a:lnTo>
                    <a:pt x="473938" y="906780"/>
                  </a:lnTo>
                  <a:lnTo>
                    <a:pt x="474700" y="908050"/>
                  </a:lnTo>
                  <a:lnTo>
                    <a:pt x="477837" y="908050"/>
                  </a:lnTo>
                  <a:lnTo>
                    <a:pt x="478612" y="906780"/>
                  </a:lnTo>
                  <a:lnTo>
                    <a:pt x="479386" y="905510"/>
                  </a:lnTo>
                  <a:lnTo>
                    <a:pt x="481736" y="902970"/>
                  </a:lnTo>
                  <a:lnTo>
                    <a:pt x="481736" y="901700"/>
                  </a:lnTo>
                  <a:lnTo>
                    <a:pt x="478599" y="904240"/>
                  </a:lnTo>
                  <a:lnTo>
                    <a:pt x="479132" y="901700"/>
                  </a:lnTo>
                  <a:lnTo>
                    <a:pt x="479386" y="900430"/>
                  </a:lnTo>
                  <a:lnTo>
                    <a:pt x="480949" y="897890"/>
                  </a:lnTo>
                  <a:lnTo>
                    <a:pt x="485609" y="896620"/>
                  </a:lnTo>
                  <a:lnTo>
                    <a:pt x="486397" y="895350"/>
                  </a:lnTo>
                  <a:lnTo>
                    <a:pt x="486384" y="894080"/>
                  </a:lnTo>
                  <a:lnTo>
                    <a:pt x="488734" y="891540"/>
                  </a:lnTo>
                  <a:lnTo>
                    <a:pt x="488734" y="889000"/>
                  </a:lnTo>
                  <a:lnTo>
                    <a:pt x="492594" y="889000"/>
                  </a:lnTo>
                  <a:lnTo>
                    <a:pt x="493395" y="886460"/>
                  </a:lnTo>
                  <a:lnTo>
                    <a:pt x="496506" y="886460"/>
                  </a:lnTo>
                  <a:lnTo>
                    <a:pt x="498843" y="882650"/>
                  </a:lnTo>
                  <a:lnTo>
                    <a:pt x="501942" y="880110"/>
                  </a:lnTo>
                  <a:lnTo>
                    <a:pt x="504304" y="876300"/>
                  </a:lnTo>
                  <a:lnTo>
                    <a:pt x="508952" y="869950"/>
                  </a:lnTo>
                  <a:lnTo>
                    <a:pt x="518299" y="854710"/>
                  </a:lnTo>
                  <a:lnTo>
                    <a:pt x="520649" y="852170"/>
                  </a:lnTo>
                  <a:lnTo>
                    <a:pt x="523748" y="847090"/>
                  </a:lnTo>
                  <a:lnTo>
                    <a:pt x="528408" y="840740"/>
                  </a:lnTo>
                  <a:lnTo>
                    <a:pt x="528408" y="836930"/>
                  </a:lnTo>
                  <a:lnTo>
                    <a:pt x="530745" y="834390"/>
                  </a:lnTo>
                  <a:lnTo>
                    <a:pt x="529958" y="833120"/>
                  </a:lnTo>
                  <a:lnTo>
                    <a:pt x="534644" y="830580"/>
                  </a:lnTo>
                  <a:lnTo>
                    <a:pt x="531533" y="828040"/>
                  </a:lnTo>
                  <a:lnTo>
                    <a:pt x="533857" y="825500"/>
                  </a:lnTo>
                  <a:lnTo>
                    <a:pt x="536206" y="825500"/>
                  </a:lnTo>
                  <a:lnTo>
                    <a:pt x="536968" y="822960"/>
                  </a:lnTo>
                  <a:lnTo>
                    <a:pt x="541439" y="820420"/>
                  </a:lnTo>
                  <a:lnTo>
                    <a:pt x="537146" y="829310"/>
                  </a:lnTo>
                  <a:lnTo>
                    <a:pt x="533095" y="838200"/>
                  </a:lnTo>
                  <a:lnTo>
                    <a:pt x="533095" y="839470"/>
                  </a:lnTo>
                  <a:lnTo>
                    <a:pt x="533857" y="843280"/>
                  </a:lnTo>
                  <a:lnTo>
                    <a:pt x="529196" y="845820"/>
                  </a:lnTo>
                  <a:lnTo>
                    <a:pt x="529196" y="849630"/>
                  </a:lnTo>
                  <a:lnTo>
                    <a:pt x="529983" y="850900"/>
                  </a:lnTo>
                  <a:lnTo>
                    <a:pt x="527646" y="850900"/>
                  </a:lnTo>
                  <a:lnTo>
                    <a:pt x="526846" y="854710"/>
                  </a:lnTo>
                  <a:lnTo>
                    <a:pt x="524535" y="857250"/>
                  </a:lnTo>
                  <a:lnTo>
                    <a:pt x="523748" y="861060"/>
                  </a:lnTo>
                  <a:lnTo>
                    <a:pt x="536981" y="869950"/>
                  </a:lnTo>
                  <a:lnTo>
                    <a:pt x="536981" y="868680"/>
                  </a:lnTo>
                  <a:lnTo>
                    <a:pt x="537756" y="868680"/>
                  </a:lnTo>
                  <a:lnTo>
                    <a:pt x="537756" y="867410"/>
                  </a:lnTo>
                  <a:lnTo>
                    <a:pt x="539305" y="867410"/>
                  </a:lnTo>
                  <a:lnTo>
                    <a:pt x="539305" y="876300"/>
                  </a:lnTo>
                  <a:lnTo>
                    <a:pt x="542442" y="875030"/>
                  </a:lnTo>
                  <a:lnTo>
                    <a:pt x="541642" y="878840"/>
                  </a:lnTo>
                  <a:lnTo>
                    <a:pt x="540867" y="881380"/>
                  </a:lnTo>
                  <a:lnTo>
                    <a:pt x="540867" y="883920"/>
                  </a:lnTo>
                  <a:lnTo>
                    <a:pt x="539305" y="886460"/>
                  </a:lnTo>
                  <a:lnTo>
                    <a:pt x="540867" y="887730"/>
                  </a:lnTo>
                  <a:lnTo>
                    <a:pt x="543204" y="889000"/>
                  </a:lnTo>
                  <a:lnTo>
                    <a:pt x="544753" y="890270"/>
                  </a:lnTo>
                  <a:lnTo>
                    <a:pt x="547103" y="890270"/>
                  </a:lnTo>
                  <a:lnTo>
                    <a:pt x="548652" y="886460"/>
                  </a:lnTo>
                  <a:lnTo>
                    <a:pt x="551751" y="889000"/>
                  </a:lnTo>
                  <a:lnTo>
                    <a:pt x="559549" y="887730"/>
                  </a:lnTo>
                  <a:lnTo>
                    <a:pt x="557999" y="892810"/>
                  </a:lnTo>
                  <a:lnTo>
                    <a:pt x="561098" y="894080"/>
                  </a:lnTo>
                  <a:lnTo>
                    <a:pt x="563448" y="894080"/>
                  </a:lnTo>
                  <a:lnTo>
                    <a:pt x="565759" y="895350"/>
                  </a:lnTo>
                  <a:lnTo>
                    <a:pt x="569658" y="895350"/>
                  </a:lnTo>
                  <a:lnTo>
                    <a:pt x="569658" y="894080"/>
                  </a:lnTo>
                  <a:lnTo>
                    <a:pt x="574357" y="892810"/>
                  </a:lnTo>
                  <a:lnTo>
                    <a:pt x="580555" y="889000"/>
                  </a:lnTo>
                  <a:lnTo>
                    <a:pt x="580758" y="887730"/>
                  </a:lnTo>
                  <a:lnTo>
                    <a:pt x="580948" y="886460"/>
                  </a:lnTo>
                  <a:lnTo>
                    <a:pt x="581355" y="883920"/>
                  </a:lnTo>
                  <a:lnTo>
                    <a:pt x="581355" y="882650"/>
                  </a:lnTo>
                  <a:lnTo>
                    <a:pt x="582904" y="881380"/>
                  </a:lnTo>
                  <a:lnTo>
                    <a:pt x="586016" y="875030"/>
                  </a:lnTo>
                  <a:lnTo>
                    <a:pt x="589127" y="867410"/>
                  </a:lnTo>
                  <a:lnTo>
                    <a:pt x="591654" y="861060"/>
                  </a:lnTo>
                  <a:lnTo>
                    <a:pt x="593013" y="854710"/>
                  </a:lnTo>
                  <a:lnTo>
                    <a:pt x="593013" y="853440"/>
                  </a:lnTo>
                  <a:lnTo>
                    <a:pt x="593801" y="853440"/>
                  </a:lnTo>
                  <a:lnTo>
                    <a:pt x="595350" y="852170"/>
                  </a:lnTo>
                  <a:lnTo>
                    <a:pt x="595350" y="850900"/>
                  </a:lnTo>
                  <a:lnTo>
                    <a:pt x="596112" y="849630"/>
                  </a:lnTo>
                  <a:lnTo>
                    <a:pt x="596900" y="848360"/>
                  </a:lnTo>
                  <a:lnTo>
                    <a:pt x="600951" y="838200"/>
                  </a:lnTo>
                  <a:lnTo>
                    <a:pt x="607110" y="822960"/>
                  </a:lnTo>
                  <a:lnTo>
                    <a:pt x="608190" y="820420"/>
                  </a:lnTo>
                  <a:lnTo>
                    <a:pt x="610349" y="815340"/>
                  </a:lnTo>
                  <a:lnTo>
                    <a:pt x="617372" y="798830"/>
                  </a:lnTo>
                  <a:lnTo>
                    <a:pt x="617905" y="797560"/>
                  </a:lnTo>
                  <a:lnTo>
                    <a:pt x="619467" y="792480"/>
                  </a:lnTo>
                  <a:lnTo>
                    <a:pt x="620255" y="788670"/>
                  </a:lnTo>
                  <a:lnTo>
                    <a:pt x="621017" y="783590"/>
                  </a:lnTo>
                  <a:lnTo>
                    <a:pt x="622604" y="782320"/>
                  </a:lnTo>
                  <a:lnTo>
                    <a:pt x="622604" y="781050"/>
                  </a:lnTo>
                  <a:lnTo>
                    <a:pt x="634263" y="755650"/>
                  </a:lnTo>
                  <a:lnTo>
                    <a:pt x="635012" y="754380"/>
                  </a:lnTo>
                  <a:lnTo>
                    <a:pt x="635812" y="753110"/>
                  </a:lnTo>
                  <a:lnTo>
                    <a:pt x="638149" y="746760"/>
                  </a:lnTo>
                  <a:lnTo>
                    <a:pt x="638149" y="740410"/>
                  </a:lnTo>
                  <a:lnTo>
                    <a:pt x="642810" y="734060"/>
                  </a:lnTo>
                  <a:lnTo>
                    <a:pt x="644359" y="732790"/>
                  </a:lnTo>
                  <a:lnTo>
                    <a:pt x="644359" y="728980"/>
                  </a:lnTo>
                  <a:lnTo>
                    <a:pt x="648258" y="721360"/>
                  </a:lnTo>
                  <a:lnTo>
                    <a:pt x="651357" y="713740"/>
                  </a:lnTo>
                  <a:lnTo>
                    <a:pt x="654507" y="707390"/>
                  </a:lnTo>
                  <a:lnTo>
                    <a:pt x="655269" y="701040"/>
                  </a:lnTo>
                  <a:lnTo>
                    <a:pt x="655269" y="699770"/>
                  </a:lnTo>
                  <a:lnTo>
                    <a:pt x="656818" y="699770"/>
                  </a:lnTo>
                  <a:lnTo>
                    <a:pt x="659155" y="693420"/>
                  </a:lnTo>
                  <a:lnTo>
                    <a:pt x="663054" y="687070"/>
                  </a:lnTo>
                  <a:lnTo>
                    <a:pt x="663816" y="680720"/>
                  </a:lnTo>
                  <a:lnTo>
                    <a:pt x="666165" y="673100"/>
                  </a:lnTo>
                  <a:lnTo>
                    <a:pt x="669264" y="665480"/>
                  </a:lnTo>
                  <a:lnTo>
                    <a:pt x="673163" y="659130"/>
                  </a:lnTo>
                  <a:lnTo>
                    <a:pt x="675513" y="654050"/>
                  </a:lnTo>
                  <a:lnTo>
                    <a:pt x="676275" y="648970"/>
                  </a:lnTo>
                  <a:lnTo>
                    <a:pt x="678611" y="645160"/>
                  </a:lnTo>
                  <a:lnTo>
                    <a:pt x="682802" y="637540"/>
                  </a:lnTo>
                  <a:lnTo>
                    <a:pt x="686498" y="631190"/>
                  </a:lnTo>
                  <a:lnTo>
                    <a:pt x="688035" y="628650"/>
                  </a:lnTo>
                  <a:lnTo>
                    <a:pt x="695007" y="617131"/>
                  </a:lnTo>
                  <a:lnTo>
                    <a:pt x="698068" y="610870"/>
                  </a:lnTo>
                  <a:lnTo>
                    <a:pt x="707415" y="598170"/>
                  </a:lnTo>
                  <a:lnTo>
                    <a:pt x="715683" y="584200"/>
                  </a:lnTo>
                  <a:lnTo>
                    <a:pt x="726871" y="567690"/>
                  </a:lnTo>
                  <a:lnTo>
                    <a:pt x="729983" y="566420"/>
                  </a:lnTo>
                  <a:lnTo>
                    <a:pt x="732307" y="562610"/>
                  </a:lnTo>
                  <a:lnTo>
                    <a:pt x="738098" y="556260"/>
                  </a:lnTo>
                  <a:lnTo>
                    <a:pt x="744766" y="549910"/>
                  </a:lnTo>
                  <a:lnTo>
                    <a:pt x="752005" y="544830"/>
                  </a:lnTo>
                  <a:lnTo>
                    <a:pt x="759536" y="538480"/>
                  </a:lnTo>
                  <a:lnTo>
                    <a:pt x="759536" y="544830"/>
                  </a:lnTo>
                  <a:lnTo>
                    <a:pt x="758774" y="546100"/>
                  </a:lnTo>
                  <a:lnTo>
                    <a:pt x="758774" y="547370"/>
                  </a:lnTo>
                  <a:lnTo>
                    <a:pt x="759536" y="547370"/>
                  </a:lnTo>
                  <a:lnTo>
                    <a:pt x="759536" y="548640"/>
                  </a:lnTo>
                  <a:lnTo>
                    <a:pt x="761885" y="549910"/>
                  </a:lnTo>
                  <a:lnTo>
                    <a:pt x="764984" y="551180"/>
                  </a:lnTo>
                  <a:lnTo>
                    <a:pt x="766572" y="554990"/>
                  </a:lnTo>
                  <a:lnTo>
                    <a:pt x="767321" y="556260"/>
                  </a:lnTo>
                  <a:lnTo>
                    <a:pt x="768121" y="556260"/>
                  </a:lnTo>
                  <a:lnTo>
                    <a:pt x="767321" y="558800"/>
                  </a:lnTo>
                  <a:lnTo>
                    <a:pt x="766572" y="563880"/>
                  </a:lnTo>
                  <a:lnTo>
                    <a:pt x="764222" y="570230"/>
                  </a:lnTo>
                  <a:lnTo>
                    <a:pt x="763435" y="575310"/>
                  </a:lnTo>
                  <a:lnTo>
                    <a:pt x="762660" y="576580"/>
                  </a:lnTo>
                  <a:lnTo>
                    <a:pt x="762673" y="577850"/>
                  </a:lnTo>
                  <a:lnTo>
                    <a:pt x="763435" y="579120"/>
                  </a:lnTo>
                  <a:lnTo>
                    <a:pt x="762673" y="580390"/>
                  </a:lnTo>
                  <a:lnTo>
                    <a:pt x="764222" y="581660"/>
                  </a:lnTo>
                  <a:lnTo>
                    <a:pt x="764222" y="584200"/>
                  </a:lnTo>
                  <a:lnTo>
                    <a:pt x="763435" y="585470"/>
                  </a:lnTo>
                  <a:lnTo>
                    <a:pt x="762673" y="588010"/>
                  </a:lnTo>
                  <a:lnTo>
                    <a:pt x="761885" y="589280"/>
                  </a:lnTo>
                  <a:lnTo>
                    <a:pt x="762660" y="593090"/>
                  </a:lnTo>
                  <a:lnTo>
                    <a:pt x="762660" y="598170"/>
                  </a:lnTo>
                  <a:lnTo>
                    <a:pt x="761885" y="600710"/>
                  </a:lnTo>
                  <a:lnTo>
                    <a:pt x="763435" y="601980"/>
                  </a:lnTo>
                  <a:lnTo>
                    <a:pt x="763435" y="604520"/>
                  </a:lnTo>
                  <a:lnTo>
                    <a:pt x="764222" y="607060"/>
                  </a:lnTo>
                  <a:lnTo>
                    <a:pt x="763435" y="608330"/>
                  </a:lnTo>
                  <a:lnTo>
                    <a:pt x="763435" y="610870"/>
                  </a:lnTo>
                  <a:lnTo>
                    <a:pt x="761111" y="614680"/>
                  </a:lnTo>
                  <a:lnTo>
                    <a:pt x="762660" y="614680"/>
                  </a:lnTo>
                  <a:lnTo>
                    <a:pt x="763333" y="615784"/>
                  </a:lnTo>
                  <a:lnTo>
                    <a:pt x="762673" y="616534"/>
                  </a:lnTo>
                  <a:lnTo>
                    <a:pt x="761873" y="617410"/>
                  </a:lnTo>
                  <a:lnTo>
                    <a:pt x="762660" y="617270"/>
                  </a:lnTo>
                  <a:lnTo>
                    <a:pt x="763308" y="616534"/>
                  </a:lnTo>
                  <a:lnTo>
                    <a:pt x="763397" y="615899"/>
                  </a:lnTo>
                  <a:lnTo>
                    <a:pt x="763435" y="617220"/>
                  </a:lnTo>
                  <a:lnTo>
                    <a:pt x="763435" y="650240"/>
                  </a:lnTo>
                  <a:lnTo>
                    <a:pt x="763435" y="652780"/>
                  </a:lnTo>
                  <a:lnTo>
                    <a:pt x="760323" y="656590"/>
                  </a:lnTo>
                  <a:lnTo>
                    <a:pt x="760323" y="648970"/>
                  </a:lnTo>
                  <a:lnTo>
                    <a:pt x="761873" y="648970"/>
                  </a:lnTo>
                  <a:lnTo>
                    <a:pt x="763435" y="650240"/>
                  </a:lnTo>
                  <a:lnTo>
                    <a:pt x="763435" y="617220"/>
                  </a:lnTo>
                  <a:lnTo>
                    <a:pt x="761873" y="624840"/>
                  </a:lnTo>
                  <a:lnTo>
                    <a:pt x="761111" y="632460"/>
                  </a:lnTo>
                  <a:lnTo>
                    <a:pt x="760323" y="640080"/>
                  </a:lnTo>
                  <a:lnTo>
                    <a:pt x="759536" y="642620"/>
                  </a:lnTo>
                  <a:lnTo>
                    <a:pt x="758774" y="643890"/>
                  </a:lnTo>
                  <a:lnTo>
                    <a:pt x="757974" y="646430"/>
                  </a:lnTo>
                  <a:lnTo>
                    <a:pt x="757974" y="652780"/>
                  </a:lnTo>
                  <a:lnTo>
                    <a:pt x="757212" y="660400"/>
                  </a:lnTo>
                  <a:lnTo>
                    <a:pt x="756424" y="666750"/>
                  </a:lnTo>
                  <a:lnTo>
                    <a:pt x="755662" y="671830"/>
                  </a:lnTo>
                  <a:lnTo>
                    <a:pt x="755218" y="695960"/>
                  </a:lnTo>
                  <a:lnTo>
                    <a:pt x="751776" y="728980"/>
                  </a:lnTo>
                  <a:lnTo>
                    <a:pt x="750976" y="734060"/>
                  </a:lnTo>
                  <a:lnTo>
                    <a:pt x="753325" y="737870"/>
                  </a:lnTo>
                  <a:lnTo>
                    <a:pt x="757974" y="735330"/>
                  </a:lnTo>
                  <a:lnTo>
                    <a:pt x="757974" y="740410"/>
                  </a:lnTo>
                  <a:lnTo>
                    <a:pt x="754113" y="740410"/>
                  </a:lnTo>
                  <a:lnTo>
                    <a:pt x="753325" y="744220"/>
                  </a:lnTo>
                  <a:lnTo>
                    <a:pt x="754875" y="742950"/>
                  </a:lnTo>
                  <a:lnTo>
                    <a:pt x="755662" y="742950"/>
                  </a:lnTo>
                  <a:lnTo>
                    <a:pt x="757212" y="744220"/>
                  </a:lnTo>
                  <a:lnTo>
                    <a:pt x="757974" y="745490"/>
                  </a:lnTo>
                  <a:lnTo>
                    <a:pt x="757212" y="746760"/>
                  </a:lnTo>
                  <a:lnTo>
                    <a:pt x="755662" y="748030"/>
                  </a:lnTo>
                  <a:lnTo>
                    <a:pt x="754113" y="750570"/>
                  </a:lnTo>
                  <a:lnTo>
                    <a:pt x="753325" y="754380"/>
                  </a:lnTo>
                  <a:lnTo>
                    <a:pt x="754113" y="755650"/>
                  </a:lnTo>
                  <a:lnTo>
                    <a:pt x="753325" y="756920"/>
                  </a:lnTo>
                  <a:lnTo>
                    <a:pt x="754113" y="758190"/>
                  </a:lnTo>
                  <a:lnTo>
                    <a:pt x="753325" y="762000"/>
                  </a:lnTo>
                  <a:lnTo>
                    <a:pt x="754113" y="763270"/>
                  </a:lnTo>
                  <a:lnTo>
                    <a:pt x="754113" y="765810"/>
                  </a:lnTo>
                  <a:lnTo>
                    <a:pt x="754875" y="770890"/>
                  </a:lnTo>
                  <a:lnTo>
                    <a:pt x="755662" y="774700"/>
                  </a:lnTo>
                  <a:lnTo>
                    <a:pt x="757212" y="779780"/>
                  </a:lnTo>
                  <a:lnTo>
                    <a:pt x="757974" y="784860"/>
                  </a:lnTo>
                  <a:lnTo>
                    <a:pt x="757974" y="788670"/>
                  </a:lnTo>
                  <a:lnTo>
                    <a:pt x="760323" y="796290"/>
                  </a:lnTo>
                  <a:lnTo>
                    <a:pt x="761885" y="800100"/>
                  </a:lnTo>
                  <a:lnTo>
                    <a:pt x="761111" y="802640"/>
                  </a:lnTo>
                  <a:lnTo>
                    <a:pt x="761111" y="803910"/>
                  </a:lnTo>
                  <a:lnTo>
                    <a:pt x="760323" y="805180"/>
                  </a:lnTo>
                  <a:lnTo>
                    <a:pt x="758774" y="806450"/>
                  </a:lnTo>
                  <a:lnTo>
                    <a:pt x="758774" y="807720"/>
                  </a:lnTo>
                  <a:lnTo>
                    <a:pt x="757212" y="806450"/>
                  </a:lnTo>
                  <a:lnTo>
                    <a:pt x="756424" y="806450"/>
                  </a:lnTo>
                  <a:lnTo>
                    <a:pt x="760323" y="814070"/>
                  </a:lnTo>
                  <a:lnTo>
                    <a:pt x="762660" y="811530"/>
                  </a:lnTo>
                  <a:lnTo>
                    <a:pt x="768121" y="812800"/>
                  </a:lnTo>
                  <a:lnTo>
                    <a:pt x="768121" y="814070"/>
                  </a:lnTo>
                  <a:lnTo>
                    <a:pt x="768883" y="815340"/>
                  </a:lnTo>
                  <a:lnTo>
                    <a:pt x="768121" y="817880"/>
                  </a:lnTo>
                  <a:lnTo>
                    <a:pt x="768870" y="819150"/>
                  </a:lnTo>
                  <a:lnTo>
                    <a:pt x="771220" y="819150"/>
                  </a:lnTo>
                  <a:lnTo>
                    <a:pt x="775881" y="821690"/>
                  </a:lnTo>
                  <a:lnTo>
                    <a:pt x="774331" y="828040"/>
                  </a:lnTo>
                  <a:lnTo>
                    <a:pt x="779018" y="830580"/>
                  </a:lnTo>
                  <a:lnTo>
                    <a:pt x="779018" y="831850"/>
                  </a:lnTo>
                  <a:lnTo>
                    <a:pt x="782878" y="831850"/>
                  </a:lnTo>
                  <a:lnTo>
                    <a:pt x="782878" y="833120"/>
                  </a:lnTo>
                  <a:lnTo>
                    <a:pt x="781329" y="835660"/>
                  </a:lnTo>
                  <a:lnTo>
                    <a:pt x="781329" y="836930"/>
                  </a:lnTo>
                  <a:lnTo>
                    <a:pt x="782129" y="838200"/>
                  </a:lnTo>
                  <a:lnTo>
                    <a:pt x="788327" y="842010"/>
                  </a:lnTo>
                  <a:lnTo>
                    <a:pt x="794575" y="842010"/>
                  </a:lnTo>
                  <a:lnTo>
                    <a:pt x="802297" y="840740"/>
                  </a:lnTo>
                  <a:lnTo>
                    <a:pt x="803884" y="842010"/>
                  </a:lnTo>
                  <a:lnTo>
                    <a:pt x="805408" y="842010"/>
                  </a:lnTo>
                  <a:lnTo>
                    <a:pt x="806196" y="843280"/>
                  </a:lnTo>
                  <a:lnTo>
                    <a:pt x="807783" y="842010"/>
                  </a:lnTo>
                  <a:lnTo>
                    <a:pt x="809307" y="843280"/>
                  </a:lnTo>
                  <a:lnTo>
                    <a:pt x="810094" y="844550"/>
                  </a:lnTo>
                  <a:lnTo>
                    <a:pt x="813206" y="844550"/>
                  </a:lnTo>
                  <a:lnTo>
                    <a:pt x="820204" y="843280"/>
                  </a:lnTo>
                  <a:lnTo>
                    <a:pt x="824090" y="840740"/>
                  </a:lnTo>
                  <a:lnTo>
                    <a:pt x="827201" y="838200"/>
                  </a:lnTo>
                  <a:lnTo>
                    <a:pt x="828001" y="838200"/>
                  </a:lnTo>
                  <a:lnTo>
                    <a:pt x="830313" y="836930"/>
                  </a:lnTo>
                  <a:lnTo>
                    <a:pt x="831900" y="835660"/>
                  </a:lnTo>
                  <a:lnTo>
                    <a:pt x="833424" y="835660"/>
                  </a:lnTo>
                  <a:lnTo>
                    <a:pt x="834999" y="834390"/>
                  </a:lnTo>
                  <a:lnTo>
                    <a:pt x="836587" y="834390"/>
                  </a:lnTo>
                  <a:lnTo>
                    <a:pt x="841209" y="829310"/>
                  </a:lnTo>
                  <a:lnTo>
                    <a:pt x="844308" y="828040"/>
                  </a:lnTo>
                  <a:lnTo>
                    <a:pt x="843584" y="830580"/>
                  </a:lnTo>
                  <a:lnTo>
                    <a:pt x="845108" y="829310"/>
                  </a:lnTo>
                  <a:lnTo>
                    <a:pt x="846683" y="828040"/>
                  </a:lnTo>
                  <a:lnTo>
                    <a:pt x="847483" y="828040"/>
                  </a:lnTo>
                  <a:lnTo>
                    <a:pt x="852741" y="822960"/>
                  </a:lnTo>
                  <a:lnTo>
                    <a:pt x="858075" y="819150"/>
                  </a:lnTo>
                  <a:lnTo>
                    <a:pt x="863549" y="814070"/>
                  </a:lnTo>
                  <a:lnTo>
                    <a:pt x="866381" y="811530"/>
                  </a:lnTo>
                  <a:lnTo>
                    <a:pt x="869213" y="808990"/>
                  </a:lnTo>
                  <a:lnTo>
                    <a:pt x="870800" y="808990"/>
                  </a:lnTo>
                  <a:lnTo>
                    <a:pt x="871334" y="807720"/>
                  </a:lnTo>
                  <a:lnTo>
                    <a:pt x="872388" y="805180"/>
                  </a:lnTo>
                  <a:lnTo>
                    <a:pt x="873899" y="802640"/>
                  </a:lnTo>
                  <a:lnTo>
                    <a:pt x="874699" y="800100"/>
                  </a:lnTo>
                  <a:lnTo>
                    <a:pt x="877011" y="798830"/>
                  </a:lnTo>
                  <a:lnTo>
                    <a:pt x="880910" y="795020"/>
                  </a:lnTo>
                  <a:lnTo>
                    <a:pt x="886396" y="789940"/>
                  </a:lnTo>
                  <a:lnTo>
                    <a:pt x="890282" y="786130"/>
                  </a:lnTo>
                  <a:lnTo>
                    <a:pt x="908913" y="760730"/>
                  </a:lnTo>
                  <a:lnTo>
                    <a:pt x="911301" y="756920"/>
                  </a:lnTo>
                  <a:lnTo>
                    <a:pt x="912025" y="754380"/>
                  </a:lnTo>
                  <a:lnTo>
                    <a:pt x="912025" y="751840"/>
                  </a:lnTo>
                  <a:lnTo>
                    <a:pt x="915924" y="749300"/>
                  </a:lnTo>
                  <a:lnTo>
                    <a:pt x="915924" y="746760"/>
                  </a:lnTo>
                  <a:lnTo>
                    <a:pt x="916711" y="745490"/>
                  </a:lnTo>
                  <a:lnTo>
                    <a:pt x="919810" y="744220"/>
                  </a:lnTo>
                  <a:lnTo>
                    <a:pt x="921397" y="740410"/>
                  </a:lnTo>
                  <a:lnTo>
                    <a:pt x="922185" y="737870"/>
                  </a:lnTo>
                  <a:lnTo>
                    <a:pt x="930122" y="725170"/>
                  </a:lnTo>
                  <a:lnTo>
                    <a:pt x="933742" y="718820"/>
                  </a:lnTo>
                  <a:lnTo>
                    <a:pt x="936917" y="712470"/>
                  </a:lnTo>
                  <a:lnTo>
                    <a:pt x="939292" y="708660"/>
                  </a:lnTo>
                  <a:lnTo>
                    <a:pt x="934618" y="718820"/>
                  </a:lnTo>
                  <a:lnTo>
                    <a:pt x="933030" y="721360"/>
                  </a:lnTo>
                  <a:lnTo>
                    <a:pt x="933818" y="723900"/>
                  </a:lnTo>
                  <a:lnTo>
                    <a:pt x="932294" y="726440"/>
                  </a:lnTo>
                  <a:lnTo>
                    <a:pt x="930719" y="727710"/>
                  </a:lnTo>
                  <a:lnTo>
                    <a:pt x="929195" y="732790"/>
                  </a:lnTo>
                  <a:lnTo>
                    <a:pt x="930719" y="734060"/>
                  </a:lnTo>
                  <a:lnTo>
                    <a:pt x="932294" y="735330"/>
                  </a:lnTo>
                  <a:lnTo>
                    <a:pt x="929919" y="736600"/>
                  </a:lnTo>
                  <a:lnTo>
                    <a:pt x="928408" y="737870"/>
                  </a:lnTo>
                  <a:lnTo>
                    <a:pt x="926020" y="742950"/>
                  </a:lnTo>
                  <a:lnTo>
                    <a:pt x="922197" y="749300"/>
                  </a:lnTo>
                  <a:lnTo>
                    <a:pt x="920610" y="756920"/>
                  </a:lnTo>
                  <a:lnTo>
                    <a:pt x="918298" y="758190"/>
                  </a:lnTo>
                  <a:lnTo>
                    <a:pt x="917498" y="760730"/>
                  </a:lnTo>
                  <a:lnTo>
                    <a:pt x="917498" y="763270"/>
                  </a:lnTo>
                  <a:lnTo>
                    <a:pt x="915924" y="763270"/>
                  </a:lnTo>
                  <a:lnTo>
                    <a:pt x="914400" y="767080"/>
                  </a:lnTo>
                  <a:lnTo>
                    <a:pt x="912812" y="769620"/>
                  </a:lnTo>
                  <a:lnTo>
                    <a:pt x="912025" y="772160"/>
                  </a:lnTo>
                  <a:lnTo>
                    <a:pt x="925296" y="782320"/>
                  </a:lnTo>
                  <a:lnTo>
                    <a:pt x="926020" y="781050"/>
                  </a:lnTo>
                  <a:lnTo>
                    <a:pt x="926033" y="779780"/>
                  </a:lnTo>
                  <a:lnTo>
                    <a:pt x="927608" y="779780"/>
                  </a:lnTo>
                  <a:lnTo>
                    <a:pt x="927608" y="788670"/>
                  </a:lnTo>
                  <a:lnTo>
                    <a:pt x="930719" y="787400"/>
                  </a:lnTo>
                  <a:lnTo>
                    <a:pt x="929195" y="791210"/>
                  </a:lnTo>
                  <a:lnTo>
                    <a:pt x="929195" y="793750"/>
                  </a:lnTo>
                  <a:lnTo>
                    <a:pt x="928408" y="796290"/>
                  </a:lnTo>
                  <a:lnTo>
                    <a:pt x="927608" y="800100"/>
                  </a:lnTo>
                  <a:lnTo>
                    <a:pt x="928408" y="801370"/>
                  </a:lnTo>
                  <a:lnTo>
                    <a:pt x="930719" y="801370"/>
                  </a:lnTo>
                  <a:lnTo>
                    <a:pt x="933018" y="802640"/>
                  </a:lnTo>
                  <a:lnTo>
                    <a:pt x="935405" y="802640"/>
                  </a:lnTo>
                  <a:lnTo>
                    <a:pt x="937717" y="797560"/>
                  </a:lnTo>
                  <a:lnTo>
                    <a:pt x="940092" y="801370"/>
                  </a:lnTo>
                  <a:lnTo>
                    <a:pt x="947826" y="798830"/>
                  </a:lnTo>
                  <a:lnTo>
                    <a:pt x="946302" y="805180"/>
                  </a:lnTo>
                  <a:lnTo>
                    <a:pt x="947826" y="806450"/>
                  </a:lnTo>
                  <a:lnTo>
                    <a:pt x="951725" y="806450"/>
                  </a:lnTo>
                  <a:lnTo>
                    <a:pt x="954100" y="807720"/>
                  </a:lnTo>
                  <a:lnTo>
                    <a:pt x="957211" y="807720"/>
                  </a:lnTo>
                  <a:lnTo>
                    <a:pt x="957935" y="806450"/>
                  </a:lnTo>
                  <a:lnTo>
                    <a:pt x="962621" y="805180"/>
                  </a:lnTo>
                  <a:lnTo>
                    <a:pt x="968832" y="801370"/>
                  </a:lnTo>
                  <a:lnTo>
                    <a:pt x="969225" y="798830"/>
                  </a:lnTo>
                  <a:lnTo>
                    <a:pt x="969429" y="797560"/>
                  </a:lnTo>
                  <a:lnTo>
                    <a:pt x="969619" y="796290"/>
                  </a:lnTo>
                  <a:lnTo>
                    <a:pt x="969619" y="795020"/>
                  </a:lnTo>
                  <a:lnTo>
                    <a:pt x="970407" y="793750"/>
                  </a:lnTo>
                  <a:lnTo>
                    <a:pt x="973988" y="787400"/>
                  </a:lnTo>
                  <a:lnTo>
                    <a:pt x="977328" y="779780"/>
                  </a:lnTo>
                  <a:lnTo>
                    <a:pt x="979944" y="773366"/>
                  </a:lnTo>
                  <a:lnTo>
                    <a:pt x="981316" y="765810"/>
                  </a:lnTo>
                  <a:lnTo>
                    <a:pt x="982827" y="764540"/>
                  </a:lnTo>
                  <a:lnTo>
                    <a:pt x="982840" y="763270"/>
                  </a:lnTo>
                  <a:lnTo>
                    <a:pt x="984415" y="762000"/>
                  </a:lnTo>
                  <a:lnTo>
                    <a:pt x="985215" y="760730"/>
                  </a:lnTo>
                  <a:lnTo>
                    <a:pt x="995311" y="732790"/>
                  </a:lnTo>
                  <a:lnTo>
                    <a:pt x="997623" y="727710"/>
                  </a:lnTo>
                  <a:lnTo>
                    <a:pt x="998308" y="723900"/>
                  </a:lnTo>
                  <a:lnTo>
                    <a:pt x="999210" y="718820"/>
                  </a:lnTo>
                  <a:lnTo>
                    <a:pt x="1000010" y="717550"/>
                  </a:lnTo>
                  <a:lnTo>
                    <a:pt x="1000734" y="717550"/>
                  </a:lnTo>
                  <a:lnTo>
                    <a:pt x="1000734" y="716280"/>
                  </a:lnTo>
                  <a:lnTo>
                    <a:pt x="1007732" y="701040"/>
                  </a:lnTo>
                  <a:lnTo>
                    <a:pt x="1010907" y="694690"/>
                  </a:lnTo>
                  <a:lnTo>
                    <a:pt x="1012418" y="690880"/>
                  </a:lnTo>
                  <a:lnTo>
                    <a:pt x="1012418" y="689610"/>
                  </a:lnTo>
                  <a:lnTo>
                    <a:pt x="1014006" y="688340"/>
                  </a:lnTo>
                  <a:lnTo>
                    <a:pt x="1016317" y="681990"/>
                  </a:lnTo>
                  <a:lnTo>
                    <a:pt x="1015530" y="675640"/>
                  </a:lnTo>
                  <a:lnTo>
                    <a:pt x="1021016" y="669290"/>
                  </a:lnTo>
                  <a:lnTo>
                    <a:pt x="1022527" y="668020"/>
                  </a:lnTo>
                  <a:lnTo>
                    <a:pt x="1022527" y="665480"/>
                  </a:lnTo>
                  <a:lnTo>
                    <a:pt x="1026439" y="656590"/>
                  </a:lnTo>
                  <a:lnTo>
                    <a:pt x="1029525" y="648970"/>
                  </a:lnTo>
                  <a:lnTo>
                    <a:pt x="1032637" y="642620"/>
                  </a:lnTo>
                  <a:lnTo>
                    <a:pt x="1033437" y="636270"/>
                  </a:lnTo>
                  <a:lnTo>
                    <a:pt x="1034224" y="635000"/>
                  </a:lnTo>
                  <a:lnTo>
                    <a:pt x="1040434" y="622300"/>
                  </a:lnTo>
                  <a:lnTo>
                    <a:pt x="1042022" y="615950"/>
                  </a:lnTo>
                  <a:lnTo>
                    <a:pt x="1044333" y="608330"/>
                  </a:lnTo>
                  <a:lnTo>
                    <a:pt x="1047432" y="600710"/>
                  </a:lnTo>
                  <a:lnTo>
                    <a:pt x="1051331" y="594360"/>
                  </a:lnTo>
                  <a:lnTo>
                    <a:pt x="1053706" y="589280"/>
                  </a:lnTo>
                  <a:lnTo>
                    <a:pt x="1054442" y="584200"/>
                  </a:lnTo>
                  <a:lnTo>
                    <a:pt x="1056817" y="580390"/>
                  </a:lnTo>
                  <a:lnTo>
                    <a:pt x="1076236" y="544830"/>
                  </a:lnTo>
                  <a:lnTo>
                    <a:pt x="1080122" y="538480"/>
                  </a:lnTo>
                  <a:lnTo>
                    <a:pt x="1084821" y="532130"/>
                  </a:lnTo>
                  <a:lnTo>
                    <a:pt x="1088720" y="525780"/>
                  </a:lnTo>
                  <a:lnTo>
                    <a:pt x="1093254" y="519430"/>
                  </a:lnTo>
                  <a:lnTo>
                    <a:pt x="1097648" y="511810"/>
                  </a:lnTo>
                  <a:lnTo>
                    <a:pt x="1102055" y="505460"/>
                  </a:lnTo>
                  <a:lnTo>
                    <a:pt x="1106614" y="499110"/>
                  </a:lnTo>
                  <a:lnTo>
                    <a:pt x="1108138" y="495300"/>
                  </a:lnTo>
                  <a:lnTo>
                    <a:pt x="1111250" y="494030"/>
                  </a:lnTo>
                  <a:lnTo>
                    <a:pt x="1113624" y="490220"/>
                  </a:lnTo>
                  <a:lnTo>
                    <a:pt x="1119847" y="483870"/>
                  </a:lnTo>
                  <a:lnTo>
                    <a:pt x="1126667" y="477520"/>
                  </a:lnTo>
                  <a:lnTo>
                    <a:pt x="1133754" y="472440"/>
                  </a:lnTo>
                  <a:lnTo>
                    <a:pt x="1140841" y="466090"/>
                  </a:lnTo>
                  <a:lnTo>
                    <a:pt x="1141628" y="469900"/>
                  </a:lnTo>
                  <a:lnTo>
                    <a:pt x="1140841" y="472440"/>
                  </a:lnTo>
                  <a:lnTo>
                    <a:pt x="1140841" y="473710"/>
                  </a:lnTo>
                  <a:lnTo>
                    <a:pt x="1140040" y="474980"/>
                  </a:lnTo>
                  <a:lnTo>
                    <a:pt x="1140841" y="474980"/>
                  </a:lnTo>
                  <a:lnTo>
                    <a:pt x="1143939" y="477520"/>
                  </a:lnTo>
                  <a:lnTo>
                    <a:pt x="1146314" y="478790"/>
                  </a:lnTo>
                  <a:lnTo>
                    <a:pt x="1148626" y="482600"/>
                  </a:lnTo>
                  <a:lnTo>
                    <a:pt x="1148626" y="483870"/>
                  </a:lnTo>
                  <a:lnTo>
                    <a:pt x="1149426" y="483870"/>
                  </a:lnTo>
                  <a:lnTo>
                    <a:pt x="1149426" y="485140"/>
                  </a:lnTo>
                  <a:lnTo>
                    <a:pt x="1148626" y="491490"/>
                  </a:lnTo>
                  <a:lnTo>
                    <a:pt x="1145527" y="497840"/>
                  </a:lnTo>
                  <a:lnTo>
                    <a:pt x="1144727" y="502920"/>
                  </a:lnTo>
                  <a:lnTo>
                    <a:pt x="1144739" y="508000"/>
                  </a:lnTo>
                  <a:lnTo>
                    <a:pt x="1146314" y="509270"/>
                  </a:lnTo>
                  <a:lnTo>
                    <a:pt x="1145527" y="511810"/>
                  </a:lnTo>
                  <a:lnTo>
                    <a:pt x="1145527" y="513080"/>
                  </a:lnTo>
                  <a:lnTo>
                    <a:pt x="1143152" y="516890"/>
                  </a:lnTo>
                  <a:lnTo>
                    <a:pt x="1143939" y="520700"/>
                  </a:lnTo>
                  <a:lnTo>
                    <a:pt x="1144727" y="523240"/>
                  </a:lnTo>
                  <a:lnTo>
                    <a:pt x="1143939" y="525780"/>
                  </a:lnTo>
                  <a:lnTo>
                    <a:pt x="1143939" y="529590"/>
                  </a:lnTo>
                  <a:lnTo>
                    <a:pt x="1145527" y="532130"/>
                  </a:lnTo>
                  <a:lnTo>
                    <a:pt x="1145527" y="538480"/>
                  </a:lnTo>
                  <a:lnTo>
                    <a:pt x="1143939" y="539750"/>
                  </a:lnTo>
                  <a:lnTo>
                    <a:pt x="1142415" y="542290"/>
                  </a:lnTo>
                  <a:lnTo>
                    <a:pt x="1144727" y="542290"/>
                  </a:lnTo>
                  <a:lnTo>
                    <a:pt x="1145527" y="543560"/>
                  </a:lnTo>
                  <a:lnTo>
                    <a:pt x="1142415" y="547370"/>
                  </a:lnTo>
                  <a:lnTo>
                    <a:pt x="1141628" y="549910"/>
                  </a:lnTo>
                  <a:lnTo>
                    <a:pt x="1141628" y="588010"/>
                  </a:lnTo>
                  <a:lnTo>
                    <a:pt x="1138516" y="591820"/>
                  </a:lnTo>
                  <a:lnTo>
                    <a:pt x="1138516" y="584200"/>
                  </a:lnTo>
                  <a:lnTo>
                    <a:pt x="1140040" y="584200"/>
                  </a:lnTo>
                  <a:lnTo>
                    <a:pt x="1140841" y="585470"/>
                  </a:lnTo>
                  <a:lnTo>
                    <a:pt x="1141628" y="588010"/>
                  </a:lnTo>
                  <a:lnTo>
                    <a:pt x="1141628" y="549910"/>
                  </a:lnTo>
                  <a:lnTo>
                    <a:pt x="1141603" y="552538"/>
                  </a:lnTo>
                  <a:lnTo>
                    <a:pt x="1139317" y="560070"/>
                  </a:lnTo>
                  <a:lnTo>
                    <a:pt x="1137729" y="575310"/>
                  </a:lnTo>
                  <a:lnTo>
                    <a:pt x="1136154" y="581660"/>
                  </a:lnTo>
                  <a:lnTo>
                    <a:pt x="1135418" y="588010"/>
                  </a:lnTo>
                  <a:lnTo>
                    <a:pt x="1135418" y="595630"/>
                  </a:lnTo>
                  <a:lnTo>
                    <a:pt x="1134618" y="601980"/>
                  </a:lnTo>
                  <a:lnTo>
                    <a:pt x="1133043" y="612140"/>
                  </a:lnTo>
                  <a:lnTo>
                    <a:pt x="1132065" y="619760"/>
                  </a:lnTo>
                  <a:lnTo>
                    <a:pt x="1131519" y="623570"/>
                  </a:lnTo>
                  <a:lnTo>
                    <a:pt x="1131582" y="630186"/>
                  </a:lnTo>
                  <a:lnTo>
                    <a:pt x="1132255" y="633730"/>
                  </a:lnTo>
                  <a:lnTo>
                    <a:pt x="1133043" y="638810"/>
                  </a:lnTo>
                  <a:lnTo>
                    <a:pt x="1128407" y="646430"/>
                  </a:lnTo>
                  <a:lnTo>
                    <a:pt x="1131519" y="650240"/>
                  </a:lnTo>
                  <a:lnTo>
                    <a:pt x="1132243" y="651510"/>
                  </a:lnTo>
                  <a:lnTo>
                    <a:pt x="1132255" y="652780"/>
                  </a:lnTo>
                  <a:lnTo>
                    <a:pt x="1129931" y="656590"/>
                  </a:lnTo>
                  <a:lnTo>
                    <a:pt x="1128407" y="660400"/>
                  </a:lnTo>
                  <a:lnTo>
                    <a:pt x="1127620" y="664210"/>
                  </a:lnTo>
                  <a:lnTo>
                    <a:pt x="1128483" y="668020"/>
                  </a:lnTo>
                  <a:lnTo>
                    <a:pt x="1128598" y="670560"/>
                  </a:lnTo>
                  <a:lnTo>
                    <a:pt x="1128674" y="676910"/>
                  </a:lnTo>
                  <a:lnTo>
                    <a:pt x="1128483" y="681990"/>
                  </a:lnTo>
                  <a:lnTo>
                    <a:pt x="1127633" y="690880"/>
                  </a:lnTo>
                  <a:lnTo>
                    <a:pt x="1126832" y="693420"/>
                  </a:lnTo>
                  <a:lnTo>
                    <a:pt x="1126832" y="695960"/>
                  </a:lnTo>
                  <a:lnTo>
                    <a:pt x="1125245" y="697230"/>
                  </a:lnTo>
                  <a:lnTo>
                    <a:pt x="1126045" y="698500"/>
                  </a:lnTo>
                  <a:lnTo>
                    <a:pt x="1127620" y="704850"/>
                  </a:lnTo>
                  <a:lnTo>
                    <a:pt x="1126832" y="708660"/>
                  </a:lnTo>
                  <a:lnTo>
                    <a:pt x="1126832" y="709930"/>
                  </a:lnTo>
                  <a:lnTo>
                    <a:pt x="1125245" y="709930"/>
                  </a:lnTo>
                  <a:lnTo>
                    <a:pt x="1121410" y="712470"/>
                  </a:lnTo>
                  <a:lnTo>
                    <a:pt x="1122934" y="712470"/>
                  </a:lnTo>
                  <a:lnTo>
                    <a:pt x="1124521" y="715010"/>
                  </a:lnTo>
                  <a:lnTo>
                    <a:pt x="1125245" y="717550"/>
                  </a:lnTo>
                  <a:lnTo>
                    <a:pt x="1122934" y="721360"/>
                  </a:lnTo>
                  <a:lnTo>
                    <a:pt x="1124521" y="722630"/>
                  </a:lnTo>
                  <a:lnTo>
                    <a:pt x="1125245" y="725170"/>
                  </a:lnTo>
                  <a:lnTo>
                    <a:pt x="1126045" y="726440"/>
                  </a:lnTo>
                  <a:lnTo>
                    <a:pt x="1125994" y="727938"/>
                  </a:lnTo>
                  <a:lnTo>
                    <a:pt x="1125245" y="731520"/>
                  </a:lnTo>
                  <a:lnTo>
                    <a:pt x="1125245" y="735330"/>
                  </a:lnTo>
                  <a:lnTo>
                    <a:pt x="1124521" y="740410"/>
                  </a:lnTo>
                  <a:lnTo>
                    <a:pt x="1123734" y="745490"/>
                  </a:lnTo>
                  <a:lnTo>
                    <a:pt x="1125245" y="746760"/>
                  </a:lnTo>
                  <a:lnTo>
                    <a:pt x="1124521" y="750570"/>
                  </a:lnTo>
                  <a:lnTo>
                    <a:pt x="1124521" y="754380"/>
                  </a:lnTo>
                  <a:lnTo>
                    <a:pt x="1123734" y="758190"/>
                  </a:lnTo>
                  <a:lnTo>
                    <a:pt x="1122934" y="764540"/>
                  </a:lnTo>
                  <a:lnTo>
                    <a:pt x="1122133" y="769620"/>
                  </a:lnTo>
                  <a:lnTo>
                    <a:pt x="1121422" y="774700"/>
                  </a:lnTo>
                  <a:lnTo>
                    <a:pt x="1122934" y="777240"/>
                  </a:lnTo>
                  <a:lnTo>
                    <a:pt x="1127620" y="775970"/>
                  </a:lnTo>
                  <a:lnTo>
                    <a:pt x="1128420" y="781050"/>
                  </a:lnTo>
                  <a:lnTo>
                    <a:pt x="1123734" y="781050"/>
                  </a:lnTo>
                  <a:lnTo>
                    <a:pt x="1123734" y="783590"/>
                  </a:lnTo>
                  <a:lnTo>
                    <a:pt x="1126832" y="782320"/>
                  </a:lnTo>
                  <a:lnTo>
                    <a:pt x="1126832" y="784860"/>
                  </a:lnTo>
                  <a:lnTo>
                    <a:pt x="1127620" y="786130"/>
                  </a:lnTo>
                  <a:lnTo>
                    <a:pt x="1127633" y="787400"/>
                  </a:lnTo>
                  <a:lnTo>
                    <a:pt x="1126045" y="788670"/>
                  </a:lnTo>
                  <a:lnTo>
                    <a:pt x="1123734" y="791210"/>
                  </a:lnTo>
                  <a:lnTo>
                    <a:pt x="1123734" y="798830"/>
                  </a:lnTo>
                  <a:lnTo>
                    <a:pt x="1124521" y="801370"/>
                  </a:lnTo>
                  <a:lnTo>
                    <a:pt x="1123734" y="803910"/>
                  </a:lnTo>
                  <a:lnTo>
                    <a:pt x="1124521" y="806450"/>
                  </a:lnTo>
                  <a:lnTo>
                    <a:pt x="1127620" y="819150"/>
                  </a:lnTo>
                  <a:lnTo>
                    <a:pt x="1128420" y="824230"/>
                  </a:lnTo>
                  <a:lnTo>
                    <a:pt x="1127620" y="829310"/>
                  </a:lnTo>
                  <a:lnTo>
                    <a:pt x="1129931" y="834390"/>
                  </a:lnTo>
                  <a:lnTo>
                    <a:pt x="1131519" y="839470"/>
                  </a:lnTo>
                  <a:lnTo>
                    <a:pt x="1130731" y="843280"/>
                  </a:lnTo>
                  <a:lnTo>
                    <a:pt x="1130731" y="845820"/>
                  </a:lnTo>
                  <a:lnTo>
                    <a:pt x="1129144" y="848360"/>
                  </a:lnTo>
                  <a:lnTo>
                    <a:pt x="1128407" y="848360"/>
                  </a:lnTo>
                  <a:lnTo>
                    <a:pt x="1127620" y="847090"/>
                  </a:lnTo>
                  <a:lnTo>
                    <a:pt x="1126832" y="847090"/>
                  </a:lnTo>
                  <a:lnTo>
                    <a:pt x="1129931" y="854710"/>
                  </a:lnTo>
                  <a:lnTo>
                    <a:pt x="1133043" y="850900"/>
                  </a:lnTo>
                  <a:lnTo>
                    <a:pt x="1136142" y="852170"/>
                  </a:lnTo>
                  <a:lnTo>
                    <a:pt x="1139317" y="854710"/>
                  </a:lnTo>
                  <a:lnTo>
                    <a:pt x="1138516" y="855980"/>
                  </a:lnTo>
                  <a:lnTo>
                    <a:pt x="1138516" y="858520"/>
                  </a:lnTo>
                  <a:lnTo>
                    <a:pt x="1139317" y="858520"/>
                  </a:lnTo>
                  <a:lnTo>
                    <a:pt x="1140841" y="859790"/>
                  </a:lnTo>
                  <a:lnTo>
                    <a:pt x="1146314" y="862330"/>
                  </a:lnTo>
                  <a:lnTo>
                    <a:pt x="1143939" y="868680"/>
                  </a:lnTo>
                  <a:lnTo>
                    <a:pt x="1149426" y="871220"/>
                  </a:lnTo>
                  <a:lnTo>
                    <a:pt x="1148626" y="872490"/>
                  </a:lnTo>
                  <a:lnTo>
                    <a:pt x="1152525" y="872490"/>
                  </a:lnTo>
                  <a:lnTo>
                    <a:pt x="1152525" y="873760"/>
                  </a:lnTo>
                  <a:lnTo>
                    <a:pt x="1151737" y="875030"/>
                  </a:lnTo>
                  <a:lnTo>
                    <a:pt x="1151737" y="877570"/>
                  </a:lnTo>
                  <a:lnTo>
                    <a:pt x="1152537" y="878840"/>
                  </a:lnTo>
                  <a:lnTo>
                    <a:pt x="1157947" y="882650"/>
                  </a:lnTo>
                  <a:lnTo>
                    <a:pt x="1165733" y="882650"/>
                  </a:lnTo>
                  <a:lnTo>
                    <a:pt x="1173530" y="881380"/>
                  </a:lnTo>
                  <a:lnTo>
                    <a:pt x="1175054" y="882650"/>
                  </a:lnTo>
                  <a:lnTo>
                    <a:pt x="1178953" y="882650"/>
                  </a:lnTo>
                  <a:lnTo>
                    <a:pt x="1180528" y="883920"/>
                  </a:lnTo>
                  <a:lnTo>
                    <a:pt x="1183640" y="883920"/>
                  </a:lnTo>
                  <a:lnTo>
                    <a:pt x="1190637" y="882650"/>
                  </a:lnTo>
                  <a:lnTo>
                    <a:pt x="1194536" y="881380"/>
                  </a:lnTo>
                  <a:lnTo>
                    <a:pt x="1196848" y="878840"/>
                  </a:lnTo>
                  <a:lnTo>
                    <a:pt x="1198435" y="877570"/>
                  </a:lnTo>
                  <a:lnTo>
                    <a:pt x="1203121" y="876300"/>
                  </a:lnTo>
                  <a:lnTo>
                    <a:pt x="1203845" y="876300"/>
                  </a:lnTo>
                  <a:lnTo>
                    <a:pt x="1205433" y="875030"/>
                  </a:lnTo>
                  <a:lnTo>
                    <a:pt x="1206957" y="873760"/>
                  </a:lnTo>
                  <a:lnTo>
                    <a:pt x="1213954" y="868680"/>
                  </a:lnTo>
                  <a:lnTo>
                    <a:pt x="1213231" y="871220"/>
                  </a:lnTo>
                  <a:lnTo>
                    <a:pt x="1214755" y="869950"/>
                  </a:lnTo>
                  <a:lnTo>
                    <a:pt x="1217129" y="868680"/>
                  </a:lnTo>
                  <a:lnTo>
                    <a:pt x="1217853" y="868680"/>
                  </a:lnTo>
                  <a:lnTo>
                    <a:pt x="1237526" y="850900"/>
                  </a:lnTo>
                  <a:lnTo>
                    <a:pt x="1238923" y="849630"/>
                  </a:lnTo>
                  <a:lnTo>
                    <a:pt x="1240485" y="848360"/>
                  </a:lnTo>
                  <a:lnTo>
                    <a:pt x="1242034" y="847090"/>
                  </a:lnTo>
                  <a:lnTo>
                    <a:pt x="1242758" y="844550"/>
                  </a:lnTo>
                  <a:lnTo>
                    <a:pt x="1245133" y="840740"/>
                  </a:lnTo>
                  <a:lnTo>
                    <a:pt x="1246657" y="838200"/>
                  </a:lnTo>
                  <a:lnTo>
                    <a:pt x="1251343" y="834390"/>
                  </a:lnTo>
                  <a:lnTo>
                    <a:pt x="1256753" y="830580"/>
                  </a:lnTo>
                  <a:lnTo>
                    <a:pt x="1259941" y="826770"/>
                  </a:lnTo>
                  <a:lnTo>
                    <a:pt x="1264920" y="820420"/>
                  </a:lnTo>
                  <a:lnTo>
                    <a:pt x="1269542" y="814070"/>
                  </a:lnTo>
                  <a:lnTo>
                    <a:pt x="1278559" y="801370"/>
                  </a:lnTo>
                  <a:lnTo>
                    <a:pt x="1279359" y="800100"/>
                  </a:lnTo>
                  <a:lnTo>
                    <a:pt x="1281671" y="797560"/>
                  </a:lnTo>
                  <a:lnTo>
                    <a:pt x="1281671" y="792480"/>
                  </a:lnTo>
                  <a:lnTo>
                    <a:pt x="1285557" y="789940"/>
                  </a:lnTo>
                  <a:lnTo>
                    <a:pt x="1286357" y="787400"/>
                  </a:lnTo>
                  <a:lnTo>
                    <a:pt x="1286357" y="786130"/>
                  </a:lnTo>
                  <a:lnTo>
                    <a:pt x="1289456" y="783590"/>
                  </a:lnTo>
                  <a:lnTo>
                    <a:pt x="1291043" y="781050"/>
                  </a:lnTo>
                  <a:lnTo>
                    <a:pt x="1293355" y="777240"/>
                  </a:lnTo>
                  <a:lnTo>
                    <a:pt x="1295895" y="772160"/>
                  </a:lnTo>
                  <a:lnTo>
                    <a:pt x="1302308" y="762000"/>
                  </a:lnTo>
                  <a:lnTo>
                    <a:pt x="1305496" y="763270"/>
                  </a:lnTo>
                  <a:lnTo>
                    <a:pt x="1315224" y="765810"/>
                  </a:lnTo>
                  <a:lnTo>
                    <a:pt x="1320634" y="765810"/>
                  </a:lnTo>
                  <a:lnTo>
                    <a:pt x="1328432" y="764540"/>
                  </a:lnTo>
                  <a:lnTo>
                    <a:pt x="1330020" y="763270"/>
                  </a:lnTo>
                  <a:lnTo>
                    <a:pt x="1332331" y="764540"/>
                  </a:lnTo>
                  <a:lnTo>
                    <a:pt x="1335074" y="763270"/>
                  </a:lnTo>
                  <a:lnTo>
                    <a:pt x="1337805" y="762000"/>
                  </a:lnTo>
                  <a:lnTo>
                    <a:pt x="1344815" y="760730"/>
                  </a:lnTo>
                  <a:lnTo>
                    <a:pt x="1349438" y="756920"/>
                  </a:lnTo>
                  <a:lnTo>
                    <a:pt x="1353337" y="754380"/>
                  </a:lnTo>
                  <a:lnTo>
                    <a:pt x="1355712" y="753110"/>
                  </a:lnTo>
                  <a:lnTo>
                    <a:pt x="1357236" y="754380"/>
                  </a:lnTo>
                  <a:lnTo>
                    <a:pt x="1358493" y="753110"/>
                  </a:lnTo>
                  <a:lnTo>
                    <a:pt x="1367332" y="744220"/>
                  </a:lnTo>
                  <a:lnTo>
                    <a:pt x="1375105" y="742950"/>
                  </a:lnTo>
                  <a:lnTo>
                    <a:pt x="1373619" y="741680"/>
                  </a:lnTo>
                  <a:lnTo>
                    <a:pt x="1376718" y="740410"/>
                  </a:lnTo>
                  <a:lnTo>
                    <a:pt x="1379042" y="739140"/>
                  </a:lnTo>
                  <a:lnTo>
                    <a:pt x="1380617" y="737870"/>
                  </a:lnTo>
                  <a:lnTo>
                    <a:pt x="1389138" y="723900"/>
                  </a:lnTo>
                  <a:lnTo>
                    <a:pt x="1390726" y="722630"/>
                  </a:lnTo>
                  <a:lnTo>
                    <a:pt x="1393037" y="720090"/>
                  </a:lnTo>
                  <a:lnTo>
                    <a:pt x="1396136" y="718820"/>
                  </a:lnTo>
                  <a:lnTo>
                    <a:pt x="1396936" y="717550"/>
                  </a:lnTo>
                  <a:lnTo>
                    <a:pt x="1397723" y="717550"/>
                  </a:lnTo>
                  <a:lnTo>
                    <a:pt x="1398511" y="715010"/>
                  </a:lnTo>
                  <a:lnTo>
                    <a:pt x="1399247" y="715010"/>
                  </a:lnTo>
                  <a:lnTo>
                    <a:pt x="1394625" y="712470"/>
                  </a:lnTo>
                  <a:lnTo>
                    <a:pt x="1397723" y="709930"/>
                  </a:lnTo>
                  <a:lnTo>
                    <a:pt x="1401622" y="707390"/>
                  </a:lnTo>
                  <a:lnTo>
                    <a:pt x="1402346" y="706120"/>
                  </a:lnTo>
                  <a:lnTo>
                    <a:pt x="1403934" y="704850"/>
                  </a:lnTo>
                  <a:lnTo>
                    <a:pt x="1406232" y="699770"/>
                  </a:lnTo>
                  <a:lnTo>
                    <a:pt x="1409344" y="695960"/>
                  </a:lnTo>
                  <a:lnTo>
                    <a:pt x="1412519" y="690880"/>
                  </a:lnTo>
                  <a:lnTo>
                    <a:pt x="1414830" y="688340"/>
                  </a:lnTo>
                  <a:lnTo>
                    <a:pt x="1416354" y="685800"/>
                  </a:lnTo>
                  <a:lnTo>
                    <a:pt x="1417942" y="683260"/>
                  </a:lnTo>
                  <a:lnTo>
                    <a:pt x="1421041" y="678180"/>
                  </a:lnTo>
                  <a:lnTo>
                    <a:pt x="1423416" y="674370"/>
                  </a:lnTo>
                  <a:lnTo>
                    <a:pt x="1428838" y="665480"/>
                  </a:lnTo>
                  <a:lnTo>
                    <a:pt x="1431150" y="659130"/>
                  </a:lnTo>
                  <a:lnTo>
                    <a:pt x="1434249" y="654050"/>
                  </a:lnTo>
                  <a:lnTo>
                    <a:pt x="1435836" y="651510"/>
                  </a:lnTo>
                  <a:lnTo>
                    <a:pt x="1438935" y="650240"/>
                  </a:lnTo>
                  <a:lnTo>
                    <a:pt x="1440522" y="647700"/>
                  </a:lnTo>
                  <a:lnTo>
                    <a:pt x="1442046" y="643890"/>
                  </a:lnTo>
                  <a:lnTo>
                    <a:pt x="1443634" y="638810"/>
                  </a:lnTo>
                  <a:lnTo>
                    <a:pt x="1448320" y="636270"/>
                  </a:lnTo>
                  <a:lnTo>
                    <a:pt x="1449044" y="635000"/>
                  </a:lnTo>
                  <a:lnTo>
                    <a:pt x="1450632" y="632460"/>
                  </a:lnTo>
                  <a:lnTo>
                    <a:pt x="1454531" y="626110"/>
                  </a:lnTo>
                  <a:lnTo>
                    <a:pt x="1460741" y="613410"/>
                  </a:lnTo>
                  <a:lnTo>
                    <a:pt x="1464513" y="607060"/>
                  </a:lnTo>
                  <a:lnTo>
                    <a:pt x="1468094" y="601980"/>
                  </a:lnTo>
                  <a:lnTo>
                    <a:pt x="1471333" y="596900"/>
                  </a:lnTo>
                  <a:lnTo>
                    <a:pt x="1474038" y="590550"/>
                  </a:lnTo>
                  <a:lnTo>
                    <a:pt x="1475524" y="591820"/>
                  </a:lnTo>
                  <a:lnTo>
                    <a:pt x="1475536" y="593090"/>
                  </a:lnTo>
                  <a:lnTo>
                    <a:pt x="1474812" y="595630"/>
                  </a:lnTo>
                  <a:lnTo>
                    <a:pt x="1473225" y="598170"/>
                  </a:lnTo>
                  <a:lnTo>
                    <a:pt x="1473225" y="600710"/>
                  </a:lnTo>
                  <a:lnTo>
                    <a:pt x="1472438" y="601980"/>
                  </a:lnTo>
                  <a:lnTo>
                    <a:pt x="1471637" y="607060"/>
                  </a:lnTo>
                  <a:lnTo>
                    <a:pt x="1471637" y="610870"/>
                  </a:lnTo>
                  <a:lnTo>
                    <a:pt x="1471637" y="632460"/>
                  </a:lnTo>
                  <a:lnTo>
                    <a:pt x="1470126" y="633730"/>
                  </a:lnTo>
                  <a:lnTo>
                    <a:pt x="1468539" y="635000"/>
                  </a:lnTo>
                  <a:lnTo>
                    <a:pt x="1467015" y="635000"/>
                  </a:lnTo>
                  <a:lnTo>
                    <a:pt x="1466227" y="633730"/>
                  </a:lnTo>
                  <a:lnTo>
                    <a:pt x="1468539" y="631190"/>
                  </a:lnTo>
                  <a:lnTo>
                    <a:pt x="1470126" y="631190"/>
                  </a:lnTo>
                  <a:lnTo>
                    <a:pt x="1471637" y="632460"/>
                  </a:lnTo>
                  <a:lnTo>
                    <a:pt x="1471637" y="610870"/>
                  </a:lnTo>
                  <a:lnTo>
                    <a:pt x="1470914" y="615950"/>
                  </a:lnTo>
                  <a:lnTo>
                    <a:pt x="1470914" y="618490"/>
                  </a:lnTo>
                  <a:lnTo>
                    <a:pt x="1469326" y="621030"/>
                  </a:lnTo>
                  <a:lnTo>
                    <a:pt x="1467015" y="623570"/>
                  </a:lnTo>
                  <a:lnTo>
                    <a:pt x="1466227" y="623570"/>
                  </a:lnTo>
                  <a:lnTo>
                    <a:pt x="1466227" y="624840"/>
                  </a:lnTo>
                  <a:lnTo>
                    <a:pt x="1458429" y="655320"/>
                  </a:lnTo>
                  <a:lnTo>
                    <a:pt x="1458429" y="659130"/>
                  </a:lnTo>
                  <a:lnTo>
                    <a:pt x="1460017" y="660400"/>
                  </a:lnTo>
                  <a:lnTo>
                    <a:pt x="1460017" y="661670"/>
                  </a:lnTo>
                  <a:lnTo>
                    <a:pt x="1459217" y="665480"/>
                  </a:lnTo>
                  <a:lnTo>
                    <a:pt x="1460017" y="670560"/>
                  </a:lnTo>
                  <a:lnTo>
                    <a:pt x="1454531" y="675640"/>
                  </a:lnTo>
                  <a:lnTo>
                    <a:pt x="1453743" y="675640"/>
                  </a:lnTo>
                  <a:lnTo>
                    <a:pt x="1453743" y="678180"/>
                  </a:lnTo>
                  <a:lnTo>
                    <a:pt x="1453007" y="681990"/>
                  </a:lnTo>
                  <a:lnTo>
                    <a:pt x="1451432" y="687070"/>
                  </a:lnTo>
                  <a:lnTo>
                    <a:pt x="1450632" y="692150"/>
                  </a:lnTo>
                  <a:lnTo>
                    <a:pt x="1449908" y="692150"/>
                  </a:lnTo>
                  <a:lnTo>
                    <a:pt x="1450632" y="693420"/>
                  </a:lnTo>
                  <a:lnTo>
                    <a:pt x="1452219" y="695960"/>
                  </a:lnTo>
                  <a:lnTo>
                    <a:pt x="1454531" y="697230"/>
                  </a:lnTo>
                  <a:lnTo>
                    <a:pt x="1453743" y="698500"/>
                  </a:lnTo>
                  <a:lnTo>
                    <a:pt x="1449108" y="703580"/>
                  </a:lnTo>
                  <a:lnTo>
                    <a:pt x="1451432" y="707390"/>
                  </a:lnTo>
                  <a:lnTo>
                    <a:pt x="1446009" y="716280"/>
                  </a:lnTo>
                  <a:lnTo>
                    <a:pt x="1448320" y="720090"/>
                  </a:lnTo>
                  <a:lnTo>
                    <a:pt x="1451432" y="722630"/>
                  </a:lnTo>
                  <a:lnTo>
                    <a:pt x="1456118" y="725170"/>
                  </a:lnTo>
                  <a:lnTo>
                    <a:pt x="1470914" y="725170"/>
                  </a:lnTo>
                  <a:lnTo>
                    <a:pt x="1474812" y="726440"/>
                  </a:lnTo>
                  <a:lnTo>
                    <a:pt x="1478648" y="726440"/>
                  </a:lnTo>
                  <a:lnTo>
                    <a:pt x="1481810" y="727710"/>
                  </a:lnTo>
                  <a:lnTo>
                    <a:pt x="1482534" y="730250"/>
                  </a:lnTo>
                  <a:lnTo>
                    <a:pt x="1484922" y="731520"/>
                  </a:lnTo>
                  <a:lnTo>
                    <a:pt x="1487233" y="734060"/>
                  </a:lnTo>
                  <a:lnTo>
                    <a:pt x="1491119" y="734060"/>
                  </a:lnTo>
                  <a:lnTo>
                    <a:pt x="1494231" y="735330"/>
                  </a:lnTo>
                  <a:lnTo>
                    <a:pt x="1498917" y="735330"/>
                  </a:lnTo>
                  <a:lnTo>
                    <a:pt x="1501228" y="731520"/>
                  </a:lnTo>
                  <a:lnTo>
                    <a:pt x="1502029" y="730250"/>
                  </a:lnTo>
                  <a:lnTo>
                    <a:pt x="1503540" y="728980"/>
                  </a:lnTo>
                  <a:lnTo>
                    <a:pt x="1510550" y="725170"/>
                  </a:lnTo>
                  <a:lnTo>
                    <a:pt x="1513713" y="718820"/>
                  </a:lnTo>
                  <a:lnTo>
                    <a:pt x="1518335" y="712470"/>
                  </a:lnTo>
                  <a:lnTo>
                    <a:pt x="1523822" y="707390"/>
                  </a:lnTo>
                  <a:lnTo>
                    <a:pt x="1526933" y="701040"/>
                  </a:lnTo>
                  <a:lnTo>
                    <a:pt x="1531620" y="693420"/>
                  </a:lnTo>
                  <a:lnTo>
                    <a:pt x="1535328" y="688340"/>
                  </a:lnTo>
                  <a:lnTo>
                    <a:pt x="1539278" y="683260"/>
                  </a:lnTo>
                  <a:lnTo>
                    <a:pt x="1543075" y="678180"/>
                  </a:lnTo>
                  <a:lnTo>
                    <a:pt x="1546352" y="673100"/>
                  </a:lnTo>
                  <a:lnTo>
                    <a:pt x="1550238" y="666750"/>
                  </a:lnTo>
                  <a:lnTo>
                    <a:pt x="1553349" y="660400"/>
                  </a:lnTo>
                  <a:lnTo>
                    <a:pt x="1560347" y="646430"/>
                  </a:lnTo>
                  <a:lnTo>
                    <a:pt x="1561934" y="640080"/>
                  </a:lnTo>
                  <a:lnTo>
                    <a:pt x="1565833" y="632460"/>
                  </a:lnTo>
                  <a:lnTo>
                    <a:pt x="1568843" y="627380"/>
                  </a:lnTo>
                  <a:lnTo>
                    <a:pt x="1571180" y="621030"/>
                  </a:lnTo>
                  <a:lnTo>
                    <a:pt x="1573377" y="615950"/>
                  </a:lnTo>
                  <a:lnTo>
                    <a:pt x="1579003" y="601980"/>
                  </a:lnTo>
                  <a:lnTo>
                    <a:pt x="1582280" y="593090"/>
                  </a:lnTo>
                  <a:lnTo>
                    <a:pt x="1585683" y="585470"/>
                  </a:lnTo>
                  <a:lnTo>
                    <a:pt x="1589151" y="577850"/>
                  </a:lnTo>
                  <a:lnTo>
                    <a:pt x="1594269" y="567690"/>
                  </a:lnTo>
                  <a:lnTo>
                    <a:pt x="1599184" y="557530"/>
                  </a:lnTo>
                  <a:lnTo>
                    <a:pt x="1608632" y="537210"/>
                  </a:lnTo>
                  <a:lnTo>
                    <a:pt x="1609432" y="535940"/>
                  </a:lnTo>
                  <a:lnTo>
                    <a:pt x="1610156" y="535940"/>
                  </a:lnTo>
                  <a:lnTo>
                    <a:pt x="1610944" y="534670"/>
                  </a:lnTo>
                  <a:lnTo>
                    <a:pt x="1612531" y="533400"/>
                  </a:lnTo>
                  <a:lnTo>
                    <a:pt x="1613331" y="534670"/>
                  </a:lnTo>
                  <a:lnTo>
                    <a:pt x="1614055" y="535940"/>
                  </a:lnTo>
                  <a:lnTo>
                    <a:pt x="1613331" y="535940"/>
                  </a:lnTo>
                  <a:lnTo>
                    <a:pt x="1610944" y="547370"/>
                  </a:lnTo>
                  <a:lnTo>
                    <a:pt x="1605724" y="571500"/>
                  </a:lnTo>
                  <a:lnTo>
                    <a:pt x="1603946" y="579120"/>
                  </a:lnTo>
                  <a:lnTo>
                    <a:pt x="1603159" y="584200"/>
                  </a:lnTo>
                  <a:lnTo>
                    <a:pt x="1602435" y="589280"/>
                  </a:lnTo>
                  <a:lnTo>
                    <a:pt x="1602435" y="594360"/>
                  </a:lnTo>
                  <a:lnTo>
                    <a:pt x="1601393" y="601980"/>
                  </a:lnTo>
                  <a:lnTo>
                    <a:pt x="1600644" y="608330"/>
                  </a:lnTo>
                  <a:lnTo>
                    <a:pt x="1600288" y="613410"/>
                  </a:lnTo>
                  <a:lnTo>
                    <a:pt x="1600174" y="615950"/>
                  </a:lnTo>
                  <a:lnTo>
                    <a:pt x="1600047" y="621030"/>
                  </a:lnTo>
                  <a:lnTo>
                    <a:pt x="1599323" y="622300"/>
                  </a:lnTo>
                  <a:lnTo>
                    <a:pt x="1597736" y="623570"/>
                  </a:lnTo>
                  <a:lnTo>
                    <a:pt x="1597736" y="624840"/>
                  </a:lnTo>
                  <a:lnTo>
                    <a:pt x="1596148" y="627380"/>
                  </a:lnTo>
                  <a:lnTo>
                    <a:pt x="1596148" y="628650"/>
                  </a:lnTo>
                  <a:lnTo>
                    <a:pt x="1596872" y="629793"/>
                  </a:lnTo>
                  <a:lnTo>
                    <a:pt x="1596948" y="632460"/>
                  </a:lnTo>
                  <a:lnTo>
                    <a:pt x="1598523" y="633730"/>
                  </a:lnTo>
                  <a:lnTo>
                    <a:pt x="1598523" y="636270"/>
                  </a:lnTo>
                  <a:lnTo>
                    <a:pt x="1599323" y="638810"/>
                  </a:lnTo>
                  <a:lnTo>
                    <a:pt x="1598523" y="641350"/>
                  </a:lnTo>
                  <a:lnTo>
                    <a:pt x="1598536" y="646430"/>
                  </a:lnTo>
                  <a:lnTo>
                    <a:pt x="1597748" y="647700"/>
                  </a:lnTo>
                  <a:lnTo>
                    <a:pt x="1596948" y="650240"/>
                  </a:lnTo>
                  <a:lnTo>
                    <a:pt x="1598536" y="651510"/>
                  </a:lnTo>
                  <a:lnTo>
                    <a:pt x="1599323" y="651510"/>
                  </a:lnTo>
                  <a:lnTo>
                    <a:pt x="1596948" y="654050"/>
                  </a:lnTo>
                  <a:lnTo>
                    <a:pt x="1596148" y="655320"/>
                  </a:lnTo>
                  <a:lnTo>
                    <a:pt x="1595424" y="656590"/>
                  </a:lnTo>
                  <a:lnTo>
                    <a:pt x="1595424" y="661670"/>
                  </a:lnTo>
                  <a:lnTo>
                    <a:pt x="1596148" y="662940"/>
                  </a:lnTo>
                  <a:lnTo>
                    <a:pt x="1591525" y="665480"/>
                  </a:lnTo>
                  <a:lnTo>
                    <a:pt x="1595424" y="668020"/>
                  </a:lnTo>
                  <a:lnTo>
                    <a:pt x="1595424" y="676910"/>
                  </a:lnTo>
                  <a:lnTo>
                    <a:pt x="1594637" y="681990"/>
                  </a:lnTo>
                  <a:lnTo>
                    <a:pt x="1595424" y="685800"/>
                  </a:lnTo>
                  <a:lnTo>
                    <a:pt x="1596148" y="688340"/>
                  </a:lnTo>
                  <a:lnTo>
                    <a:pt x="1595424" y="690880"/>
                  </a:lnTo>
                  <a:lnTo>
                    <a:pt x="1595424" y="692150"/>
                  </a:lnTo>
                  <a:lnTo>
                    <a:pt x="1594637" y="693420"/>
                  </a:lnTo>
                  <a:lnTo>
                    <a:pt x="1594637" y="694690"/>
                  </a:lnTo>
                  <a:lnTo>
                    <a:pt x="1593049" y="695960"/>
                  </a:lnTo>
                  <a:lnTo>
                    <a:pt x="1594637" y="695960"/>
                  </a:lnTo>
                  <a:lnTo>
                    <a:pt x="1595424" y="701040"/>
                  </a:lnTo>
                  <a:lnTo>
                    <a:pt x="1596948" y="706120"/>
                  </a:lnTo>
                  <a:lnTo>
                    <a:pt x="1596148" y="712470"/>
                  </a:lnTo>
                  <a:lnTo>
                    <a:pt x="1595424" y="713740"/>
                  </a:lnTo>
                  <a:lnTo>
                    <a:pt x="1595424" y="720090"/>
                  </a:lnTo>
                  <a:lnTo>
                    <a:pt x="1596148" y="722630"/>
                  </a:lnTo>
                  <a:lnTo>
                    <a:pt x="1595424" y="723900"/>
                  </a:lnTo>
                  <a:lnTo>
                    <a:pt x="1595374" y="727938"/>
                  </a:lnTo>
                  <a:lnTo>
                    <a:pt x="1594637" y="731520"/>
                  </a:lnTo>
                  <a:lnTo>
                    <a:pt x="1596948" y="734060"/>
                  </a:lnTo>
                  <a:lnTo>
                    <a:pt x="1599323" y="737870"/>
                  </a:lnTo>
                  <a:lnTo>
                    <a:pt x="1598536" y="740410"/>
                  </a:lnTo>
                  <a:lnTo>
                    <a:pt x="1595424" y="744220"/>
                  </a:lnTo>
                  <a:lnTo>
                    <a:pt x="1599323" y="748030"/>
                  </a:lnTo>
                  <a:lnTo>
                    <a:pt x="1603946" y="750570"/>
                  </a:lnTo>
                  <a:lnTo>
                    <a:pt x="1612531" y="749300"/>
                  </a:lnTo>
                  <a:lnTo>
                    <a:pt x="1613331" y="748030"/>
                  </a:lnTo>
                  <a:lnTo>
                    <a:pt x="1614855" y="748030"/>
                  </a:lnTo>
                  <a:lnTo>
                    <a:pt x="1648333" y="734060"/>
                  </a:lnTo>
                  <a:lnTo>
                    <a:pt x="1650644" y="731520"/>
                  </a:lnTo>
                  <a:lnTo>
                    <a:pt x="1652955" y="727710"/>
                  </a:lnTo>
                  <a:lnTo>
                    <a:pt x="1655343" y="722630"/>
                  </a:lnTo>
                  <a:lnTo>
                    <a:pt x="1657654" y="720090"/>
                  </a:lnTo>
                  <a:lnTo>
                    <a:pt x="1663496" y="712470"/>
                  </a:lnTo>
                  <a:lnTo>
                    <a:pt x="1665452" y="709930"/>
                  </a:lnTo>
                  <a:lnTo>
                    <a:pt x="1667764" y="706120"/>
                  </a:lnTo>
                  <a:lnTo>
                    <a:pt x="1669592" y="703580"/>
                  </a:lnTo>
                  <a:lnTo>
                    <a:pt x="1673250" y="698500"/>
                  </a:lnTo>
                  <a:lnTo>
                    <a:pt x="1676336" y="692150"/>
                  </a:lnTo>
                  <a:lnTo>
                    <a:pt x="1687245" y="674370"/>
                  </a:lnTo>
                  <a:lnTo>
                    <a:pt x="1688757" y="668020"/>
                  </a:lnTo>
                  <a:lnTo>
                    <a:pt x="1688998" y="668020"/>
                  </a:lnTo>
                  <a:lnTo>
                    <a:pt x="1691817" y="666750"/>
                  </a:lnTo>
                  <a:lnTo>
                    <a:pt x="1694053" y="664210"/>
                  </a:lnTo>
                  <a:lnTo>
                    <a:pt x="1695043" y="660400"/>
                  </a:lnTo>
                  <a:lnTo>
                    <a:pt x="1695043" y="659130"/>
                  </a:lnTo>
                  <a:lnTo>
                    <a:pt x="1697355" y="657860"/>
                  </a:lnTo>
                  <a:lnTo>
                    <a:pt x="1698142" y="656590"/>
                  </a:lnTo>
                  <a:lnTo>
                    <a:pt x="1703603" y="651510"/>
                  </a:lnTo>
                  <a:lnTo>
                    <a:pt x="1709140" y="646430"/>
                  </a:lnTo>
                  <a:lnTo>
                    <a:pt x="1714233" y="641350"/>
                  </a:lnTo>
                  <a:lnTo>
                    <a:pt x="1719948" y="632460"/>
                  </a:lnTo>
                  <a:lnTo>
                    <a:pt x="1723847" y="631190"/>
                  </a:lnTo>
                  <a:lnTo>
                    <a:pt x="1725358" y="627380"/>
                  </a:lnTo>
                  <a:lnTo>
                    <a:pt x="1728533" y="622300"/>
                  </a:lnTo>
                  <a:lnTo>
                    <a:pt x="1733156" y="618490"/>
                  </a:lnTo>
                  <a:lnTo>
                    <a:pt x="1733943" y="612140"/>
                  </a:lnTo>
                  <a:lnTo>
                    <a:pt x="1735531" y="609600"/>
                  </a:lnTo>
                  <a:lnTo>
                    <a:pt x="1736255" y="608330"/>
                  </a:lnTo>
                  <a:lnTo>
                    <a:pt x="1737042" y="607060"/>
                  </a:lnTo>
                  <a:lnTo>
                    <a:pt x="1740941" y="613410"/>
                  </a:lnTo>
                  <a:lnTo>
                    <a:pt x="1743252" y="621030"/>
                  </a:lnTo>
                  <a:lnTo>
                    <a:pt x="1747151" y="627380"/>
                  </a:lnTo>
                  <a:lnTo>
                    <a:pt x="1749526" y="635000"/>
                  </a:lnTo>
                  <a:lnTo>
                    <a:pt x="1751850" y="642620"/>
                  </a:lnTo>
                  <a:lnTo>
                    <a:pt x="1756537" y="648970"/>
                  </a:lnTo>
                  <a:lnTo>
                    <a:pt x="1763636" y="656590"/>
                  </a:lnTo>
                  <a:lnTo>
                    <a:pt x="1771396" y="664210"/>
                  </a:lnTo>
                  <a:lnTo>
                    <a:pt x="1780476" y="670560"/>
                  </a:lnTo>
                  <a:lnTo>
                    <a:pt x="1791550" y="674370"/>
                  </a:lnTo>
                  <a:lnTo>
                    <a:pt x="1798104" y="676910"/>
                  </a:lnTo>
                  <a:lnTo>
                    <a:pt x="1805051" y="678180"/>
                  </a:lnTo>
                  <a:lnTo>
                    <a:pt x="1812442" y="678180"/>
                  </a:lnTo>
                  <a:lnTo>
                    <a:pt x="1820341" y="676910"/>
                  </a:lnTo>
                  <a:lnTo>
                    <a:pt x="1833562" y="673100"/>
                  </a:lnTo>
                  <a:lnTo>
                    <a:pt x="1839760" y="668020"/>
                  </a:lnTo>
                  <a:lnTo>
                    <a:pt x="1845830" y="664210"/>
                  </a:lnTo>
                  <a:lnTo>
                    <a:pt x="1880997" y="637540"/>
                  </a:lnTo>
                  <a:lnTo>
                    <a:pt x="1885137" y="631190"/>
                  </a:lnTo>
                  <a:lnTo>
                    <a:pt x="1888756" y="631190"/>
                  </a:lnTo>
                  <a:lnTo>
                    <a:pt x="1892706" y="632460"/>
                  </a:lnTo>
                  <a:lnTo>
                    <a:pt x="1897799" y="633730"/>
                  </a:lnTo>
                  <a:lnTo>
                    <a:pt x="1901863" y="632460"/>
                  </a:lnTo>
                  <a:lnTo>
                    <a:pt x="1898827" y="632460"/>
                  </a:lnTo>
                  <a:lnTo>
                    <a:pt x="1903082" y="631190"/>
                  </a:lnTo>
                  <a:lnTo>
                    <a:pt x="1911934" y="635000"/>
                  </a:lnTo>
                  <a:lnTo>
                    <a:pt x="1915134" y="635000"/>
                  </a:lnTo>
                  <a:lnTo>
                    <a:pt x="1913801" y="636270"/>
                  </a:lnTo>
                  <a:lnTo>
                    <a:pt x="1919274" y="635000"/>
                  </a:lnTo>
                  <a:lnTo>
                    <a:pt x="1920036" y="633730"/>
                  </a:lnTo>
                  <a:lnTo>
                    <a:pt x="1920087" y="632460"/>
                  </a:lnTo>
                  <a:lnTo>
                    <a:pt x="1923465" y="631190"/>
                  </a:lnTo>
                  <a:lnTo>
                    <a:pt x="1925320" y="632460"/>
                  </a:lnTo>
                  <a:lnTo>
                    <a:pt x="1922094" y="635000"/>
                  </a:lnTo>
                  <a:lnTo>
                    <a:pt x="1927961" y="633730"/>
                  </a:lnTo>
                  <a:lnTo>
                    <a:pt x="1931860" y="632460"/>
                  </a:lnTo>
                  <a:lnTo>
                    <a:pt x="1933905" y="631190"/>
                  </a:lnTo>
                  <a:lnTo>
                    <a:pt x="1938007" y="628650"/>
                  </a:lnTo>
                  <a:lnTo>
                    <a:pt x="1945068" y="626110"/>
                  </a:lnTo>
                  <a:lnTo>
                    <a:pt x="1951748" y="623570"/>
                  </a:lnTo>
                  <a:lnTo>
                    <a:pt x="1947824" y="623570"/>
                  </a:lnTo>
                  <a:lnTo>
                    <a:pt x="1951316" y="621030"/>
                  </a:lnTo>
                  <a:lnTo>
                    <a:pt x="1956892" y="618490"/>
                  </a:lnTo>
                  <a:lnTo>
                    <a:pt x="1968068" y="617220"/>
                  </a:lnTo>
                  <a:lnTo>
                    <a:pt x="1971675" y="612140"/>
                  </a:lnTo>
                  <a:lnTo>
                    <a:pt x="1972983" y="612140"/>
                  </a:lnTo>
                  <a:lnTo>
                    <a:pt x="1976818" y="608330"/>
                  </a:lnTo>
                  <a:lnTo>
                    <a:pt x="1979041" y="607060"/>
                  </a:lnTo>
                  <a:lnTo>
                    <a:pt x="1981250" y="605790"/>
                  </a:lnTo>
                  <a:lnTo>
                    <a:pt x="1985670" y="603250"/>
                  </a:lnTo>
                  <a:lnTo>
                    <a:pt x="1986457" y="601980"/>
                  </a:lnTo>
                  <a:lnTo>
                    <a:pt x="1987245" y="600710"/>
                  </a:lnTo>
                  <a:lnTo>
                    <a:pt x="1993709" y="598170"/>
                  </a:lnTo>
                  <a:lnTo>
                    <a:pt x="2001456" y="591820"/>
                  </a:lnTo>
                  <a:lnTo>
                    <a:pt x="2008441" y="586740"/>
                  </a:lnTo>
                  <a:lnTo>
                    <a:pt x="2012581" y="585470"/>
                  </a:lnTo>
                  <a:lnTo>
                    <a:pt x="2016429" y="582930"/>
                  </a:lnTo>
                  <a:lnTo>
                    <a:pt x="2020214" y="579120"/>
                  </a:lnTo>
                  <a:lnTo>
                    <a:pt x="2023948" y="576580"/>
                  </a:lnTo>
                  <a:lnTo>
                    <a:pt x="2023973" y="577850"/>
                  </a:lnTo>
                  <a:lnTo>
                    <a:pt x="2029942" y="572770"/>
                  </a:lnTo>
                  <a:lnTo>
                    <a:pt x="2031428" y="571500"/>
                  </a:lnTo>
                  <a:lnTo>
                    <a:pt x="2034768" y="565150"/>
                  </a:lnTo>
                  <a:lnTo>
                    <a:pt x="2036597" y="563880"/>
                  </a:lnTo>
                  <a:lnTo>
                    <a:pt x="2035733" y="565150"/>
                  </a:lnTo>
                  <a:lnTo>
                    <a:pt x="2035771" y="566420"/>
                  </a:lnTo>
                  <a:lnTo>
                    <a:pt x="2039010" y="563880"/>
                  </a:lnTo>
                  <a:lnTo>
                    <a:pt x="2042236" y="561340"/>
                  </a:lnTo>
                  <a:lnTo>
                    <a:pt x="2046401" y="557530"/>
                  </a:lnTo>
                  <a:lnTo>
                    <a:pt x="2047227" y="556260"/>
                  </a:lnTo>
                  <a:lnTo>
                    <a:pt x="2048040" y="554990"/>
                  </a:lnTo>
                  <a:lnTo>
                    <a:pt x="2049691" y="552437"/>
                  </a:lnTo>
                  <a:lnTo>
                    <a:pt x="2053526" y="546100"/>
                  </a:lnTo>
                  <a:lnTo>
                    <a:pt x="2055533" y="547370"/>
                  </a:lnTo>
                  <a:lnTo>
                    <a:pt x="2056561" y="546100"/>
                  </a:lnTo>
                  <a:lnTo>
                    <a:pt x="2058619" y="543560"/>
                  </a:lnTo>
                  <a:lnTo>
                    <a:pt x="2064512" y="538480"/>
                  </a:lnTo>
                  <a:lnTo>
                    <a:pt x="2065642" y="537210"/>
                  </a:lnTo>
                  <a:lnTo>
                    <a:pt x="2071293" y="530860"/>
                  </a:lnTo>
                  <a:lnTo>
                    <a:pt x="2074621" y="525780"/>
                  </a:lnTo>
                  <a:lnTo>
                    <a:pt x="2077110" y="521970"/>
                  </a:lnTo>
                  <a:lnTo>
                    <a:pt x="2077288" y="521970"/>
                  </a:lnTo>
                  <a:lnTo>
                    <a:pt x="2076831" y="523240"/>
                  </a:lnTo>
                  <a:lnTo>
                    <a:pt x="2077605" y="521970"/>
                  </a:lnTo>
                  <a:lnTo>
                    <a:pt x="2079929" y="518160"/>
                  </a:lnTo>
                  <a:lnTo>
                    <a:pt x="2081669" y="515620"/>
                  </a:lnTo>
                  <a:lnTo>
                    <a:pt x="2083396" y="513080"/>
                  </a:lnTo>
                  <a:lnTo>
                    <a:pt x="2086889" y="506730"/>
                  </a:lnTo>
                  <a:lnTo>
                    <a:pt x="2090039" y="501650"/>
                  </a:lnTo>
                  <a:lnTo>
                    <a:pt x="2091994" y="497840"/>
                  </a:lnTo>
                  <a:lnTo>
                    <a:pt x="2092655" y="496570"/>
                  </a:lnTo>
                  <a:lnTo>
                    <a:pt x="2093950" y="494030"/>
                  </a:lnTo>
                  <a:lnTo>
                    <a:pt x="2095220" y="486410"/>
                  </a:lnTo>
                  <a:close/>
                </a:path>
                <a:path w="2096134" h="1017270">
                  <a:moveTo>
                    <a:pt x="2095754" y="328498"/>
                  </a:moveTo>
                  <a:lnTo>
                    <a:pt x="2095246" y="329704"/>
                  </a:lnTo>
                  <a:lnTo>
                    <a:pt x="2094725" y="330873"/>
                  </a:lnTo>
                  <a:lnTo>
                    <a:pt x="2094153" y="331990"/>
                  </a:lnTo>
                  <a:lnTo>
                    <a:pt x="2094230" y="334010"/>
                  </a:lnTo>
                  <a:lnTo>
                    <a:pt x="2094826" y="332244"/>
                  </a:lnTo>
                  <a:lnTo>
                    <a:pt x="2095322" y="330403"/>
                  </a:lnTo>
                  <a:lnTo>
                    <a:pt x="2095754" y="328498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1273" y="2821299"/>
              <a:ext cx="65392" cy="734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511930" y="2582544"/>
              <a:ext cx="650875" cy="645160"/>
            </a:xfrm>
            <a:custGeom>
              <a:avLst/>
              <a:gdLst/>
              <a:ahLst/>
              <a:cxnLst/>
              <a:rect l="l" t="t" r="r" b="b"/>
              <a:pathLst>
                <a:path w="650875" h="645160">
                  <a:moveTo>
                    <a:pt x="5422" y="640321"/>
                  </a:moveTo>
                  <a:lnTo>
                    <a:pt x="2311" y="640168"/>
                  </a:lnTo>
                  <a:lnTo>
                    <a:pt x="723" y="638962"/>
                  </a:lnTo>
                  <a:lnTo>
                    <a:pt x="12" y="641248"/>
                  </a:lnTo>
                  <a:lnTo>
                    <a:pt x="0" y="642734"/>
                  </a:lnTo>
                  <a:lnTo>
                    <a:pt x="736" y="644080"/>
                  </a:lnTo>
                  <a:lnTo>
                    <a:pt x="1524" y="644626"/>
                  </a:lnTo>
                  <a:lnTo>
                    <a:pt x="3111" y="644347"/>
                  </a:lnTo>
                  <a:lnTo>
                    <a:pt x="3822" y="643547"/>
                  </a:lnTo>
                  <a:lnTo>
                    <a:pt x="5422" y="640321"/>
                  </a:lnTo>
                  <a:close/>
                </a:path>
                <a:path w="650875" h="645160">
                  <a:moveTo>
                    <a:pt x="478637" y="378637"/>
                  </a:moveTo>
                  <a:lnTo>
                    <a:pt x="477050" y="378167"/>
                  </a:lnTo>
                  <a:lnTo>
                    <a:pt x="476262" y="378320"/>
                  </a:lnTo>
                  <a:lnTo>
                    <a:pt x="475538" y="379171"/>
                  </a:lnTo>
                  <a:lnTo>
                    <a:pt x="474738" y="380047"/>
                  </a:lnTo>
                  <a:lnTo>
                    <a:pt x="473951" y="380860"/>
                  </a:lnTo>
                  <a:lnTo>
                    <a:pt x="473951" y="390359"/>
                  </a:lnTo>
                  <a:lnTo>
                    <a:pt x="476262" y="388480"/>
                  </a:lnTo>
                  <a:lnTo>
                    <a:pt x="477837" y="387477"/>
                  </a:lnTo>
                  <a:lnTo>
                    <a:pt x="477850" y="386054"/>
                  </a:lnTo>
                  <a:lnTo>
                    <a:pt x="478637" y="383692"/>
                  </a:lnTo>
                  <a:lnTo>
                    <a:pt x="477837" y="381673"/>
                  </a:lnTo>
                  <a:lnTo>
                    <a:pt x="478637" y="379387"/>
                  </a:lnTo>
                  <a:lnTo>
                    <a:pt x="478637" y="378637"/>
                  </a:lnTo>
                  <a:close/>
                </a:path>
                <a:path w="650875" h="645160">
                  <a:moveTo>
                    <a:pt x="481736" y="356298"/>
                  </a:moveTo>
                  <a:lnTo>
                    <a:pt x="479425" y="355269"/>
                  </a:lnTo>
                  <a:lnTo>
                    <a:pt x="479437" y="359651"/>
                  </a:lnTo>
                  <a:lnTo>
                    <a:pt x="481736" y="356298"/>
                  </a:lnTo>
                  <a:close/>
                </a:path>
                <a:path w="650875" h="645160">
                  <a:moveTo>
                    <a:pt x="483260" y="335762"/>
                  </a:moveTo>
                  <a:lnTo>
                    <a:pt x="481749" y="336016"/>
                  </a:lnTo>
                  <a:lnTo>
                    <a:pt x="480949" y="352120"/>
                  </a:lnTo>
                  <a:lnTo>
                    <a:pt x="482536" y="351853"/>
                  </a:lnTo>
                  <a:lnTo>
                    <a:pt x="483260" y="335762"/>
                  </a:lnTo>
                  <a:close/>
                </a:path>
                <a:path w="650875" h="645160">
                  <a:moveTo>
                    <a:pt x="519061" y="207619"/>
                  </a:moveTo>
                  <a:lnTo>
                    <a:pt x="513651" y="210769"/>
                  </a:lnTo>
                  <a:lnTo>
                    <a:pt x="513651" y="215823"/>
                  </a:lnTo>
                  <a:lnTo>
                    <a:pt x="509752" y="220116"/>
                  </a:lnTo>
                  <a:lnTo>
                    <a:pt x="512851" y="221742"/>
                  </a:lnTo>
                  <a:lnTo>
                    <a:pt x="512851" y="223227"/>
                  </a:lnTo>
                  <a:lnTo>
                    <a:pt x="509739" y="225171"/>
                  </a:lnTo>
                  <a:lnTo>
                    <a:pt x="508965" y="225310"/>
                  </a:lnTo>
                  <a:lnTo>
                    <a:pt x="508165" y="226923"/>
                  </a:lnTo>
                  <a:lnTo>
                    <a:pt x="508165" y="227660"/>
                  </a:lnTo>
                  <a:lnTo>
                    <a:pt x="505053" y="242684"/>
                  </a:lnTo>
                  <a:lnTo>
                    <a:pt x="508952" y="241325"/>
                  </a:lnTo>
                  <a:lnTo>
                    <a:pt x="510540" y="239572"/>
                  </a:lnTo>
                  <a:lnTo>
                    <a:pt x="509739" y="237553"/>
                  </a:lnTo>
                  <a:lnTo>
                    <a:pt x="508965" y="233324"/>
                  </a:lnTo>
                  <a:lnTo>
                    <a:pt x="510540" y="229412"/>
                  </a:lnTo>
                  <a:lnTo>
                    <a:pt x="513651" y="225247"/>
                  </a:lnTo>
                  <a:lnTo>
                    <a:pt x="513651" y="223824"/>
                  </a:lnTo>
                  <a:lnTo>
                    <a:pt x="519061" y="207619"/>
                  </a:lnTo>
                  <a:close/>
                </a:path>
                <a:path w="650875" h="645160">
                  <a:moveTo>
                    <a:pt x="530758" y="179489"/>
                  </a:moveTo>
                  <a:lnTo>
                    <a:pt x="529958" y="179628"/>
                  </a:lnTo>
                  <a:lnTo>
                    <a:pt x="529234" y="179006"/>
                  </a:lnTo>
                  <a:lnTo>
                    <a:pt x="526059" y="185407"/>
                  </a:lnTo>
                  <a:lnTo>
                    <a:pt x="522960" y="185940"/>
                  </a:lnTo>
                  <a:lnTo>
                    <a:pt x="520649" y="189230"/>
                  </a:lnTo>
                  <a:lnTo>
                    <a:pt x="522236" y="191858"/>
                  </a:lnTo>
                  <a:lnTo>
                    <a:pt x="522960" y="193154"/>
                  </a:lnTo>
                  <a:lnTo>
                    <a:pt x="523748" y="194487"/>
                  </a:lnTo>
                  <a:lnTo>
                    <a:pt x="525335" y="196380"/>
                  </a:lnTo>
                  <a:lnTo>
                    <a:pt x="525335" y="195707"/>
                  </a:lnTo>
                  <a:lnTo>
                    <a:pt x="526072" y="194843"/>
                  </a:lnTo>
                  <a:lnTo>
                    <a:pt x="530758" y="180238"/>
                  </a:lnTo>
                  <a:lnTo>
                    <a:pt x="530758" y="179628"/>
                  </a:lnTo>
                  <a:lnTo>
                    <a:pt x="530758" y="179489"/>
                  </a:lnTo>
                  <a:close/>
                </a:path>
                <a:path w="650875" h="645160">
                  <a:moveTo>
                    <a:pt x="545553" y="50622"/>
                  </a:moveTo>
                  <a:lnTo>
                    <a:pt x="544753" y="48602"/>
                  </a:lnTo>
                  <a:lnTo>
                    <a:pt x="522960" y="90779"/>
                  </a:lnTo>
                  <a:lnTo>
                    <a:pt x="523748" y="91389"/>
                  </a:lnTo>
                  <a:lnTo>
                    <a:pt x="531545" y="82778"/>
                  </a:lnTo>
                  <a:lnTo>
                    <a:pt x="533069" y="82524"/>
                  </a:lnTo>
                  <a:lnTo>
                    <a:pt x="530758" y="87299"/>
                  </a:lnTo>
                  <a:lnTo>
                    <a:pt x="534644" y="85153"/>
                  </a:lnTo>
                  <a:lnTo>
                    <a:pt x="534657" y="82994"/>
                  </a:lnTo>
                  <a:lnTo>
                    <a:pt x="535444" y="80695"/>
                  </a:lnTo>
                  <a:lnTo>
                    <a:pt x="535444" y="78486"/>
                  </a:lnTo>
                  <a:lnTo>
                    <a:pt x="536232" y="76923"/>
                  </a:lnTo>
                  <a:lnTo>
                    <a:pt x="538543" y="76542"/>
                  </a:lnTo>
                  <a:lnTo>
                    <a:pt x="538543" y="75044"/>
                  </a:lnTo>
                  <a:lnTo>
                    <a:pt x="537756" y="74460"/>
                  </a:lnTo>
                  <a:lnTo>
                    <a:pt x="536956" y="74587"/>
                  </a:lnTo>
                  <a:lnTo>
                    <a:pt x="538543" y="67792"/>
                  </a:lnTo>
                  <a:lnTo>
                    <a:pt x="543966" y="60325"/>
                  </a:lnTo>
                  <a:lnTo>
                    <a:pt x="544753" y="54394"/>
                  </a:lnTo>
                  <a:lnTo>
                    <a:pt x="544753" y="52235"/>
                  </a:lnTo>
                  <a:lnTo>
                    <a:pt x="545553" y="50622"/>
                  </a:lnTo>
                  <a:close/>
                </a:path>
                <a:path w="650875" h="645160">
                  <a:moveTo>
                    <a:pt x="553351" y="42760"/>
                  </a:moveTo>
                  <a:lnTo>
                    <a:pt x="551764" y="43027"/>
                  </a:lnTo>
                  <a:lnTo>
                    <a:pt x="551764" y="46659"/>
                  </a:lnTo>
                  <a:lnTo>
                    <a:pt x="548652" y="49352"/>
                  </a:lnTo>
                  <a:lnTo>
                    <a:pt x="547865" y="53124"/>
                  </a:lnTo>
                  <a:lnTo>
                    <a:pt x="547865" y="54610"/>
                  </a:lnTo>
                  <a:lnTo>
                    <a:pt x="549452" y="54330"/>
                  </a:lnTo>
                  <a:lnTo>
                    <a:pt x="553351" y="42760"/>
                  </a:lnTo>
                  <a:close/>
                </a:path>
                <a:path w="650875" h="645160">
                  <a:moveTo>
                    <a:pt x="572770" y="237629"/>
                  </a:moveTo>
                  <a:lnTo>
                    <a:pt x="570458" y="238760"/>
                  </a:lnTo>
                  <a:lnTo>
                    <a:pt x="571246" y="245160"/>
                  </a:lnTo>
                  <a:lnTo>
                    <a:pt x="572033" y="245021"/>
                  </a:lnTo>
                  <a:lnTo>
                    <a:pt x="572770" y="237629"/>
                  </a:lnTo>
                  <a:close/>
                </a:path>
                <a:path w="650875" h="645160">
                  <a:moveTo>
                    <a:pt x="575868" y="223354"/>
                  </a:moveTo>
                  <a:lnTo>
                    <a:pt x="575144" y="223481"/>
                  </a:lnTo>
                  <a:lnTo>
                    <a:pt x="572033" y="231965"/>
                  </a:lnTo>
                  <a:lnTo>
                    <a:pt x="575144" y="233654"/>
                  </a:lnTo>
                  <a:lnTo>
                    <a:pt x="575868" y="223354"/>
                  </a:lnTo>
                  <a:close/>
                </a:path>
                <a:path w="650875" h="645160">
                  <a:moveTo>
                    <a:pt x="607047" y="153377"/>
                  </a:moveTo>
                  <a:lnTo>
                    <a:pt x="603948" y="149529"/>
                  </a:lnTo>
                  <a:lnTo>
                    <a:pt x="602361" y="151295"/>
                  </a:lnTo>
                  <a:lnTo>
                    <a:pt x="600049" y="153162"/>
                  </a:lnTo>
                  <a:lnTo>
                    <a:pt x="598462" y="154114"/>
                  </a:lnTo>
                  <a:lnTo>
                    <a:pt x="607047" y="153377"/>
                  </a:lnTo>
                  <a:close/>
                </a:path>
                <a:path w="650875" h="645160">
                  <a:moveTo>
                    <a:pt x="617156" y="112458"/>
                  </a:moveTo>
                  <a:lnTo>
                    <a:pt x="616369" y="112598"/>
                  </a:lnTo>
                  <a:lnTo>
                    <a:pt x="614045" y="113728"/>
                  </a:lnTo>
                  <a:lnTo>
                    <a:pt x="611670" y="115557"/>
                  </a:lnTo>
                  <a:lnTo>
                    <a:pt x="611670" y="117030"/>
                  </a:lnTo>
                  <a:lnTo>
                    <a:pt x="606920" y="131991"/>
                  </a:lnTo>
                  <a:lnTo>
                    <a:pt x="604354" y="139496"/>
                  </a:lnTo>
                  <a:lnTo>
                    <a:pt x="601560" y="147040"/>
                  </a:lnTo>
                  <a:lnTo>
                    <a:pt x="600773" y="148666"/>
                  </a:lnTo>
                  <a:lnTo>
                    <a:pt x="601560" y="149275"/>
                  </a:lnTo>
                  <a:lnTo>
                    <a:pt x="603935" y="149542"/>
                  </a:lnTo>
                  <a:lnTo>
                    <a:pt x="603935" y="148107"/>
                  </a:lnTo>
                  <a:lnTo>
                    <a:pt x="606259" y="145503"/>
                  </a:lnTo>
                  <a:lnTo>
                    <a:pt x="609053" y="138506"/>
                  </a:lnTo>
                  <a:lnTo>
                    <a:pt x="614362" y="124536"/>
                  </a:lnTo>
                  <a:lnTo>
                    <a:pt x="617156" y="117513"/>
                  </a:lnTo>
                  <a:lnTo>
                    <a:pt x="617156" y="112458"/>
                  </a:lnTo>
                  <a:close/>
                </a:path>
                <a:path w="650875" h="645160">
                  <a:moveTo>
                    <a:pt x="621055" y="135026"/>
                  </a:moveTo>
                  <a:lnTo>
                    <a:pt x="621042" y="131381"/>
                  </a:lnTo>
                  <a:lnTo>
                    <a:pt x="619467" y="130187"/>
                  </a:lnTo>
                  <a:lnTo>
                    <a:pt x="616356" y="129286"/>
                  </a:lnTo>
                  <a:lnTo>
                    <a:pt x="614781" y="129565"/>
                  </a:lnTo>
                  <a:lnTo>
                    <a:pt x="617156" y="131318"/>
                  </a:lnTo>
                  <a:lnTo>
                    <a:pt x="612457" y="133591"/>
                  </a:lnTo>
                  <a:lnTo>
                    <a:pt x="617943" y="137706"/>
                  </a:lnTo>
                  <a:lnTo>
                    <a:pt x="617943" y="138442"/>
                  </a:lnTo>
                  <a:lnTo>
                    <a:pt x="617156" y="140741"/>
                  </a:lnTo>
                  <a:lnTo>
                    <a:pt x="616356" y="143776"/>
                  </a:lnTo>
                  <a:lnTo>
                    <a:pt x="614781" y="148424"/>
                  </a:lnTo>
                  <a:lnTo>
                    <a:pt x="614057" y="150761"/>
                  </a:lnTo>
                  <a:lnTo>
                    <a:pt x="614781" y="150647"/>
                  </a:lnTo>
                  <a:lnTo>
                    <a:pt x="617156" y="148755"/>
                  </a:lnTo>
                  <a:lnTo>
                    <a:pt x="618667" y="147015"/>
                  </a:lnTo>
                  <a:lnTo>
                    <a:pt x="619467" y="145465"/>
                  </a:lnTo>
                  <a:lnTo>
                    <a:pt x="620268" y="144589"/>
                  </a:lnTo>
                  <a:lnTo>
                    <a:pt x="621042" y="142976"/>
                  </a:lnTo>
                  <a:lnTo>
                    <a:pt x="620255" y="141693"/>
                  </a:lnTo>
                  <a:lnTo>
                    <a:pt x="621042" y="139395"/>
                  </a:lnTo>
                  <a:lnTo>
                    <a:pt x="619467" y="137452"/>
                  </a:lnTo>
                  <a:lnTo>
                    <a:pt x="621055" y="135026"/>
                  </a:lnTo>
                  <a:close/>
                </a:path>
                <a:path w="650875" h="645160">
                  <a:moveTo>
                    <a:pt x="623366" y="115023"/>
                  </a:moveTo>
                  <a:lnTo>
                    <a:pt x="621842" y="114541"/>
                  </a:lnTo>
                  <a:lnTo>
                    <a:pt x="620255" y="120611"/>
                  </a:lnTo>
                  <a:lnTo>
                    <a:pt x="621842" y="120345"/>
                  </a:lnTo>
                  <a:lnTo>
                    <a:pt x="623366" y="115023"/>
                  </a:lnTo>
                  <a:close/>
                </a:path>
                <a:path w="650875" h="645160">
                  <a:moveTo>
                    <a:pt x="630364" y="104406"/>
                  </a:moveTo>
                  <a:lnTo>
                    <a:pt x="626465" y="102844"/>
                  </a:lnTo>
                  <a:lnTo>
                    <a:pt x="624954" y="103111"/>
                  </a:lnTo>
                  <a:lnTo>
                    <a:pt x="624954" y="103847"/>
                  </a:lnTo>
                  <a:lnTo>
                    <a:pt x="624154" y="111252"/>
                  </a:lnTo>
                  <a:lnTo>
                    <a:pt x="625678" y="110998"/>
                  </a:lnTo>
                  <a:lnTo>
                    <a:pt x="627888" y="106553"/>
                  </a:lnTo>
                  <a:lnTo>
                    <a:pt x="630364" y="104406"/>
                  </a:lnTo>
                  <a:close/>
                </a:path>
                <a:path w="650875" h="645160">
                  <a:moveTo>
                    <a:pt x="638949" y="76060"/>
                  </a:moveTo>
                  <a:lnTo>
                    <a:pt x="638162" y="70408"/>
                  </a:lnTo>
                  <a:lnTo>
                    <a:pt x="636574" y="66306"/>
                  </a:lnTo>
                  <a:lnTo>
                    <a:pt x="631164" y="84670"/>
                  </a:lnTo>
                  <a:lnTo>
                    <a:pt x="631151" y="85344"/>
                  </a:lnTo>
                  <a:lnTo>
                    <a:pt x="632675" y="87312"/>
                  </a:lnTo>
                  <a:lnTo>
                    <a:pt x="630364" y="89115"/>
                  </a:lnTo>
                  <a:lnTo>
                    <a:pt x="629577" y="91478"/>
                  </a:lnTo>
                  <a:lnTo>
                    <a:pt x="628053" y="93891"/>
                  </a:lnTo>
                  <a:lnTo>
                    <a:pt x="626465" y="98539"/>
                  </a:lnTo>
                  <a:lnTo>
                    <a:pt x="626465" y="102844"/>
                  </a:lnTo>
                  <a:lnTo>
                    <a:pt x="631952" y="95377"/>
                  </a:lnTo>
                  <a:lnTo>
                    <a:pt x="630364" y="95656"/>
                  </a:lnTo>
                  <a:lnTo>
                    <a:pt x="633463" y="93700"/>
                  </a:lnTo>
                  <a:lnTo>
                    <a:pt x="636574" y="87312"/>
                  </a:lnTo>
                  <a:lnTo>
                    <a:pt x="638162" y="81254"/>
                  </a:lnTo>
                  <a:lnTo>
                    <a:pt x="638949" y="76060"/>
                  </a:lnTo>
                  <a:close/>
                </a:path>
                <a:path w="650875" h="645160">
                  <a:moveTo>
                    <a:pt x="646684" y="34074"/>
                  </a:moveTo>
                  <a:lnTo>
                    <a:pt x="644372" y="34467"/>
                  </a:lnTo>
                  <a:lnTo>
                    <a:pt x="642061" y="47193"/>
                  </a:lnTo>
                  <a:lnTo>
                    <a:pt x="643572" y="46926"/>
                  </a:lnTo>
                  <a:lnTo>
                    <a:pt x="646684" y="34074"/>
                  </a:lnTo>
                  <a:close/>
                </a:path>
                <a:path w="650875" h="645160">
                  <a:moveTo>
                    <a:pt x="649058" y="9690"/>
                  </a:moveTo>
                  <a:lnTo>
                    <a:pt x="645960" y="10223"/>
                  </a:lnTo>
                  <a:lnTo>
                    <a:pt x="647471" y="14338"/>
                  </a:lnTo>
                  <a:lnTo>
                    <a:pt x="649058" y="14071"/>
                  </a:lnTo>
                  <a:lnTo>
                    <a:pt x="648258" y="12725"/>
                  </a:lnTo>
                  <a:lnTo>
                    <a:pt x="649058" y="11176"/>
                  </a:lnTo>
                  <a:lnTo>
                    <a:pt x="649058" y="9690"/>
                  </a:lnTo>
                  <a:close/>
                </a:path>
                <a:path w="650875" h="645160">
                  <a:moveTo>
                    <a:pt x="650582" y="0"/>
                  </a:moveTo>
                  <a:lnTo>
                    <a:pt x="649846" y="127"/>
                  </a:lnTo>
                  <a:lnTo>
                    <a:pt x="648258" y="6934"/>
                  </a:lnTo>
                  <a:lnTo>
                    <a:pt x="649859" y="6654"/>
                  </a:lnTo>
                  <a:lnTo>
                    <a:pt x="650582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23" name="object 23"/>
          <p:cNvSpPr/>
          <p:nvPr/>
        </p:nvSpPr>
        <p:spPr>
          <a:xfrm>
            <a:off x="4698673" y="1627135"/>
            <a:ext cx="3715" cy="4390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6783" y="0"/>
                </a:moveTo>
                <a:lnTo>
                  <a:pt x="3753" y="2205"/>
                </a:lnTo>
                <a:lnTo>
                  <a:pt x="3492" y="2828"/>
                </a:lnTo>
                <a:lnTo>
                  <a:pt x="2406" y="3881"/>
                </a:lnTo>
                <a:lnTo>
                  <a:pt x="1635" y="4772"/>
                </a:lnTo>
                <a:lnTo>
                  <a:pt x="1072" y="5476"/>
                </a:lnTo>
                <a:lnTo>
                  <a:pt x="40" y="7072"/>
                </a:lnTo>
                <a:lnTo>
                  <a:pt x="0" y="7501"/>
                </a:lnTo>
                <a:lnTo>
                  <a:pt x="656" y="7822"/>
                </a:lnTo>
                <a:lnTo>
                  <a:pt x="2131" y="6750"/>
                </a:lnTo>
                <a:lnTo>
                  <a:pt x="1856" y="6730"/>
                </a:lnTo>
                <a:lnTo>
                  <a:pt x="4806" y="3794"/>
                </a:lnTo>
                <a:lnTo>
                  <a:pt x="5959" y="2493"/>
                </a:lnTo>
                <a:lnTo>
                  <a:pt x="6274" y="1682"/>
                </a:lnTo>
                <a:lnTo>
                  <a:pt x="6716" y="817"/>
                </a:lnTo>
                <a:lnTo>
                  <a:pt x="5389" y="1146"/>
                </a:lnTo>
                <a:lnTo>
                  <a:pt x="6783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4" name="object 24"/>
          <p:cNvSpPr/>
          <p:nvPr/>
        </p:nvSpPr>
        <p:spPr>
          <a:xfrm>
            <a:off x="4670955" y="1587209"/>
            <a:ext cx="119886" cy="136095"/>
          </a:xfrm>
          <a:custGeom>
            <a:avLst/>
            <a:gdLst/>
            <a:ahLst/>
            <a:cxnLst/>
            <a:rect l="l" t="t" r="r" b="b"/>
            <a:pathLst>
              <a:path w="225425" h="255905">
                <a:moveTo>
                  <a:pt x="5499" y="191947"/>
                </a:moveTo>
                <a:lnTo>
                  <a:pt x="5321" y="189738"/>
                </a:lnTo>
                <a:lnTo>
                  <a:pt x="4533" y="195630"/>
                </a:lnTo>
                <a:lnTo>
                  <a:pt x="4038" y="201549"/>
                </a:lnTo>
                <a:lnTo>
                  <a:pt x="3784" y="207467"/>
                </a:lnTo>
                <a:lnTo>
                  <a:pt x="4140" y="202272"/>
                </a:lnTo>
                <a:lnTo>
                  <a:pt x="4762" y="197104"/>
                </a:lnTo>
                <a:lnTo>
                  <a:pt x="5499" y="191947"/>
                </a:lnTo>
                <a:close/>
              </a:path>
              <a:path w="225425" h="255905">
                <a:moveTo>
                  <a:pt x="38925" y="205473"/>
                </a:moveTo>
                <a:lnTo>
                  <a:pt x="36347" y="208140"/>
                </a:lnTo>
                <a:lnTo>
                  <a:pt x="33185" y="213614"/>
                </a:lnTo>
                <a:lnTo>
                  <a:pt x="30200" y="219798"/>
                </a:lnTo>
                <a:lnTo>
                  <a:pt x="25273" y="232765"/>
                </a:lnTo>
                <a:lnTo>
                  <a:pt x="22148" y="239572"/>
                </a:lnTo>
                <a:lnTo>
                  <a:pt x="9080" y="254508"/>
                </a:lnTo>
                <a:lnTo>
                  <a:pt x="4495" y="253377"/>
                </a:lnTo>
                <a:lnTo>
                  <a:pt x="3543" y="251206"/>
                </a:lnTo>
                <a:lnTo>
                  <a:pt x="3048" y="250329"/>
                </a:lnTo>
                <a:lnTo>
                  <a:pt x="1612" y="246507"/>
                </a:lnTo>
                <a:lnTo>
                  <a:pt x="2120" y="244995"/>
                </a:lnTo>
                <a:lnTo>
                  <a:pt x="1968" y="243382"/>
                </a:lnTo>
                <a:lnTo>
                  <a:pt x="2463" y="240093"/>
                </a:lnTo>
                <a:lnTo>
                  <a:pt x="736" y="234137"/>
                </a:lnTo>
                <a:lnTo>
                  <a:pt x="0" y="231076"/>
                </a:lnTo>
                <a:lnTo>
                  <a:pt x="38" y="235496"/>
                </a:lnTo>
                <a:lnTo>
                  <a:pt x="292" y="240144"/>
                </a:lnTo>
                <a:lnTo>
                  <a:pt x="685" y="244792"/>
                </a:lnTo>
                <a:lnTo>
                  <a:pt x="889" y="246176"/>
                </a:lnTo>
                <a:lnTo>
                  <a:pt x="736" y="247523"/>
                </a:lnTo>
                <a:lnTo>
                  <a:pt x="2095" y="251015"/>
                </a:lnTo>
                <a:lnTo>
                  <a:pt x="2908" y="252412"/>
                </a:lnTo>
                <a:lnTo>
                  <a:pt x="4089" y="253479"/>
                </a:lnTo>
                <a:lnTo>
                  <a:pt x="5270" y="254711"/>
                </a:lnTo>
                <a:lnTo>
                  <a:pt x="8394" y="255752"/>
                </a:lnTo>
                <a:lnTo>
                  <a:pt x="9982" y="255320"/>
                </a:lnTo>
                <a:lnTo>
                  <a:pt x="13817" y="254533"/>
                </a:lnTo>
                <a:lnTo>
                  <a:pt x="14236" y="253352"/>
                </a:lnTo>
                <a:lnTo>
                  <a:pt x="15278" y="252603"/>
                </a:lnTo>
                <a:lnTo>
                  <a:pt x="17983" y="249682"/>
                </a:lnTo>
                <a:lnTo>
                  <a:pt x="18948" y="247561"/>
                </a:lnTo>
                <a:lnTo>
                  <a:pt x="20243" y="245287"/>
                </a:lnTo>
                <a:lnTo>
                  <a:pt x="23456" y="238683"/>
                </a:lnTo>
                <a:lnTo>
                  <a:pt x="26289" y="232194"/>
                </a:lnTo>
                <a:lnTo>
                  <a:pt x="31089" y="220192"/>
                </a:lnTo>
                <a:lnTo>
                  <a:pt x="33731" y="214744"/>
                </a:lnTo>
                <a:lnTo>
                  <a:pt x="36576" y="209372"/>
                </a:lnTo>
                <a:lnTo>
                  <a:pt x="38925" y="205473"/>
                </a:lnTo>
                <a:close/>
              </a:path>
              <a:path w="225425" h="255905">
                <a:moveTo>
                  <a:pt x="40068" y="198983"/>
                </a:moveTo>
                <a:lnTo>
                  <a:pt x="39014" y="199199"/>
                </a:lnTo>
                <a:lnTo>
                  <a:pt x="32905" y="208762"/>
                </a:lnTo>
                <a:lnTo>
                  <a:pt x="31394" y="212598"/>
                </a:lnTo>
                <a:lnTo>
                  <a:pt x="40068" y="198983"/>
                </a:lnTo>
                <a:close/>
              </a:path>
              <a:path w="225425" h="255905">
                <a:moveTo>
                  <a:pt x="69215" y="167919"/>
                </a:moveTo>
                <a:lnTo>
                  <a:pt x="68033" y="168960"/>
                </a:lnTo>
                <a:lnTo>
                  <a:pt x="66116" y="172135"/>
                </a:lnTo>
                <a:lnTo>
                  <a:pt x="67538" y="170383"/>
                </a:lnTo>
                <a:lnTo>
                  <a:pt x="69215" y="167919"/>
                </a:lnTo>
                <a:close/>
              </a:path>
              <a:path w="225425" h="255905">
                <a:moveTo>
                  <a:pt x="74485" y="158191"/>
                </a:moveTo>
                <a:lnTo>
                  <a:pt x="73139" y="160350"/>
                </a:lnTo>
                <a:lnTo>
                  <a:pt x="66459" y="170802"/>
                </a:lnTo>
                <a:lnTo>
                  <a:pt x="68033" y="168960"/>
                </a:lnTo>
                <a:lnTo>
                  <a:pt x="69329" y="167055"/>
                </a:lnTo>
                <a:lnTo>
                  <a:pt x="71031" y="164376"/>
                </a:lnTo>
                <a:lnTo>
                  <a:pt x="74218" y="160007"/>
                </a:lnTo>
                <a:lnTo>
                  <a:pt x="73761" y="159639"/>
                </a:lnTo>
                <a:lnTo>
                  <a:pt x="74485" y="158191"/>
                </a:lnTo>
                <a:close/>
              </a:path>
              <a:path w="225425" h="255905">
                <a:moveTo>
                  <a:pt x="85610" y="141097"/>
                </a:moveTo>
                <a:lnTo>
                  <a:pt x="81508" y="145872"/>
                </a:lnTo>
                <a:lnTo>
                  <a:pt x="78460" y="149288"/>
                </a:lnTo>
                <a:lnTo>
                  <a:pt x="77965" y="149148"/>
                </a:lnTo>
                <a:lnTo>
                  <a:pt x="81508" y="143268"/>
                </a:lnTo>
                <a:lnTo>
                  <a:pt x="73126" y="154851"/>
                </a:lnTo>
                <a:lnTo>
                  <a:pt x="70294" y="160274"/>
                </a:lnTo>
                <a:lnTo>
                  <a:pt x="71272" y="159677"/>
                </a:lnTo>
                <a:lnTo>
                  <a:pt x="72301" y="159105"/>
                </a:lnTo>
                <a:lnTo>
                  <a:pt x="77177" y="152565"/>
                </a:lnTo>
                <a:lnTo>
                  <a:pt x="85610" y="141097"/>
                </a:lnTo>
                <a:close/>
              </a:path>
              <a:path w="225425" h="255905">
                <a:moveTo>
                  <a:pt x="101231" y="120738"/>
                </a:moveTo>
                <a:lnTo>
                  <a:pt x="99504" y="122123"/>
                </a:lnTo>
                <a:lnTo>
                  <a:pt x="98615" y="121691"/>
                </a:lnTo>
                <a:lnTo>
                  <a:pt x="96697" y="126758"/>
                </a:lnTo>
                <a:lnTo>
                  <a:pt x="96888" y="125183"/>
                </a:lnTo>
                <a:lnTo>
                  <a:pt x="95478" y="128206"/>
                </a:lnTo>
                <a:lnTo>
                  <a:pt x="91617" y="134035"/>
                </a:lnTo>
                <a:lnTo>
                  <a:pt x="101231" y="120738"/>
                </a:lnTo>
                <a:close/>
              </a:path>
              <a:path w="225425" h="255905">
                <a:moveTo>
                  <a:pt x="104076" y="121996"/>
                </a:moveTo>
                <a:lnTo>
                  <a:pt x="102349" y="123139"/>
                </a:lnTo>
                <a:lnTo>
                  <a:pt x="98437" y="126733"/>
                </a:lnTo>
                <a:lnTo>
                  <a:pt x="90004" y="139001"/>
                </a:lnTo>
                <a:lnTo>
                  <a:pt x="92367" y="136918"/>
                </a:lnTo>
                <a:lnTo>
                  <a:pt x="100736" y="126720"/>
                </a:lnTo>
                <a:lnTo>
                  <a:pt x="98044" y="130835"/>
                </a:lnTo>
                <a:lnTo>
                  <a:pt x="102870" y="124244"/>
                </a:lnTo>
                <a:lnTo>
                  <a:pt x="104076" y="121996"/>
                </a:lnTo>
                <a:close/>
              </a:path>
              <a:path w="225425" h="255905">
                <a:moveTo>
                  <a:pt x="105892" y="114554"/>
                </a:moveTo>
                <a:lnTo>
                  <a:pt x="101231" y="120738"/>
                </a:lnTo>
                <a:lnTo>
                  <a:pt x="102311" y="119862"/>
                </a:lnTo>
                <a:lnTo>
                  <a:pt x="103670" y="118351"/>
                </a:lnTo>
                <a:lnTo>
                  <a:pt x="105892" y="114554"/>
                </a:lnTo>
                <a:close/>
              </a:path>
              <a:path w="225425" h="255905">
                <a:moveTo>
                  <a:pt x="108635" y="106489"/>
                </a:moveTo>
                <a:lnTo>
                  <a:pt x="89636" y="132854"/>
                </a:lnTo>
                <a:lnTo>
                  <a:pt x="94246" y="126187"/>
                </a:lnTo>
                <a:lnTo>
                  <a:pt x="98958" y="119557"/>
                </a:lnTo>
                <a:lnTo>
                  <a:pt x="103759" y="112991"/>
                </a:lnTo>
                <a:lnTo>
                  <a:pt x="108635" y="106489"/>
                </a:lnTo>
                <a:close/>
              </a:path>
              <a:path w="225425" h="255905">
                <a:moveTo>
                  <a:pt x="147193" y="64706"/>
                </a:moveTo>
                <a:lnTo>
                  <a:pt x="140766" y="69710"/>
                </a:lnTo>
                <a:lnTo>
                  <a:pt x="139573" y="72085"/>
                </a:lnTo>
                <a:lnTo>
                  <a:pt x="140258" y="72504"/>
                </a:lnTo>
                <a:lnTo>
                  <a:pt x="139979" y="73977"/>
                </a:lnTo>
                <a:lnTo>
                  <a:pt x="135902" y="79578"/>
                </a:lnTo>
                <a:lnTo>
                  <a:pt x="141338" y="72961"/>
                </a:lnTo>
                <a:lnTo>
                  <a:pt x="146240" y="66890"/>
                </a:lnTo>
                <a:lnTo>
                  <a:pt x="147193" y="64706"/>
                </a:lnTo>
                <a:close/>
              </a:path>
              <a:path w="225425" h="255905">
                <a:moveTo>
                  <a:pt x="154114" y="51333"/>
                </a:moveTo>
                <a:lnTo>
                  <a:pt x="151104" y="54203"/>
                </a:lnTo>
                <a:lnTo>
                  <a:pt x="151980" y="53581"/>
                </a:lnTo>
                <a:lnTo>
                  <a:pt x="152171" y="53721"/>
                </a:lnTo>
                <a:lnTo>
                  <a:pt x="153619" y="52031"/>
                </a:lnTo>
                <a:lnTo>
                  <a:pt x="154114" y="51333"/>
                </a:lnTo>
                <a:close/>
              </a:path>
              <a:path w="225425" h="255905">
                <a:moveTo>
                  <a:pt x="161798" y="59715"/>
                </a:moveTo>
                <a:lnTo>
                  <a:pt x="158242" y="62166"/>
                </a:lnTo>
                <a:lnTo>
                  <a:pt x="156895" y="62395"/>
                </a:lnTo>
                <a:lnTo>
                  <a:pt x="149529" y="70700"/>
                </a:lnTo>
                <a:lnTo>
                  <a:pt x="153797" y="66916"/>
                </a:lnTo>
                <a:lnTo>
                  <a:pt x="161798" y="59715"/>
                </a:lnTo>
                <a:close/>
              </a:path>
              <a:path w="225425" h="255905">
                <a:moveTo>
                  <a:pt x="163233" y="58724"/>
                </a:moveTo>
                <a:lnTo>
                  <a:pt x="161836" y="59690"/>
                </a:lnTo>
                <a:lnTo>
                  <a:pt x="162979" y="59817"/>
                </a:lnTo>
                <a:lnTo>
                  <a:pt x="163233" y="58724"/>
                </a:lnTo>
                <a:close/>
              </a:path>
              <a:path w="225425" h="255905">
                <a:moveTo>
                  <a:pt x="168109" y="50101"/>
                </a:moveTo>
                <a:lnTo>
                  <a:pt x="157327" y="60299"/>
                </a:lnTo>
                <a:lnTo>
                  <a:pt x="155778" y="62585"/>
                </a:lnTo>
                <a:lnTo>
                  <a:pt x="156895" y="62395"/>
                </a:lnTo>
                <a:lnTo>
                  <a:pt x="168109" y="50101"/>
                </a:lnTo>
                <a:close/>
              </a:path>
              <a:path w="225425" h="255905">
                <a:moveTo>
                  <a:pt x="176060" y="37109"/>
                </a:moveTo>
                <a:lnTo>
                  <a:pt x="159321" y="48971"/>
                </a:lnTo>
                <a:lnTo>
                  <a:pt x="153377" y="54483"/>
                </a:lnTo>
                <a:lnTo>
                  <a:pt x="147993" y="59016"/>
                </a:lnTo>
                <a:lnTo>
                  <a:pt x="152831" y="53873"/>
                </a:lnTo>
                <a:lnTo>
                  <a:pt x="152171" y="53721"/>
                </a:lnTo>
                <a:lnTo>
                  <a:pt x="149237" y="57137"/>
                </a:lnTo>
                <a:lnTo>
                  <a:pt x="146748" y="60274"/>
                </a:lnTo>
                <a:lnTo>
                  <a:pt x="147027" y="60820"/>
                </a:lnTo>
                <a:lnTo>
                  <a:pt x="152349" y="56438"/>
                </a:lnTo>
                <a:lnTo>
                  <a:pt x="153911" y="54584"/>
                </a:lnTo>
                <a:lnTo>
                  <a:pt x="160375" y="49022"/>
                </a:lnTo>
                <a:lnTo>
                  <a:pt x="166839" y="43840"/>
                </a:lnTo>
                <a:lnTo>
                  <a:pt x="172389" y="39662"/>
                </a:lnTo>
                <a:lnTo>
                  <a:pt x="176060" y="37109"/>
                </a:lnTo>
                <a:close/>
              </a:path>
              <a:path w="225425" h="255905">
                <a:moveTo>
                  <a:pt x="177330" y="36347"/>
                </a:moveTo>
                <a:lnTo>
                  <a:pt x="176872" y="36588"/>
                </a:lnTo>
                <a:lnTo>
                  <a:pt x="176060" y="37109"/>
                </a:lnTo>
                <a:lnTo>
                  <a:pt x="176377" y="36982"/>
                </a:lnTo>
                <a:lnTo>
                  <a:pt x="176682" y="36830"/>
                </a:lnTo>
                <a:lnTo>
                  <a:pt x="176999" y="36715"/>
                </a:lnTo>
                <a:lnTo>
                  <a:pt x="177330" y="36347"/>
                </a:lnTo>
                <a:close/>
              </a:path>
              <a:path w="225425" h="255905">
                <a:moveTo>
                  <a:pt x="180390" y="36080"/>
                </a:moveTo>
                <a:lnTo>
                  <a:pt x="167220" y="47879"/>
                </a:lnTo>
                <a:lnTo>
                  <a:pt x="167792" y="47967"/>
                </a:lnTo>
                <a:lnTo>
                  <a:pt x="170548" y="46253"/>
                </a:lnTo>
                <a:lnTo>
                  <a:pt x="167360" y="49911"/>
                </a:lnTo>
                <a:lnTo>
                  <a:pt x="180390" y="36080"/>
                </a:lnTo>
                <a:close/>
              </a:path>
              <a:path w="225425" h="255905">
                <a:moveTo>
                  <a:pt x="186436" y="29870"/>
                </a:moveTo>
                <a:lnTo>
                  <a:pt x="180390" y="36080"/>
                </a:lnTo>
                <a:lnTo>
                  <a:pt x="185343" y="31788"/>
                </a:lnTo>
                <a:lnTo>
                  <a:pt x="186436" y="29870"/>
                </a:lnTo>
                <a:close/>
              </a:path>
              <a:path w="225425" h="255905">
                <a:moveTo>
                  <a:pt x="199948" y="23698"/>
                </a:moveTo>
                <a:lnTo>
                  <a:pt x="193929" y="26733"/>
                </a:lnTo>
                <a:lnTo>
                  <a:pt x="189052" y="31089"/>
                </a:lnTo>
                <a:lnTo>
                  <a:pt x="190271" y="30518"/>
                </a:lnTo>
                <a:lnTo>
                  <a:pt x="192684" y="29502"/>
                </a:lnTo>
                <a:lnTo>
                  <a:pt x="199948" y="23698"/>
                </a:lnTo>
                <a:close/>
              </a:path>
              <a:path w="225425" h="255905">
                <a:moveTo>
                  <a:pt x="204584" y="17487"/>
                </a:moveTo>
                <a:lnTo>
                  <a:pt x="193713" y="26835"/>
                </a:lnTo>
                <a:lnTo>
                  <a:pt x="193929" y="26733"/>
                </a:lnTo>
                <a:lnTo>
                  <a:pt x="204584" y="17487"/>
                </a:lnTo>
                <a:close/>
              </a:path>
              <a:path w="225425" h="255905">
                <a:moveTo>
                  <a:pt x="214769" y="11874"/>
                </a:moveTo>
                <a:lnTo>
                  <a:pt x="209651" y="17157"/>
                </a:lnTo>
                <a:lnTo>
                  <a:pt x="203517" y="24396"/>
                </a:lnTo>
                <a:lnTo>
                  <a:pt x="207213" y="20167"/>
                </a:lnTo>
                <a:lnTo>
                  <a:pt x="210959" y="16002"/>
                </a:lnTo>
                <a:lnTo>
                  <a:pt x="214769" y="11874"/>
                </a:lnTo>
                <a:close/>
              </a:path>
              <a:path w="225425" h="255905">
                <a:moveTo>
                  <a:pt x="225158" y="0"/>
                </a:moveTo>
                <a:lnTo>
                  <a:pt x="224269" y="558"/>
                </a:lnTo>
                <a:lnTo>
                  <a:pt x="223596" y="1054"/>
                </a:lnTo>
                <a:lnTo>
                  <a:pt x="223926" y="1155"/>
                </a:lnTo>
                <a:lnTo>
                  <a:pt x="224307" y="800"/>
                </a:lnTo>
                <a:lnTo>
                  <a:pt x="224802" y="342"/>
                </a:lnTo>
                <a:lnTo>
                  <a:pt x="22515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5" name="object 25"/>
          <p:cNvSpPr/>
          <p:nvPr/>
        </p:nvSpPr>
        <p:spPr>
          <a:xfrm>
            <a:off x="4875683" y="1527850"/>
            <a:ext cx="4390" cy="3039"/>
          </a:xfrm>
          <a:custGeom>
            <a:avLst/>
            <a:gdLst/>
            <a:ahLst/>
            <a:cxnLst/>
            <a:rect l="l" t="t" r="r" b="b"/>
            <a:pathLst>
              <a:path w="8254" h="5714">
                <a:moveTo>
                  <a:pt x="8091" y="0"/>
                </a:moveTo>
                <a:lnTo>
                  <a:pt x="429" y="3251"/>
                </a:lnTo>
                <a:lnTo>
                  <a:pt x="0" y="5309"/>
                </a:lnTo>
                <a:lnTo>
                  <a:pt x="2647" y="3438"/>
                </a:lnTo>
                <a:lnTo>
                  <a:pt x="5396" y="1776"/>
                </a:lnTo>
                <a:lnTo>
                  <a:pt x="8091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6" name="object 26"/>
          <p:cNvSpPr/>
          <p:nvPr/>
        </p:nvSpPr>
        <p:spPr>
          <a:xfrm>
            <a:off x="4804988" y="1724907"/>
            <a:ext cx="4052" cy="12833"/>
          </a:xfrm>
          <a:custGeom>
            <a:avLst/>
            <a:gdLst/>
            <a:ahLst/>
            <a:cxnLst/>
            <a:rect l="l" t="t" r="r" b="b"/>
            <a:pathLst>
              <a:path w="7620" h="24129">
                <a:moveTo>
                  <a:pt x="6757" y="0"/>
                </a:moveTo>
                <a:lnTo>
                  <a:pt x="4317" y="3338"/>
                </a:lnTo>
                <a:lnTo>
                  <a:pt x="2922" y="11764"/>
                </a:lnTo>
                <a:lnTo>
                  <a:pt x="1461" y="18152"/>
                </a:lnTo>
                <a:lnTo>
                  <a:pt x="0" y="23529"/>
                </a:lnTo>
                <a:lnTo>
                  <a:pt x="5583" y="6965"/>
                </a:lnTo>
                <a:lnTo>
                  <a:pt x="7099" y="1567"/>
                </a:lnTo>
                <a:lnTo>
                  <a:pt x="6757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7" name="object 27"/>
          <p:cNvSpPr/>
          <p:nvPr/>
        </p:nvSpPr>
        <p:spPr>
          <a:xfrm>
            <a:off x="4942988" y="1604485"/>
            <a:ext cx="7430" cy="11820"/>
          </a:xfrm>
          <a:custGeom>
            <a:avLst/>
            <a:gdLst/>
            <a:ahLst/>
            <a:cxnLst/>
            <a:rect l="l" t="t" r="r" b="b"/>
            <a:pathLst>
              <a:path w="13970" h="22225">
                <a:moveTo>
                  <a:pt x="13882" y="0"/>
                </a:moveTo>
                <a:lnTo>
                  <a:pt x="0" y="21893"/>
                </a:lnTo>
                <a:lnTo>
                  <a:pt x="5222" y="14692"/>
                </a:lnTo>
                <a:lnTo>
                  <a:pt x="9578" y="8488"/>
                </a:lnTo>
                <a:lnTo>
                  <a:pt x="12615" y="3513"/>
                </a:lnTo>
                <a:lnTo>
                  <a:pt x="13882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8" name="object 28"/>
          <p:cNvSpPr/>
          <p:nvPr/>
        </p:nvSpPr>
        <p:spPr>
          <a:xfrm>
            <a:off x="4756236" y="1863316"/>
            <a:ext cx="675" cy="4728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878" y="0"/>
                </a:moveTo>
                <a:lnTo>
                  <a:pt x="321" y="1045"/>
                </a:lnTo>
                <a:lnTo>
                  <a:pt x="0" y="6214"/>
                </a:lnTo>
                <a:lnTo>
                  <a:pt x="73" y="8446"/>
                </a:lnTo>
                <a:lnTo>
                  <a:pt x="482" y="8339"/>
                </a:lnTo>
                <a:lnTo>
                  <a:pt x="837" y="3029"/>
                </a:lnTo>
                <a:lnTo>
                  <a:pt x="87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29" name="object 29"/>
          <p:cNvSpPr/>
          <p:nvPr/>
        </p:nvSpPr>
        <p:spPr>
          <a:xfrm>
            <a:off x="4934367" y="1616129"/>
            <a:ext cx="8780" cy="13508"/>
          </a:xfrm>
          <a:custGeom>
            <a:avLst/>
            <a:gdLst/>
            <a:ahLst/>
            <a:cxnLst/>
            <a:rect l="l" t="t" r="r" b="b"/>
            <a:pathLst>
              <a:path w="16509" h="25400">
                <a:moveTo>
                  <a:pt x="16208" y="0"/>
                </a:moveTo>
                <a:lnTo>
                  <a:pt x="12034" y="5825"/>
                </a:lnTo>
                <a:lnTo>
                  <a:pt x="7817" y="12017"/>
                </a:lnTo>
                <a:lnTo>
                  <a:pt x="3744" y="18514"/>
                </a:lnTo>
                <a:lnTo>
                  <a:pt x="0" y="25251"/>
                </a:lnTo>
                <a:lnTo>
                  <a:pt x="1199" y="23844"/>
                </a:lnTo>
                <a:lnTo>
                  <a:pt x="2238" y="22382"/>
                </a:lnTo>
                <a:lnTo>
                  <a:pt x="3385" y="20901"/>
                </a:lnTo>
                <a:lnTo>
                  <a:pt x="16208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0" name="object 30"/>
          <p:cNvSpPr/>
          <p:nvPr/>
        </p:nvSpPr>
        <p:spPr>
          <a:xfrm>
            <a:off x="4739219" y="1583494"/>
            <a:ext cx="5403" cy="5066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1346" y="7988"/>
                </a:moveTo>
                <a:lnTo>
                  <a:pt x="546" y="8788"/>
                </a:lnTo>
                <a:lnTo>
                  <a:pt x="0" y="9347"/>
                </a:lnTo>
                <a:lnTo>
                  <a:pt x="660" y="8699"/>
                </a:lnTo>
                <a:lnTo>
                  <a:pt x="1346" y="7988"/>
                </a:lnTo>
                <a:close/>
              </a:path>
              <a:path w="10159" h="9525">
                <a:moveTo>
                  <a:pt x="9613" y="0"/>
                </a:moveTo>
                <a:lnTo>
                  <a:pt x="7962" y="1485"/>
                </a:lnTo>
                <a:lnTo>
                  <a:pt x="5270" y="3949"/>
                </a:lnTo>
                <a:lnTo>
                  <a:pt x="1346" y="7988"/>
                </a:lnTo>
                <a:lnTo>
                  <a:pt x="3683" y="5638"/>
                </a:lnTo>
                <a:lnTo>
                  <a:pt x="6743" y="2768"/>
                </a:lnTo>
                <a:lnTo>
                  <a:pt x="9613" y="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1" name="object 31"/>
          <p:cNvSpPr/>
          <p:nvPr/>
        </p:nvSpPr>
        <p:spPr>
          <a:xfrm>
            <a:off x="4674724" y="1481392"/>
            <a:ext cx="320484" cy="468737"/>
          </a:xfrm>
          <a:custGeom>
            <a:avLst/>
            <a:gdLst/>
            <a:ahLst/>
            <a:cxnLst/>
            <a:rect l="l" t="t" r="r" b="b"/>
            <a:pathLst>
              <a:path w="602615" h="881379">
                <a:moveTo>
                  <a:pt x="61010" y="269100"/>
                </a:moveTo>
                <a:lnTo>
                  <a:pt x="56642" y="270459"/>
                </a:lnTo>
                <a:lnTo>
                  <a:pt x="52501" y="279488"/>
                </a:lnTo>
                <a:lnTo>
                  <a:pt x="58851" y="270903"/>
                </a:lnTo>
                <a:lnTo>
                  <a:pt x="61010" y="269100"/>
                </a:lnTo>
                <a:close/>
              </a:path>
              <a:path w="602615" h="881379">
                <a:moveTo>
                  <a:pt x="78511" y="243509"/>
                </a:moveTo>
                <a:lnTo>
                  <a:pt x="74752" y="247357"/>
                </a:lnTo>
                <a:lnTo>
                  <a:pt x="71018" y="251231"/>
                </a:lnTo>
                <a:lnTo>
                  <a:pt x="67398" y="255219"/>
                </a:lnTo>
                <a:lnTo>
                  <a:pt x="75145" y="248158"/>
                </a:lnTo>
                <a:lnTo>
                  <a:pt x="78511" y="243509"/>
                </a:lnTo>
                <a:close/>
              </a:path>
              <a:path w="602615" h="881379">
                <a:moveTo>
                  <a:pt x="171602" y="577850"/>
                </a:moveTo>
                <a:lnTo>
                  <a:pt x="168452" y="579120"/>
                </a:lnTo>
                <a:lnTo>
                  <a:pt x="167513" y="579843"/>
                </a:lnTo>
                <a:lnTo>
                  <a:pt x="171602" y="577850"/>
                </a:lnTo>
                <a:close/>
              </a:path>
              <a:path w="602615" h="881379">
                <a:moveTo>
                  <a:pt x="207759" y="792480"/>
                </a:moveTo>
                <a:lnTo>
                  <a:pt x="207086" y="793750"/>
                </a:lnTo>
                <a:lnTo>
                  <a:pt x="207759" y="792480"/>
                </a:lnTo>
                <a:close/>
              </a:path>
              <a:path w="602615" h="881379">
                <a:moveTo>
                  <a:pt x="259410" y="725170"/>
                </a:moveTo>
                <a:lnTo>
                  <a:pt x="259321" y="720090"/>
                </a:lnTo>
                <a:lnTo>
                  <a:pt x="259219" y="718820"/>
                </a:lnTo>
                <a:lnTo>
                  <a:pt x="258495" y="717550"/>
                </a:lnTo>
                <a:lnTo>
                  <a:pt x="257848" y="715010"/>
                </a:lnTo>
                <a:lnTo>
                  <a:pt x="255955" y="712470"/>
                </a:lnTo>
                <a:lnTo>
                  <a:pt x="249948" y="709930"/>
                </a:lnTo>
                <a:lnTo>
                  <a:pt x="243128" y="713740"/>
                </a:lnTo>
                <a:lnTo>
                  <a:pt x="241503" y="716280"/>
                </a:lnTo>
                <a:lnTo>
                  <a:pt x="239445" y="720090"/>
                </a:lnTo>
                <a:lnTo>
                  <a:pt x="237515" y="722630"/>
                </a:lnTo>
                <a:lnTo>
                  <a:pt x="235813" y="726440"/>
                </a:lnTo>
                <a:lnTo>
                  <a:pt x="230809" y="736600"/>
                </a:lnTo>
                <a:lnTo>
                  <a:pt x="227634" y="744220"/>
                </a:lnTo>
                <a:lnTo>
                  <a:pt x="224612" y="751840"/>
                </a:lnTo>
                <a:lnTo>
                  <a:pt x="220167" y="764540"/>
                </a:lnTo>
                <a:lnTo>
                  <a:pt x="217919" y="770890"/>
                </a:lnTo>
                <a:lnTo>
                  <a:pt x="215557" y="775970"/>
                </a:lnTo>
                <a:lnTo>
                  <a:pt x="213931" y="781050"/>
                </a:lnTo>
                <a:lnTo>
                  <a:pt x="212242" y="784860"/>
                </a:lnTo>
                <a:lnTo>
                  <a:pt x="210451" y="788670"/>
                </a:lnTo>
                <a:lnTo>
                  <a:pt x="208140" y="792480"/>
                </a:lnTo>
                <a:lnTo>
                  <a:pt x="207518" y="793826"/>
                </a:lnTo>
                <a:lnTo>
                  <a:pt x="241617" y="793826"/>
                </a:lnTo>
                <a:lnTo>
                  <a:pt x="242112" y="792480"/>
                </a:lnTo>
                <a:lnTo>
                  <a:pt x="243801" y="787400"/>
                </a:lnTo>
                <a:lnTo>
                  <a:pt x="246913" y="774700"/>
                </a:lnTo>
                <a:lnTo>
                  <a:pt x="248081" y="768350"/>
                </a:lnTo>
                <a:lnTo>
                  <a:pt x="249237" y="763270"/>
                </a:lnTo>
                <a:lnTo>
                  <a:pt x="250164" y="759460"/>
                </a:lnTo>
                <a:lnTo>
                  <a:pt x="251155" y="753110"/>
                </a:lnTo>
                <a:lnTo>
                  <a:pt x="253072" y="746760"/>
                </a:lnTo>
                <a:lnTo>
                  <a:pt x="255231" y="740410"/>
                </a:lnTo>
                <a:lnTo>
                  <a:pt x="256717" y="730250"/>
                </a:lnTo>
                <a:lnTo>
                  <a:pt x="258572" y="727710"/>
                </a:lnTo>
                <a:lnTo>
                  <a:pt x="259397" y="726440"/>
                </a:lnTo>
                <a:lnTo>
                  <a:pt x="259410" y="725170"/>
                </a:lnTo>
                <a:close/>
              </a:path>
              <a:path w="602615" h="881379">
                <a:moveTo>
                  <a:pt x="265455" y="515467"/>
                </a:moveTo>
                <a:lnTo>
                  <a:pt x="262851" y="516890"/>
                </a:lnTo>
                <a:lnTo>
                  <a:pt x="259994" y="519125"/>
                </a:lnTo>
                <a:lnTo>
                  <a:pt x="263855" y="516661"/>
                </a:lnTo>
                <a:lnTo>
                  <a:pt x="265455" y="515467"/>
                </a:lnTo>
                <a:close/>
              </a:path>
              <a:path w="602615" h="881379">
                <a:moveTo>
                  <a:pt x="398030" y="74282"/>
                </a:moveTo>
                <a:lnTo>
                  <a:pt x="394804" y="76022"/>
                </a:lnTo>
                <a:lnTo>
                  <a:pt x="391515" y="77774"/>
                </a:lnTo>
                <a:lnTo>
                  <a:pt x="388289" y="79336"/>
                </a:lnTo>
                <a:lnTo>
                  <a:pt x="387464" y="80784"/>
                </a:lnTo>
                <a:lnTo>
                  <a:pt x="392328" y="77470"/>
                </a:lnTo>
                <a:lnTo>
                  <a:pt x="398030" y="74282"/>
                </a:lnTo>
                <a:close/>
              </a:path>
              <a:path w="602615" h="881379">
                <a:moveTo>
                  <a:pt x="408647" y="442455"/>
                </a:moveTo>
                <a:lnTo>
                  <a:pt x="406450" y="444500"/>
                </a:lnTo>
                <a:lnTo>
                  <a:pt x="406844" y="444500"/>
                </a:lnTo>
                <a:lnTo>
                  <a:pt x="408647" y="442455"/>
                </a:lnTo>
                <a:close/>
              </a:path>
              <a:path w="602615" h="881379">
                <a:moveTo>
                  <a:pt x="422452" y="63919"/>
                </a:moveTo>
                <a:lnTo>
                  <a:pt x="420535" y="62788"/>
                </a:lnTo>
                <a:lnTo>
                  <a:pt x="411137" y="67881"/>
                </a:lnTo>
                <a:lnTo>
                  <a:pt x="400481" y="73037"/>
                </a:lnTo>
                <a:lnTo>
                  <a:pt x="402386" y="72174"/>
                </a:lnTo>
                <a:lnTo>
                  <a:pt x="403034" y="73177"/>
                </a:lnTo>
                <a:lnTo>
                  <a:pt x="407416" y="71513"/>
                </a:lnTo>
                <a:lnTo>
                  <a:pt x="414286" y="68122"/>
                </a:lnTo>
                <a:lnTo>
                  <a:pt x="422452" y="63919"/>
                </a:lnTo>
                <a:close/>
              </a:path>
              <a:path w="602615" h="881379">
                <a:moveTo>
                  <a:pt x="443966" y="62217"/>
                </a:moveTo>
                <a:lnTo>
                  <a:pt x="443014" y="62395"/>
                </a:lnTo>
                <a:lnTo>
                  <a:pt x="439178" y="64160"/>
                </a:lnTo>
                <a:lnTo>
                  <a:pt x="443966" y="62217"/>
                </a:lnTo>
                <a:close/>
              </a:path>
              <a:path w="602615" h="881379">
                <a:moveTo>
                  <a:pt x="454545" y="58381"/>
                </a:moveTo>
                <a:lnTo>
                  <a:pt x="447052" y="60998"/>
                </a:lnTo>
                <a:lnTo>
                  <a:pt x="444182" y="61264"/>
                </a:lnTo>
                <a:lnTo>
                  <a:pt x="440309" y="62484"/>
                </a:lnTo>
                <a:lnTo>
                  <a:pt x="440817" y="62776"/>
                </a:lnTo>
                <a:lnTo>
                  <a:pt x="443014" y="62395"/>
                </a:lnTo>
                <a:lnTo>
                  <a:pt x="444220" y="61836"/>
                </a:lnTo>
                <a:lnTo>
                  <a:pt x="449414" y="60350"/>
                </a:lnTo>
                <a:lnTo>
                  <a:pt x="454545" y="58381"/>
                </a:lnTo>
                <a:close/>
              </a:path>
              <a:path w="602615" h="881379">
                <a:moveTo>
                  <a:pt x="477075" y="45212"/>
                </a:moveTo>
                <a:lnTo>
                  <a:pt x="472516" y="46507"/>
                </a:lnTo>
                <a:lnTo>
                  <a:pt x="463791" y="47967"/>
                </a:lnTo>
                <a:lnTo>
                  <a:pt x="454939" y="49974"/>
                </a:lnTo>
                <a:lnTo>
                  <a:pt x="455993" y="50088"/>
                </a:lnTo>
                <a:lnTo>
                  <a:pt x="470662" y="47244"/>
                </a:lnTo>
                <a:lnTo>
                  <a:pt x="477075" y="45212"/>
                </a:lnTo>
                <a:close/>
              </a:path>
              <a:path w="602615" h="881379">
                <a:moveTo>
                  <a:pt x="480161" y="43891"/>
                </a:moveTo>
                <a:lnTo>
                  <a:pt x="479590" y="44399"/>
                </a:lnTo>
                <a:lnTo>
                  <a:pt x="478586" y="44805"/>
                </a:lnTo>
                <a:lnTo>
                  <a:pt x="478840" y="44742"/>
                </a:lnTo>
                <a:lnTo>
                  <a:pt x="480034" y="44323"/>
                </a:lnTo>
                <a:lnTo>
                  <a:pt x="480161" y="43891"/>
                </a:lnTo>
                <a:close/>
              </a:path>
              <a:path w="602615" h="881379">
                <a:moveTo>
                  <a:pt x="511390" y="50292"/>
                </a:moveTo>
                <a:lnTo>
                  <a:pt x="509968" y="50126"/>
                </a:lnTo>
                <a:lnTo>
                  <a:pt x="507453" y="49212"/>
                </a:lnTo>
                <a:lnTo>
                  <a:pt x="505955" y="49149"/>
                </a:lnTo>
                <a:lnTo>
                  <a:pt x="508165" y="49936"/>
                </a:lnTo>
                <a:lnTo>
                  <a:pt x="511390" y="50292"/>
                </a:lnTo>
                <a:close/>
              </a:path>
              <a:path w="602615" h="881379">
                <a:moveTo>
                  <a:pt x="512889" y="50736"/>
                </a:moveTo>
                <a:lnTo>
                  <a:pt x="506082" y="50050"/>
                </a:lnTo>
                <a:lnTo>
                  <a:pt x="511784" y="50812"/>
                </a:lnTo>
                <a:lnTo>
                  <a:pt x="512889" y="50736"/>
                </a:lnTo>
                <a:close/>
              </a:path>
              <a:path w="602615" h="881379">
                <a:moveTo>
                  <a:pt x="518655" y="44450"/>
                </a:moveTo>
                <a:lnTo>
                  <a:pt x="516115" y="43180"/>
                </a:lnTo>
                <a:lnTo>
                  <a:pt x="514223" y="44450"/>
                </a:lnTo>
                <a:lnTo>
                  <a:pt x="515086" y="44450"/>
                </a:lnTo>
                <a:lnTo>
                  <a:pt x="518655" y="44450"/>
                </a:lnTo>
                <a:close/>
              </a:path>
              <a:path w="602615" h="881379">
                <a:moveTo>
                  <a:pt x="521893" y="52844"/>
                </a:moveTo>
                <a:lnTo>
                  <a:pt x="518312" y="51714"/>
                </a:lnTo>
                <a:lnTo>
                  <a:pt x="514985" y="50571"/>
                </a:lnTo>
                <a:lnTo>
                  <a:pt x="511390" y="50292"/>
                </a:lnTo>
                <a:lnTo>
                  <a:pt x="512724" y="50571"/>
                </a:lnTo>
                <a:lnTo>
                  <a:pt x="513257" y="50723"/>
                </a:lnTo>
                <a:lnTo>
                  <a:pt x="512889" y="50736"/>
                </a:lnTo>
                <a:lnTo>
                  <a:pt x="514972" y="50736"/>
                </a:lnTo>
                <a:lnTo>
                  <a:pt x="517588" y="51511"/>
                </a:lnTo>
                <a:lnTo>
                  <a:pt x="521893" y="52844"/>
                </a:lnTo>
                <a:close/>
              </a:path>
              <a:path w="602615" h="881379">
                <a:moveTo>
                  <a:pt x="529513" y="56857"/>
                </a:moveTo>
                <a:lnTo>
                  <a:pt x="528002" y="55460"/>
                </a:lnTo>
                <a:lnTo>
                  <a:pt x="526669" y="55321"/>
                </a:lnTo>
                <a:lnTo>
                  <a:pt x="527723" y="56019"/>
                </a:lnTo>
                <a:lnTo>
                  <a:pt x="529513" y="56857"/>
                </a:lnTo>
                <a:close/>
              </a:path>
              <a:path w="602615" h="881379">
                <a:moveTo>
                  <a:pt x="529971" y="57264"/>
                </a:moveTo>
                <a:lnTo>
                  <a:pt x="529932" y="57048"/>
                </a:lnTo>
                <a:lnTo>
                  <a:pt x="529513" y="56857"/>
                </a:lnTo>
                <a:lnTo>
                  <a:pt x="529971" y="57264"/>
                </a:lnTo>
                <a:close/>
              </a:path>
              <a:path w="602615" h="881379">
                <a:moveTo>
                  <a:pt x="543953" y="64414"/>
                </a:moveTo>
                <a:lnTo>
                  <a:pt x="533590" y="56819"/>
                </a:lnTo>
                <a:lnTo>
                  <a:pt x="529602" y="54279"/>
                </a:lnTo>
                <a:lnTo>
                  <a:pt x="529932" y="57048"/>
                </a:lnTo>
                <a:lnTo>
                  <a:pt x="530707" y="57404"/>
                </a:lnTo>
                <a:lnTo>
                  <a:pt x="531952" y="57924"/>
                </a:lnTo>
                <a:lnTo>
                  <a:pt x="533285" y="58420"/>
                </a:lnTo>
                <a:lnTo>
                  <a:pt x="536714" y="60642"/>
                </a:lnTo>
                <a:lnTo>
                  <a:pt x="541108" y="63398"/>
                </a:lnTo>
                <a:lnTo>
                  <a:pt x="543953" y="64414"/>
                </a:lnTo>
                <a:close/>
              </a:path>
              <a:path w="602615" h="881379">
                <a:moveTo>
                  <a:pt x="544017" y="198551"/>
                </a:moveTo>
                <a:lnTo>
                  <a:pt x="542124" y="201206"/>
                </a:lnTo>
                <a:lnTo>
                  <a:pt x="539483" y="207606"/>
                </a:lnTo>
                <a:lnTo>
                  <a:pt x="536486" y="213868"/>
                </a:lnTo>
                <a:lnTo>
                  <a:pt x="533590" y="220179"/>
                </a:lnTo>
                <a:lnTo>
                  <a:pt x="533247" y="222389"/>
                </a:lnTo>
                <a:lnTo>
                  <a:pt x="536194" y="217512"/>
                </a:lnTo>
                <a:lnTo>
                  <a:pt x="539343" y="210400"/>
                </a:lnTo>
                <a:lnTo>
                  <a:pt x="544017" y="198551"/>
                </a:lnTo>
                <a:close/>
              </a:path>
              <a:path w="602615" h="881379">
                <a:moveTo>
                  <a:pt x="547420" y="72478"/>
                </a:moveTo>
                <a:lnTo>
                  <a:pt x="546569" y="70980"/>
                </a:lnTo>
                <a:lnTo>
                  <a:pt x="545617" y="69570"/>
                </a:lnTo>
                <a:lnTo>
                  <a:pt x="544461" y="68338"/>
                </a:lnTo>
                <a:lnTo>
                  <a:pt x="545693" y="70104"/>
                </a:lnTo>
                <a:lnTo>
                  <a:pt x="546620" y="71399"/>
                </a:lnTo>
                <a:lnTo>
                  <a:pt x="547420" y="72478"/>
                </a:lnTo>
                <a:close/>
              </a:path>
              <a:path w="602615" h="881379">
                <a:moveTo>
                  <a:pt x="561568" y="157022"/>
                </a:moveTo>
                <a:lnTo>
                  <a:pt x="561251" y="157480"/>
                </a:lnTo>
                <a:lnTo>
                  <a:pt x="560628" y="160020"/>
                </a:lnTo>
                <a:lnTo>
                  <a:pt x="561568" y="157022"/>
                </a:lnTo>
                <a:close/>
              </a:path>
              <a:path w="602615" h="881379">
                <a:moveTo>
                  <a:pt x="601992" y="124460"/>
                </a:moveTo>
                <a:lnTo>
                  <a:pt x="601116" y="125730"/>
                </a:lnTo>
                <a:lnTo>
                  <a:pt x="600811" y="121920"/>
                </a:lnTo>
                <a:lnTo>
                  <a:pt x="600506" y="113030"/>
                </a:lnTo>
                <a:lnTo>
                  <a:pt x="599630" y="101600"/>
                </a:lnTo>
                <a:lnTo>
                  <a:pt x="598843" y="96520"/>
                </a:lnTo>
                <a:lnTo>
                  <a:pt x="598639" y="95250"/>
                </a:lnTo>
                <a:lnTo>
                  <a:pt x="598055" y="91440"/>
                </a:lnTo>
                <a:lnTo>
                  <a:pt x="596849" y="86360"/>
                </a:lnTo>
                <a:lnTo>
                  <a:pt x="596239" y="83820"/>
                </a:lnTo>
                <a:lnTo>
                  <a:pt x="594944" y="81280"/>
                </a:lnTo>
                <a:lnTo>
                  <a:pt x="594893" y="86360"/>
                </a:lnTo>
                <a:lnTo>
                  <a:pt x="593572" y="78740"/>
                </a:lnTo>
                <a:lnTo>
                  <a:pt x="594182" y="77470"/>
                </a:lnTo>
                <a:lnTo>
                  <a:pt x="594995" y="76200"/>
                </a:lnTo>
                <a:lnTo>
                  <a:pt x="594309" y="69850"/>
                </a:lnTo>
                <a:lnTo>
                  <a:pt x="590918" y="62230"/>
                </a:lnTo>
                <a:lnTo>
                  <a:pt x="588162" y="57150"/>
                </a:lnTo>
                <a:lnTo>
                  <a:pt x="587476" y="55880"/>
                </a:lnTo>
                <a:lnTo>
                  <a:pt x="586778" y="54610"/>
                </a:lnTo>
                <a:lnTo>
                  <a:pt x="581875" y="46990"/>
                </a:lnTo>
                <a:lnTo>
                  <a:pt x="577088" y="40640"/>
                </a:lnTo>
                <a:lnTo>
                  <a:pt x="576135" y="39370"/>
                </a:lnTo>
                <a:lnTo>
                  <a:pt x="569607" y="31750"/>
                </a:lnTo>
                <a:lnTo>
                  <a:pt x="568058" y="30403"/>
                </a:lnTo>
                <a:lnTo>
                  <a:pt x="568058" y="113030"/>
                </a:lnTo>
                <a:lnTo>
                  <a:pt x="567766" y="119380"/>
                </a:lnTo>
                <a:lnTo>
                  <a:pt x="567080" y="125730"/>
                </a:lnTo>
                <a:lnTo>
                  <a:pt x="565912" y="133350"/>
                </a:lnTo>
                <a:lnTo>
                  <a:pt x="564121" y="139700"/>
                </a:lnTo>
                <a:lnTo>
                  <a:pt x="562292" y="147320"/>
                </a:lnTo>
                <a:lnTo>
                  <a:pt x="564197" y="140970"/>
                </a:lnTo>
                <a:lnTo>
                  <a:pt x="565759" y="134620"/>
                </a:lnTo>
                <a:lnTo>
                  <a:pt x="566826" y="128270"/>
                </a:lnTo>
                <a:lnTo>
                  <a:pt x="566356" y="135890"/>
                </a:lnTo>
                <a:lnTo>
                  <a:pt x="565010" y="143510"/>
                </a:lnTo>
                <a:lnTo>
                  <a:pt x="563029" y="152400"/>
                </a:lnTo>
                <a:lnTo>
                  <a:pt x="561568" y="157022"/>
                </a:lnTo>
                <a:lnTo>
                  <a:pt x="561860" y="156603"/>
                </a:lnTo>
                <a:lnTo>
                  <a:pt x="560882" y="160020"/>
                </a:lnTo>
                <a:lnTo>
                  <a:pt x="558380" y="167640"/>
                </a:lnTo>
                <a:lnTo>
                  <a:pt x="555510" y="175260"/>
                </a:lnTo>
                <a:lnTo>
                  <a:pt x="552272" y="182880"/>
                </a:lnTo>
                <a:lnTo>
                  <a:pt x="544944" y="200660"/>
                </a:lnTo>
                <a:lnTo>
                  <a:pt x="536765" y="217170"/>
                </a:lnTo>
                <a:lnTo>
                  <a:pt x="527761" y="234950"/>
                </a:lnTo>
                <a:lnTo>
                  <a:pt x="517956" y="251460"/>
                </a:lnTo>
                <a:lnTo>
                  <a:pt x="521436" y="242570"/>
                </a:lnTo>
                <a:lnTo>
                  <a:pt x="526173" y="231140"/>
                </a:lnTo>
                <a:lnTo>
                  <a:pt x="531863" y="218440"/>
                </a:lnTo>
                <a:lnTo>
                  <a:pt x="538226" y="203200"/>
                </a:lnTo>
                <a:lnTo>
                  <a:pt x="543902" y="190500"/>
                </a:lnTo>
                <a:lnTo>
                  <a:pt x="545960" y="186690"/>
                </a:lnTo>
                <a:lnTo>
                  <a:pt x="546277" y="187960"/>
                </a:lnTo>
                <a:lnTo>
                  <a:pt x="546773" y="187960"/>
                </a:lnTo>
                <a:lnTo>
                  <a:pt x="547268" y="186690"/>
                </a:lnTo>
                <a:lnTo>
                  <a:pt x="553326" y="171450"/>
                </a:lnTo>
                <a:lnTo>
                  <a:pt x="557123" y="160020"/>
                </a:lnTo>
                <a:lnTo>
                  <a:pt x="559066" y="149860"/>
                </a:lnTo>
                <a:lnTo>
                  <a:pt x="559701" y="144780"/>
                </a:lnTo>
                <a:lnTo>
                  <a:pt x="560019" y="142240"/>
                </a:lnTo>
                <a:lnTo>
                  <a:pt x="561555" y="119380"/>
                </a:lnTo>
                <a:lnTo>
                  <a:pt x="562013" y="113030"/>
                </a:lnTo>
                <a:lnTo>
                  <a:pt x="561594" y="106680"/>
                </a:lnTo>
                <a:lnTo>
                  <a:pt x="561428" y="104140"/>
                </a:lnTo>
                <a:lnTo>
                  <a:pt x="561390" y="101600"/>
                </a:lnTo>
                <a:lnTo>
                  <a:pt x="561657" y="95250"/>
                </a:lnTo>
                <a:lnTo>
                  <a:pt x="563219" y="95250"/>
                </a:lnTo>
                <a:lnTo>
                  <a:pt x="565099" y="97790"/>
                </a:lnTo>
                <a:lnTo>
                  <a:pt x="566369" y="96520"/>
                </a:lnTo>
                <a:lnTo>
                  <a:pt x="567677" y="105410"/>
                </a:lnTo>
                <a:lnTo>
                  <a:pt x="568058" y="113030"/>
                </a:lnTo>
                <a:lnTo>
                  <a:pt x="568058" y="30403"/>
                </a:lnTo>
                <a:lnTo>
                  <a:pt x="562356" y="25400"/>
                </a:lnTo>
                <a:lnTo>
                  <a:pt x="558952" y="22669"/>
                </a:lnTo>
                <a:lnTo>
                  <a:pt x="558952" y="106680"/>
                </a:lnTo>
                <a:lnTo>
                  <a:pt x="558673" y="101600"/>
                </a:lnTo>
                <a:lnTo>
                  <a:pt x="558825" y="102870"/>
                </a:lnTo>
                <a:lnTo>
                  <a:pt x="558952" y="106680"/>
                </a:lnTo>
                <a:lnTo>
                  <a:pt x="558952" y="22669"/>
                </a:lnTo>
                <a:lnTo>
                  <a:pt x="507301" y="1270"/>
                </a:lnTo>
                <a:lnTo>
                  <a:pt x="486511" y="0"/>
                </a:lnTo>
                <a:lnTo>
                  <a:pt x="465823" y="1270"/>
                </a:lnTo>
                <a:lnTo>
                  <a:pt x="465099" y="2540"/>
                </a:lnTo>
                <a:lnTo>
                  <a:pt x="474294" y="2540"/>
                </a:lnTo>
                <a:lnTo>
                  <a:pt x="462800" y="5080"/>
                </a:lnTo>
                <a:lnTo>
                  <a:pt x="455574" y="5080"/>
                </a:lnTo>
                <a:lnTo>
                  <a:pt x="448221" y="6350"/>
                </a:lnTo>
                <a:lnTo>
                  <a:pt x="440855" y="6350"/>
                </a:lnTo>
                <a:lnTo>
                  <a:pt x="433628" y="7620"/>
                </a:lnTo>
                <a:lnTo>
                  <a:pt x="427761" y="10160"/>
                </a:lnTo>
                <a:lnTo>
                  <a:pt x="423367" y="12700"/>
                </a:lnTo>
                <a:lnTo>
                  <a:pt x="417296" y="15240"/>
                </a:lnTo>
                <a:lnTo>
                  <a:pt x="406425" y="19050"/>
                </a:lnTo>
                <a:lnTo>
                  <a:pt x="413308" y="17780"/>
                </a:lnTo>
                <a:lnTo>
                  <a:pt x="369620" y="34290"/>
                </a:lnTo>
                <a:lnTo>
                  <a:pt x="356374" y="40322"/>
                </a:lnTo>
                <a:lnTo>
                  <a:pt x="356374" y="91440"/>
                </a:lnTo>
                <a:lnTo>
                  <a:pt x="353580" y="93980"/>
                </a:lnTo>
                <a:lnTo>
                  <a:pt x="350012" y="96520"/>
                </a:lnTo>
                <a:lnTo>
                  <a:pt x="345973" y="99060"/>
                </a:lnTo>
                <a:lnTo>
                  <a:pt x="345719" y="99060"/>
                </a:lnTo>
                <a:lnTo>
                  <a:pt x="345211" y="97790"/>
                </a:lnTo>
                <a:lnTo>
                  <a:pt x="348996" y="96520"/>
                </a:lnTo>
                <a:lnTo>
                  <a:pt x="356374" y="91440"/>
                </a:lnTo>
                <a:lnTo>
                  <a:pt x="356374" y="40322"/>
                </a:lnTo>
                <a:lnTo>
                  <a:pt x="333349" y="50800"/>
                </a:lnTo>
                <a:lnTo>
                  <a:pt x="298030" y="69850"/>
                </a:lnTo>
                <a:lnTo>
                  <a:pt x="280352" y="80987"/>
                </a:lnTo>
                <a:lnTo>
                  <a:pt x="280352" y="274320"/>
                </a:lnTo>
                <a:lnTo>
                  <a:pt x="279374" y="288290"/>
                </a:lnTo>
                <a:lnTo>
                  <a:pt x="278955" y="294640"/>
                </a:lnTo>
                <a:lnTo>
                  <a:pt x="278726" y="293370"/>
                </a:lnTo>
                <a:lnTo>
                  <a:pt x="278498" y="292100"/>
                </a:lnTo>
                <a:lnTo>
                  <a:pt x="277075" y="293370"/>
                </a:lnTo>
                <a:lnTo>
                  <a:pt x="275463" y="293370"/>
                </a:lnTo>
                <a:lnTo>
                  <a:pt x="280352" y="274320"/>
                </a:lnTo>
                <a:lnTo>
                  <a:pt x="280352" y="80987"/>
                </a:lnTo>
                <a:lnTo>
                  <a:pt x="263740" y="91440"/>
                </a:lnTo>
                <a:lnTo>
                  <a:pt x="230301" y="114300"/>
                </a:lnTo>
                <a:lnTo>
                  <a:pt x="197612" y="137160"/>
                </a:lnTo>
                <a:lnTo>
                  <a:pt x="165646" y="162560"/>
                </a:lnTo>
                <a:lnTo>
                  <a:pt x="134340" y="186690"/>
                </a:lnTo>
                <a:lnTo>
                  <a:pt x="139839" y="182880"/>
                </a:lnTo>
                <a:lnTo>
                  <a:pt x="139954" y="184150"/>
                </a:lnTo>
                <a:lnTo>
                  <a:pt x="136410" y="186690"/>
                </a:lnTo>
                <a:lnTo>
                  <a:pt x="130886" y="193040"/>
                </a:lnTo>
                <a:lnTo>
                  <a:pt x="136321" y="187960"/>
                </a:lnTo>
                <a:lnTo>
                  <a:pt x="131965" y="194310"/>
                </a:lnTo>
                <a:lnTo>
                  <a:pt x="133629" y="194310"/>
                </a:lnTo>
                <a:lnTo>
                  <a:pt x="125120" y="200660"/>
                </a:lnTo>
                <a:lnTo>
                  <a:pt x="116713" y="208280"/>
                </a:lnTo>
                <a:lnTo>
                  <a:pt x="100190" y="223520"/>
                </a:lnTo>
                <a:lnTo>
                  <a:pt x="93560" y="232410"/>
                </a:lnTo>
                <a:lnTo>
                  <a:pt x="82689" y="245110"/>
                </a:lnTo>
                <a:lnTo>
                  <a:pt x="72402" y="256540"/>
                </a:lnTo>
                <a:lnTo>
                  <a:pt x="67513" y="264160"/>
                </a:lnTo>
                <a:lnTo>
                  <a:pt x="76200" y="254000"/>
                </a:lnTo>
                <a:lnTo>
                  <a:pt x="74320" y="257810"/>
                </a:lnTo>
                <a:lnTo>
                  <a:pt x="76149" y="257810"/>
                </a:lnTo>
                <a:lnTo>
                  <a:pt x="80492" y="255270"/>
                </a:lnTo>
                <a:lnTo>
                  <a:pt x="81902" y="254000"/>
                </a:lnTo>
                <a:lnTo>
                  <a:pt x="86169" y="250190"/>
                </a:lnTo>
                <a:lnTo>
                  <a:pt x="78930" y="259080"/>
                </a:lnTo>
                <a:lnTo>
                  <a:pt x="71805" y="266700"/>
                </a:lnTo>
                <a:lnTo>
                  <a:pt x="64846" y="275590"/>
                </a:lnTo>
                <a:lnTo>
                  <a:pt x="58051" y="284480"/>
                </a:lnTo>
                <a:lnTo>
                  <a:pt x="49022" y="290830"/>
                </a:lnTo>
                <a:lnTo>
                  <a:pt x="42113" y="298450"/>
                </a:lnTo>
                <a:lnTo>
                  <a:pt x="20688" y="344170"/>
                </a:lnTo>
                <a:lnTo>
                  <a:pt x="1765" y="406400"/>
                </a:lnTo>
                <a:lnTo>
                  <a:pt x="0" y="429260"/>
                </a:lnTo>
                <a:lnTo>
                  <a:pt x="368" y="444500"/>
                </a:lnTo>
                <a:lnTo>
                  <a:pt x="3670" y="447040"/>
                </a:lnTo>
                <a:lnTo>
                  <a:pt x="9956" y="436841"/>
                </a:lnTo>
                <a:lnTo>
                  <a:pt x="16027" y="424180"/>
                </a:lnTo>
                <a:lnTo>
                  <a:pt x="18757" y="417830"/>
                </a:lnTo>
                <a:lnTo>
                  <a:pt x="35458" y="386080"/>
                </a:lnTo>
                <a:lnTo>
                  <a:pt x="76771" y="326390"/>
                </a:lnTo>
                <a:lnTo>
                  <a:pt x="101409" y="297180"/>
                </a:lnTo>
                <a:lnTo>
                  <a:pt x="132219" y="264160"/>
                </a:lnTo>
                <a:lnTo>
                  <a:pt x="164020" y="233680"/>
                </a:lnTo>
                <a:lnTo>
                  <a:pt x="196811" y="204470"/>
                </a:lnTo>
                <a:lnTo>
                  <a:pt x="216776" y="187960"/>
                </a:lnTo>
                <a:lnTo>
                  <a:pt x="222910" y="182880"/>
                </a:lnTo>
                <a:lnTo>
                  <a:pt x="230593" y="176530"/>
                </a:lnTo>
                <a:lnTo>
                  <a:pt x="229819" y="179070"/>
                </a:lnTo>
                <a:lnTo>
                  <a:pt x="228409" y="182880"/>
                </a:lnTo>
                <a:lnTo>
                  <a:pt x="226225" y="184150"/>
                </a:lnTo>
                <a:lnTo>
                  <a:pt x="227368" y="184150"/>
                </a:lnTo>
                <a:lnTo>
                  <a:pt x="227279" y="185420"/>
                </a:lnTo>
                <a:lnTo>
                  <a:pt x="225958" y="189230"/>
                </a:lnTo>
                <a:lnTo>
                  <a:pt x="225374" y="191770"/>
                </a:lnTo>
                <a:lnTo>
                  <a:pt x="223532" y="193040"/>
                </a:lnTo>
                <a:lnTo>
                  <a:pt x="225132" y="189230"/>
                </a:lnTo>
                <a:lnTo>
                  <a:pt x="225221" y="187960"/>
                </a:lnTo>
                <a:lnTo>
                  <a:pt x="225310" y="186690"/>
                </a:lnTo>
                <a:lnTo>
                  <a:pt x="227279" y="185420"/>
                </a:lnTo>
                <a:lnTo>
                  <a:pt x="227279" y="184226"/>
                </a:lnTo>
                <a:lnTo>
                  <a:pt x="214503" y="194310"/>
                </a:lnTo>
                <a:lnTo>
                  <a:pt x="217995" y="193040"/>
                </a:lnTo>
                <a:lnTo>
                  <a:pt x="216839" y="194310"/>
                </a:lnTo>
                <a:lnTo>
                  <a:pt x="218109" y="193040"/>
                </a:lnTo>
                <a:lnTo>
                  <a:pt x="219367" y="191770"/>
                </a:lnTo>
                <a:lnTo>
                  <a:pt x="221983" y="190500"/>
                </a:lnTo>
                <a:lnTo>
                  <a:pt x="224536" y="187960"/>
                </a:lnTo>
                <a:lnTo>
                  <a:pt x="222504" y="194310"/>
                </a:lnTo>
                <a:lnTo>
                  <a:pt x="221157" y="196850"/>
                </a:lnTo>
                <a:lnTo>
                  <a:pt x="220332" y="197472"/>
                </a:lnTo>
                <a:lnTo>
                  <a:pt x="220332" y="198120"/>
                </a:lnTo>
                <a:lnTo>
                  <a:pt x="220205" y="198323"/>
                </a:lnTo>
                <a:lnTo>
                  <a:pt x="220205" y="228600"/>
                </a:lnTo>
                <a:lnTo>
                  <a:pt x="218909" y="233680"/>
                </a:lnTo>
                <a:lnTo>
                  <a:pt x="217639" y="238760"/>
                </a:lnTo>
                <a:lnTo>
                  <a:pt x="216433" y="243840"/>
                </a:lnTo>
                <a:lnTo>
                  <a:pt x="216522" y="240030"/>
                </a:lnTo>
                <a:lnTo>
                  <a:pt x="215569" y="247650"/>
                </a:lnTo>
                <a:lnTo>
                  <a:pt x="214528" y="252730"/>
                </a:lnTo>
                <a:lnTo>
                  <a:pt x="214020" y="255270"/>
                </a:lnTo>
                <a:lnTo>
                  <a:pt x="212280" y="260350"/>
                </a:lnTo>
                <a:lnTo>
                  <a:pt x="210807" y="264160"/>
                </a:lnTo>
                <a:lnTo>
                  <a:pt x="209892" y="266700"/>
                </a:lnTo>
                <a:lnTo>
                  <a:pt x="211099" y="259080"/>
                </a:lnTo>
                <a:lnTo>
                  <a:pt x="212394" y="251460"/>
                </a:lnTo>
                <a:lnTo>
                  <a:pt x="213791" y="243840"/>
                </a:lnTo>
                <a:lnTo>
                  <a:pt x="215341" y="234950"/>
                </a:lnTo>
                <a:lnTo>
                  <a:pt x="216738" y="232410"/>
                </a:lnTo>
                <a:lnTo>
                  <a:pt x="216725" y="233680"/>
                </a:lnTo>
                <a:lnTo>
                  <a:pt x="216522" y="240030"/>
                </a:lnTo>
                <a:lnTo>
                  <a:pt x="217360" y="234950"/>
                </a:lnTo>
                <a:lnTo>
                  <a:pt x="218097" y="232410"/>
                </a:lnTo>
                <a:lnTo>
                  <a:pt x="218846" y="229870"/>
                </a:lnTo>
                <a:lnTo>
                  <a:pt x="219722" y="228600"/>
                </a:lnTo>
                <a:lnTo>
                  <a:pt x="220205" y="228600"/>
                </a:lnTo>
                <a:lnTo>
                  <a:pt x="220205" y="198323"/>
                </a:lnTo>
                <a:lnTo>
                  <a:pt x="219532" y="199390"/>
                </a:lnTo>
                <a:lnTo>
                  <a:pt x="219837" y="199390"/>
                </a:lnTo>
                <a:lnTo>
                  <a:pt x="218986" y="200660"/>
                </a:lnTo>
                <a:lnTo>
                  <a:pt x="219303" y="199390"/>
                </a:lnTo>
                <a:lnTo>
                  <a:pt x="220052" y="198120"/>
                </a:lnTo>
                <a:lnTo>
                  <a:pt x="220332" y="198120"/>
                </a:lnTo>
                <a:lnTo>
                  <a:pt x="220332" y="197472"/>
                </a:lnTo>
                <a:lnTo>
                  <a:pt x="219468" y="198120"/>
                </a:lnTo>
                <a:lnTo>
                  <a:pt x="220091" y="196850"/>
                </a:lnTo>
                <a:lnTo>
                  <a:pt x="221322" y="193040"/>
                </a:lnTo>
                <a:lnTo>
                  <a:pt x="222237" y="190500"/>
                </a:lnTo>
                <a:lnTo>
                  <a:pt x="220789" y="193040"/>
                </a:lnTo>
                <a:lnTo>
                  <a:pt x="219621" y="196850"/>
                </a:lnTo>
                <a:lnTo>
                  <a:pt x="218579" y="199390"/>
                </a:lnTo>
                <a:lnTo>
                  <a:pt x="214922" y="209550"/>
                </a:lnTo>
                <a:lnTo>
                  <a:pt x="213575" y="215900"/>
                </a:lnTo>
                <a:lnTo>
                  <a:pt x="213423" y="219710"/>
                </a:lnTo>
                <a:lnTo>
                  <a:pt x="213067" y="224790"/>
                </a:lnTo>
                <a:lnTo>
                  <a:pt x="214363" y="227330"/>
                </a:lnTo>
                <a:lnTo>
                  <a:pt x="215595" y="228600"/>
                </a:lnTo>
                <a:lnTo>
                  <a:pt x="212102" y="238760"/>
                </a:lnTo>
                <a:lnTo>
                  <a:pt x="209956" y="247650"/>
                </a:lnTo>
                <a:lnTo>
                  <a:pt x="208813" y="255270"/>
                </a:lnTo>
                <a:lnTo>
                  <a:pt x="208356" y="264160"/>
                </a:lnTo>
                <a:lnTo>
                  <a:pt x="206768" y="267970"/>
                </a:lnTo>
                <a:lnTo>
                  <a:pt x="205549" y="270510"/>
                </a:lnTo>
                <a:lnTo>
                  <a:pt x="205346" y="267970"/>
                </a:lnTo>
                <a:lnTo>
                  <a:pt x="206844" y="259080"/>
                </a:lnTo>
                <a:lnTo>
                  <a:pt x="205524" y="264160"/>
                </a:lnTo>
                <a:lnTo>
                  <a:pt x="203708" y="274320"/>
                </a:lnTo>
                <a:lnTo>
                  <a:pt x="201663" y="284480"/>
                </a:lnTo>
                <a:lnTo>
                  <a:pt x="199707" y="297180"/>
                </a:lnTo>
                <a:lnTo>
                  <a:pt x="198107" y="307340"/>
                </a:lnTo>
                <a:lnTo>
                  <a:pt x="197040" y="317500"/>
                </a:lnTo>
                <a:lnTo>
                  <a:pt x="196634" y="323850"/>
                </a:lnTo>
                <a:lnTo>
                  <a:pt x="197078" y="327660"/>
                </a:lnTo>
                <a:lnTo>
                  <a:pt x="195999" y="330200"/>
                </a:lnTo>
                <a:lnTo>
                  <a:pt x="195122" y="342900"/>
                </a:lnTo>
                <a:lnTo>
                  <a:pt x="195033" y="346710"/>
                </a:lnTo>
                <a:lnTo>
                  <a:pt x="194056" y="356870"/>
                </a:lnTo>
                <a:lnTo>
                  <a:pt x="193040" y="368300"/>
                </a:lnTo>
                <a:lnTo>
                  <a:pt x="192786" y="372110"/>
                </a:lnTo>
                <a:lnTo>
                  <a:pt x="192481" y="378460"/>
                </a:lnTo>
                <a:lnTo>
                  <a:pt x="192417" y="391160"/>
                </a:lnTo>
                <a:lnTo>
                  <a:pt x="192684" y="393700"/>
                </a:lnTo>
                <a:lnTo>
                  <a:pt x="192760" y="394970"/>
                </a:lnTo>
                <a:lnTo>
                  <a:pt x="192125" y="396240"/>
                </a:lnTo>
                <a:lnTo>
                  <a:pt x="193078" y="394970"/>
                </a:lnTo>
                <a:lnTo>
                  <a:pt x="193001" y="393700"/>
                </a:lnTo>
                <a:lnTo>
                  <a:pt x="192951" y="391160"/>
                </a:lnTo>
                <a:lnTo>
                  <a:pt x="193484" y="392430"/>
                </a:lnTo>
                <a:lnTo>
                  <a:pt x="194475" y="394970"/>
                </a:lnTo>
                <a:lnTo>
                  <a:pt x="193967" y="396240"/>
                </a:lnTo>
                <a:lnTo>
                  <a:pt x="193687" y="397510"/>
                </a:lnTo>
                <a:lnTo>
                  <a:pt x="192862" y="398780"/>
                </a:lnTo>
                <a:lnTo>
                  <a:pt x="190703" y="403860"/>
                </a:lnTo>
                <a:lnTo>
                  <a:pt x="189445" y="405130"/>
                </a:lnTo>
                <a:lnTo>
                  <a:pt x="188214" y="407670"/>
                </a:lnTo>
                <a:lnTo>
                  <a:pt x="186931" y="411480"/>
                </a:lnTo>
                <a:lnTo>
                  <a:pt x="185534" y="415290"/>
                </a:lnTo>
                <a:lnTo>
                  <a:pt x="186626" y="419100"/>
                </a:lnTo>
                <a:lnTo>
                  <a:pt x="187083" y="421640"/>
                </a:lnTo>
                <a:lnTo>
                  <a:pt x="187045" y="427990"/>
                </a:lnTo>
                <a:lnTo>
                  <a:pt x="253568" y="427990"/>
                </a:lnTo>
                <a:lnTo>
                  <a:pt x="253796" y="426720"/>
                </a:lnTo>
                <a:lnTo>
                  <a:pt x="255752" y="416560"/>
                </a:lnTo>
                <a:lnTo>
                  <a:pt x="258902" y="408940"/>
                </a:lnTo>
                <a:lnTo>
                  <a:pt x="259994" y="398780"/>
                </a:lnTo>
                <a:lnTo>
                  <a:pt x="261302" y="391160"/>
                </a:lnTo>
                <a:lnTo>
                  <a:pt x="262610" y="383540"/>
                </a:lnTo>
                <a:lnTo>
                  <a:pt x="265188" y="367030"/>
                </a:lnTo>
                <a:lnTo>
                  <a:pt x="266052" y="356870"/>
                </a:lnTo>
                <a:lnTo>
                  <a:pt x="266115" y="355600"/>
                </a:lnTo>
                <a:lnTo>
                  <a:pt x="266039" y="354330"/>
                </a:lnTo>
                <a:lnTo>
                  <a:pt x="265887" y="354330"/>
                </a:lnTo>
                <a:lnTo>
                  <a:pt x="266369" y="353060"/>
                </a:lnTo>
                <a:lnTo>
                  <a:pt x="267169" y="350520"/>
                </a:lnTo>
                <a:lnTo>
                  <a:pt x="266153" y="355600"/>
                </a:lnTo>
                <a:lnTo>
                  <a:pt x="267512" y="350520"/>
                </a:lnTo>
                <a:lnTo>
                  <a:pt x="268185" y="347980"/>
                </a:lnTo>
                <a:lnTo>
                  <a:pt x="270078" y="340360"/>
                </a:lnTo>
                <a:lnTo>
                  <a:pt x="271703" y="332740"/>
                </a:lnTo>
                <a:lnTo>
                  <a:pt x="272923" y="325120"/>
                </a:lnTo>
                <a:lnTo>
                  <a:pt x="276364" y="321310"/>
                </a:lnTo>
                <a:lnTo>
                  <a:pt x="278726" y="297180"/>
                </a:lnTo>
                <a:lnTo>
                  <a:pt x="279641" y="294640"/>
                </a:lnTo>
                <a:lnTo>
                  <a:pt x="281914" y="288290"/>
                </a:lnTo>
                <a:lnTo>
                  <a:pt x="283997" y="284480"/>
                </a:lnTo>
                <a:lnTo>
                  <a:pt x="284835" y="284480"/>
                </a:lnTo>
                <a:lnTo>
                  <a:pt x="284302" y="292100"/>
                </a:lnTo>
                <a:lnTo>
                  <a:pt x="285673" y="284480"/>
                </a:lnTo>
                <a:lnTo>
                  <a:pt x="287515" y="274320"/>
                </a:lnTo>
                <a:lnTo>
                  <a:pt x="287743" y="273050"/>
                </a:lnTo>
                <a:lnTo>
                  <a:pt x="288251" y="270510"/>
                </a:lnTo>
                <a:lnTo>
                  <a:pt x="289026" y="266700"/>
                </a:lnTo>
                <a:lnTo>
                  <a:pt x="290055" y="261620"/>
                </a:lnTo>
                <a:lnTo>
                  <a:pt x="292277" y="251460"/>
                </a:lnTo>
                <a:lnTo>
                  <a:pt x="293738" y="243840"/>
                </a:lnTo>
                <a:lnTo>
                  <a:pt x="295452" y="234950"/>
                </a:lnTo>
                <a:lnTo>
                  <a:pt x="296557" y="237490"/>
                </a:lnTo>
                <a:lnTo>
                  <a:pt x="297192" y="234950"/>
                </a:lnTo>
                <a:lnTo>
                  <a:pt x="308952" y="198120"/>
                </a:lnTo>
                <a:lnTo>
                  <a:pt x="310908" y="193040"/>
                </a:lnTo>
                <a:lnTo>
                  <a:pt x="312864" y="187960"/>
                </a:lnTo>
                <a:lnTo>
                  <a:pt x="314083" y="185420"/>
                </a:lnTo>
                <a:lnTo>
                  <a:pt x="317741" y="177800"/>
                </a:lnTo>
                <a:lnTo>
                  <a:pt x="340487" y="138430"/>
                </a:lnTo>
                <a:lnTo>
                  <a:pt x="346062" y="133350"/>
                </a:lnTo>
                <a:lnTo>
                  <a:pt x="348792" y="133350"/>
                </a:lnTo>
                <a:lnTo>
                  <a:pt x="352831" y="132080"/>
                </a:lnTo>
                <a:lnTo>
                  <a:pt x="354876" y="130810"/>
                </a:lnTo>
                <a:lnTo>
                  <a:pt x="357479" y="130810"/>
                </a:lnTo>
                <a:lnTo>
                  <a:pt x="360311" y="127000"/>
                </a:lnTo>
                <a:lnTo>
                  <a:pt x="360959" y="127000"/>
                </a:lnTo>
                <a:lnTo>
                  <a:pt x="361530" y="125730"/>
                </a:lnTo>
                <a:lnTo>
                  <a:pt x="362292" y="121920"/>
                </a:lnTo>
                <a:lnTo>
                  <a:pt x="362089" y="120650"/>
                </a:lnTo>
                <a:lnTo>
                  <a:pt x="361861" y="119380"/>
                </a:lnTo>
                <a:lnTo>
                  <a:pt x="361162" y="116840"/>
                </a:lnTo>
                <a:lnTo>
                  <a:pt x="359714" y="113030"/>
                </a:lnTo>
                <a:lnTo>
                  <a:pt x="356450" y="107950"/>
                </a:lnTo>
                <a:lnTo>
                  <a:pt x="355917" y="106680"/>
                </a:lnTo>
                <a:lnTo>
                  <a:pt x="355092" y="105410"/>
                </a:lnTo>
                <a:lnTo>
                  <a:pt x="354368" y="105410"/>
                </a:lnTo>
                <a:lnTo>
                  <a:pt x="355244" y="104140"/>
                </a:lnTo>
                <a:lnTo>
                  <a:pt x="356108" y="102870"/>
                </a:lnTo>
                <a:lnTo>
                  <a:pt x="355117" y="104140"/>
                </a:lnTo>
                <a:lnTo>
                  <a:pt x="353580" y="104140"/>
                </a:lnTo>
                <a:lnTo>
                  <a:pt x="353110" y="102870"/>
                </a:lnTo>
                <a:lnTo>
                  <a:pt x="352437" y="102870"/>
                </a:lnTo>
                <a:lnTo>
                  <a:pt x="354317" y="101600"/>
                </a:lnTo>
                <a:lnTo>
                  <a:pt x="356196" y="100330"/>
                </a:lnTo>
                <a:lnTo>
                  <a:pt x="355257" y="100330"/>
                </a:lnTo>
                <a:lnTo>
                  <a:pt x="353644" y="101600"/>
                </a:lnTo>
                <a:lnTo>
                  <a:pt x="350850" y="101600"/>
                </a:lnTo>
                <a:lnTo>
                  <a:pt x="349897" y="100330"/>
                </a:lnTo>
                <a:lnTo>
                  <a:pt x="348894" y="100330"/>
                </a:lnTo>
                <a:lnTo>
                  <a:pt x="350951" y="99060"/>
                </a:lnTo>
                <a:lnTo>
                  <a:pt x="353009" y="97790"/>
                </a:lnTo>
                <a:lnTo>
                  <a:pt x="354571" y="97790"/>
                </a:lnTo>
                <a:lnTo>
                  <a:pt x="360565" y="95250"/>
                </a:lnTo>
                <a:lnTo>
                  <a:pt x="374548" y="83820"/>
                </a:lnTo>
                <a:lnTo>
                  <a:pt x="379717" y="78740"/>
                </a:lnTo>
                <a:lnTo>
                  <a:pt x="413588" y="62979"/>
                </a:lnTo>
                <a:lnTo>
                  <a:pt x="416229" y="62992"/>
                </a:lnTo>
                <a:lnTo>
                  <a:pt x="418020" y="61531"/>
                </a:lnTo>
                <a:lnTo>
                  <a:pt x="456615" y="46990"/>
                </a:lnTo>
                <a:lnTo>
                  <a:pt x="468706" y="44526"/>
                </a:lnTo>
                <a:lnTo>
                  <a:pt x="466699" y="45199"/>
                </a:lnTo>
                <a:lnTo>
                  <a:pt x="463473" y="46164"/>
                </a:lnTo>
                <a:lnTo>
                  <a:pt x="466686" y="45504"/>
                </a:lnTo>
                <a:lnTo>
                  <a:pt x="471576" y="43942"/>
                </a:lnTo>
                <a:lnTo>
                  <a:pt x="478282" y="42570"/>
                </a:lnTo>
                <a:lnTo>
                  <a:pt x="483120" y="41579"/>
                </a:lnTo>
                <a:lnTo>
                  <a:pt x="481164" y="42011"/>
                </a:lnTo>
                <a:lnTo>
                  <a:pt x="478282" y="42570"/>
                </a:lnTo>
                <a:lnTo>
                  <a:pt x="488581" y="40640"/>
                </a:lnTo>
                <a:lnTo>
                  <a:pt x="494474" y="40640"/>
                </a:lnTo>
                <a:lnTo>
                  <a:pt x="502513" y="41033"/>
                </a:lnTo>
                <a:lnTo>
                  <a:pt x="502234" y="40640"/>
                </a:lnTo>
                <a:lnTo>
                  <a:pt x="512889" y="40640"/>
                </a:lnTo>
                <a:lnTo>
                  <a:pt x="514591" y="41910"/>
                </a:lnTo>
                <a:lnTo>
                  <a:pt x="518998" y="41910"/>
                </a:lnTo>
                <a:lnTo>
                  <a:pt x="522998" y="43180"/>
                </a:lnTo>
                <a:lnTo>
                  <a:pt x="527240" y="44450"/>
                </a:lnTo>
                <a:lnTo>
                  <a:pt x="532625" y="46990"/>
                </a:lnTo>
                <a:lnTo>
                  <a:pt x="526542" y="45720"/>
                </a:lnTo>
                <a:lnTo>
                  <a:pt x="518833" y="45720"/>
                </a:lnTo>
                <a:lnTo>
                  <a:pt x="491896" y="45720"/>
                </a:lnTo>
                <a:lnTo>
                  <a:pt x="476643" y="48260"/>
                </a:lnTo>
                <a:lnTo>
                  <a:pt x="459879" y="52070"/>
                </a:lnTo>
                <a:lnTo>
                  <a:pt x="458203" y="50800"/>
                </a:lnTo>
                <a:lnTo>
                  <a:pt x="454863" y="50800"/>
                </a:lnTo>
                <a:lnTo>
                  <a:pt x="447687" y="52070"/>
                </a:lnTo>
                <a:lnTo>
                  <a:pt x="440931" y="54610"/>
                </a:lnTo>
                <a:lnTo>
                  <a:pt x="435102" y="57150"/>
                </a:lnTo>
                <a:lnTo>
                  <a:pt x="430657" y="59690"/>
                </a:lnTo>
                <a:lnTo>
                  <a:pt x="447306" y="55880"/>
                </a:lnTo>
                <a:lnTo>
                  <a:pt x="441134" y="58420"/>
                </a:lnTo>
                <a:lnTo>
                  <a:pt x="434784" y="60960"/>
                </a:lnTo>
                <a:lnTo>
                  <a:pt x="428218" y="64770"/>
                </a:lnTo>
                <a:lnTo>
                  <a:pt x="421411" y="67310"/>
                </a:lnTo>
                <a:lnTo>
                  <a:pt x="414540" y="71120"/>
                </a:lnTo>
                <a:lnTo>
                  <a:pt x="407466" y="74930"/>
                </a:lnTo>
                <a:lnTo>
                  <a:pt x="392976" y="82550"/>
                </a:lnTo>
                <a:lnTo>
                  <a:pt x="398030" y="80010"/>
                </a:lnTo>
                <a:lnTo>
                  <a:pt x="400697" y="80010"/>
                </a:lnTo>
                <a:lnTo>
                  <a:pt x="404342" y="77470"/>
                </a:lnTo>
                <a:lnTo>
                  <a:pt x="412356" y="76200"/>
                </a:lnTo>
                <a:lnTo>
                  <a:pt x="410603" y="74930"/>
                </a:lnTo>
                <a:lnTo>
                  <a:pt x="414147" y="73660"/>
                </a:lnTo>
                <a:lnTo>
                  <a:pt x="421182" y="69850"/>
                </a:lnTo>
                <a:lnTo>
                  <a:pt x="429869" y="66040"/>
                </a:lnTo>
                <a:lnTo>
                  <a:pt x="438213" y="62230"/>
                </a:lnTo>
                <a:lnTo>
                  <a:pt x="444360" y="59690"/>
                </a:lnTo>
                <a:lnTo>
                  <a:pt x="442074" y="59690"/>
                </a:lnTo>
                <a:lnTo>
                  <a:pt x="453097" y="57150"/>
                </a:lnTo>
                <a:lnTo>
                  <a:pt x="458304" y="55880"/>
                </a:lnTo>
                <a:lnTo>
                  <a:pt x="463524" y="54610"/>
                </a:lnTo>
                <a:lnTo>
                  <a:pt x="474675" y="53340"/>
                </a:lnTo>
                <a:lnTo>
                  <a:pt x="487921" y="52070"/>
                </a:lnTo>
                <a:lnTo>
                  <a:pt x="485838" y="52070"/>
                </a:lnTo>
                <a:lnTo>
                  <a:pt x="486295" y="50800"/>
                </a:lnTo>
                <a:lnTo>
                  <a:pt x="486714" y="50800"/>
                </a:lnTo>
                <a:lnTo>
                  <a:pt x="489508" y="49530"/>
                </a:lnTo>
                <a:lnTo>
                  <a:pt x="497814" y="50800"/>
                </a:lnTo>
                <a:lnTo>
                  <a:pt x="498157" y="50228"/>
                </a:lnTo>
                <a:lnTo>
                  <a:pt x="504024" y="49758"/>
                </a:lnTo>
                <a:lnTo>
                  <a:pt x="498411" y="49771"/>
                </a:lnTo>
                <a:lnTo>
                  <a:pt x="498563" y="49530"/>
                </a:lnTo>
                <a:lnTo>
                  <a:pt x="494055" y="49530"/>
                </a:lnTo>
                <a:lnTo>
                  <a:pt x="492696" y="48260"/>
                </a:lnTo>
                <a:lnTo>
                  <a:pt x="496849" y="46990"/>
                </a:lnTo>
                <a:lnTo>
                  <a:pt x="505891" y="46990"/>
                </a:lnTo>
                <a:lnTo>
                  <a:pt x="514654" y="48260"/>
                </a:lnTo>
                <a:lnTo>
                  <a:pt x="519074" y="48260"/>
                </a:lnTo>
                <a:lnTo>
                  <a:pt x="536740" y="55880"/>
                </a:lnTo>
                <a:lnTo>
                  <a:pt x="535482" y="55880"/>
                </a:lnTo>
                <a:lnTo>
                  <a:pt x="540804" y="59690"/>
                </a:lnTo>
                <a:lnTo>
                  <a:pt x="550329" y="76200"/>
                </a:lnTo>
                <a:lnTo>
                  <a:pt x="547420" y="73660"/>
                </a:lnTo>
                <a:lnTo>
                  <a:pt x="548195" y="74930"/>
                </a:lnTo>
                <a:lnTo>
                  <a:pt x="549605" y="77470"/>
                </a:lnTo>
                <a:lnTo>
                  <a:pt x="551916" y="81280"/>
                </a:lnTo>
                <a:lnTo>
                  <a:pt x="553516" y="86360"/>
                </a:lnTo>
                <a:lnTo>
                  <a:pt x="555828" y="96520"/>
                </a:lnTo>
                <a:lnTo>
                  <a:pt x="557047" y="106680"/>
                </a:lnTo>
                <a:lnTo>
                  <a:pt x="557288" y="113030"/>
                </a:lnTo>
                <a:lnTo>
                  <a:pt x="557364" y="120650"/>
                </a:lnTo>
                <a:lnTo>
                  <a:pt x="557250" y="125730"/>
                </a:lnTo>
                <a:lnTo>
                  <a:pt x="555447" y="140970"/>
                </a:lnTo>
                <a:lnTo>
                  <a:pt x="554939" y="144780"/>
                </a:lnTo>
                <a:lnTo>
                  <a:pt x="555104" y="142240"/>
                </a:lnTo>
                <a:lnTo>
                  <a:pt x="553250" y="149860"/>
                </a:lnTo>
                <a:lnTo>
                  <a:pt x="551002" y="158750"/>
                </a:lnTo>
                <a:lnTo>
                  <a:pt x="548373" y="167640"/>
                </a:lnTo>
                <a:lnTo>
                  <a:pt x="545401" y="175260"/>
                </a:lnTo>
                <a:lnTo>
                  <a:pt x="544855" y="175260"/>
                </a:lnTo>
                <a:lnTo>
                  <a:pt x="534441" y="200660"/>
                </a:lnTo>
                <a:lnTo>
                  <a:pt x="522655" y="224790"/>
                </a:lnTo>
                <a:lnTo>
                  <a:pt x="508660" y="250190"/>
                </a:lnTo>
                <a:lnTo>
                  <a:pt x="491591" y="274320"/>
                </a:lnTo>
                <a:lnTo>
                  <a:pt x="486791" y="283210"/>
                </a:lnTo>
                <a:lnTo>
                  <a:pt x="481355" y="290830"/>
                </a:lnTo>
                <a:lnTo>
                  <a:pt x="474751" y="300990"/>
                </a:lnTo>
                <a:lnTo>
                  <a:pt x="466445" y="311150"/>
                </a:lnTo>
                <a:lnTo>
                  <a:pt x="462876" y="313690"/>
                </a:lnTo>
                <a:lnTo>
                  <a:pt x="454482" y="323850"/>
                </a:lnTo>
                <a:lnTo>
                  <a:pt x="454240" y="324142"/>
                </a:lnTo>
                <a:lnTo>
                  <a:pt x="454240" y="392430"/>
                </a:lnTo>
                <a:lnTo>
                  <a:pt x="452335" y="394970"/>
                </a:lnTo>
                <a:lnTo>
                  <a:pt x="450507" y="398780"/>
                </a:lnTo>
                <a:lnTo>
                  <a:pt x="446557" y="401320"/>
                </a:lnTo>
                <a:lnTo>
                  <a:pt x="454240" y="392430"/>
                </a:lnTo>
                <a:lnTo>
                  <a:pt x="454240" y="324142"/>
                </a:lnTo>
                <a:lnTo>
                  <a:pt x="448576" y="330822"/>
                </a:lnTo>
                <a:lnTo>
                  <a:pt x="448576" y="349250"/>
                </a:lnTo>
                <a:lnTo>
                  <a:pt x="443953" y="354330"/>
                </a:lnTo>
                <a:lnTo>
                  <a:pt x="439267" y="360680"/>
                </a:lnTo>
                <a:lnTo>
                  <a:pt x="434390" y="365760"/>
                </a:lnTo>
                <a:lnTo>
                  <a:pt x="437845" y="360680"/>
                </a:lnTo>
                <a:lnTo>
                  <a:pt x="441744" y="355600"/>
                </a:lnTo>
                <a:lnTo>
                  <a:pt x="445287" y="350520"/>
                </a:lnTo>
                <a:lnTo>
                  <a:pt x="445173" y="351790"/>
                </a:lnTo>
                <a:lnTo>
                  <a:pt x="447001" y="350520"/>
                </a:lnTo>
                <a:lnTo>
                  <a:pt x="448576" y="349250"/>
                </a:lnTo>
                <a:lnTo>
                  <a:pt x="448576" y="330822"/>
                </a:lnTo>
                <a:lnTo>
                  <a:pt x="435089" y="346710"/>
                </a:lnTo>
                <a:lnTo>
                  <a:pt x="429831" y="354330"/>
                </a:lnTo>
                <a:lnTo>
                  <a:pt x="415874" y="367030"/>
                </a:lnTo>
                <a:lnTo>
                  <a:pt x="396913" y="387350"/>
                </a:lnTo>
                <a:lnTo>
                  <a:pt x="378675" y="408012"/>
                </a:lnTo>
                <a:lnTo>
                  <a:pt x="378675" y="425450"/>
                </a:lnTo>
                <a:lnTo>
                  <a:pt x="358813" y="445770"/>
                </a:lnTo>
                <a:lnTo>
                  <a:pt x="356362" y="443230"/>
                </a:lnTo>
                <a:lnTo>
                  <a:pt x="356069" y="448310"/>
                </a:lnTo>
                <a:lnTo>
                  <a:pt x="351040" y="453390"/>
                </a:lnTo>
                <a:lnTo>
                  <a:pt x="346011" y="457200"/>
                </a:lnTo>
                <a:lnTo>
                  <a:pt x="335940" y="467360"/>
                </a:lnTo>
                <a:lnTo>
                  <a:pt x="334327" y="464820"/>
                </a:lnTo>
                <a:lnTo>
                  <a:pt x="334124" y="462280"/>
                </a:lnTo>
                <a:lnTo>
                  <a:pt x="336054" y="459740"/>
                </a:lnTo>
                <a:lnTo>
                  <a:pt x="367093" y="434340"/>
                </a:lnTo>
                <a:lnTo>
                  <a:pt x="376161" y="426720"/>
                </a:lnTo>
                <a:lnTo>
                  <a:pt x="377380" y="426720"/>
                </a:lnTo>
                <a:lnTo>
                  <a:pt x="378155" y="425450"/>
                </a:lnTo>
                <a:lnTo>
                  <a:pt x="378675" y="425450"/>
                </a:lnTo>
                <a:lnTo>
                  <a:pt x="378675" y="408012"/>
                </a:lnTo>
                <a:lnTo>
                  <a:pt x="376732" y="410210"/>
                </a:lnTo>
                <a:lnTo>
                  <a:pt x="359143" y="426720"/>
                </a:lnTo>
                <a:lnTo>
                  <a:pt x="359841" y="429260"/>
                </a:lnTo>
                <a:lnTo>
                  <a:pt x="317258" y="471170"/>
                </a:lnTo>
                <a:lnTo>
                  <a:pt x="319506" y="471170"/>
                </a:lnTo>
                <a:lnTo>
                  <a:pt x="307086" y="482600"/>
                </a:lnTo>
                <a:lnTo>
                  <a:pt x="291439" y="495300"/>
                </a:lnTo>
                <a:lnTo>
                  <a:pt x="273723" y="509270"/>
                </a:lnTo>
                <a:lnTo>
                  <a:pt x="265455" y="515467"/>
                </a:lnTo>
                <a:lnTo>
                  <a:pt x="267500" y="514350"/>
                </a:lnTo>
                <a:lnTo>
                  <a:pt x="263855" y="516661"/>
                </a:lnTo>
                <a:lnTo>
                  <a:pt x="255092" y="523240"/>
                </a:lnTo>
                <a:lnTo>
                  <a:pt x="256362" y="521970"/>
                </a:lnTo>
                <a:lnTo>
                  <a:pt x="259994" y="519125"/>
                </a:lnTo>
                <a:lnTo>
                  <a:pt x="255587" y="521970"/>
                </a:lnTo>
                <a:lnTo>
                  <a:pt x="252336" y="524230"/>
                </a:lnTo>
                <a:lnTo>
                  <a:pt x="252336" y="529590"/>
                </a:lnTo>
                <a:lnTo>
                  <a:pt x="247751" y="534670"/>
                </a:lnTo>
                <a:lnTo>
                  <a:pt x="246430" y="535940"/>
                </a:lnTo>
                <a:lnTo>
                  <a:pt x="244741" y="538480"/>
                </a:lnTo>
                <a:lnTo>
                  <a:pt x="239471" y="543560"/>
                </a:lnTo>
                <a:lnTo>
                  <a:pt x="235407" y="547370"/>
                </a:lnTo>
                <a:lnTo>
                  <a:pt x="230479" y="552450"/>
                </a:lnTo>
                <a:lnTo>
                  <a:pt x="219227" y="560070"/>
                </a:lnTo>
                <a:lnTo>
                  <a:pt x="222072" y="546100"/>
                </a:lnTo>
                <a:lnTo>
                  <a:pt x="224917" y="532130"/>
                </a:lnTo>
                <a:lnTo>
                  <a:pt x="225094" y="537210"/>
                </a:lnTo>
                <a:lnTo>
                  <a:pt x="226021" y="549910"/>
                </a:lnTo>
                <a:lnTo>
                  <a:pt x="226733" y="549910"/>
                </a:lnTo>
                <a:lnTo>
                  <a:pt x="234467" y="542290"/>
                </a:lnTo>
                <a:lnTo>
                  <a:pt x="237172" y="542290"/>
                </a:lnTo>
                <a:lnTo>
                  <a:pt x="240207" y="539750"/>
                </a:lnTo>
                <a:lnTo>
                  <a:pt x="252336" y="529590"/>
                </a:lnTo>
                <a:lnTo>
                  <a:pt x="252336" y="524230"/>
                </a:lnTo>
                <a:lnTo>
                  <a:pt x="244614" y="529590"/>
                </a:lnTo>
                <a:lnTo>
                  <a:pt x="241998" y="532130"/>
                </a:lnTo>
                <a:lnTo>
                  <a:pt x="239217" y="534670"/>
                </a:lnTo>
                <a:lnTo>
                  <a:pt x="232664" y="539750"/>
                </a:lnTo>
                <a:lnTo>
                  <a:pt x="232333" y="539750"/>
                </a:lnTo>
                <a:lnTo>
                  <a:pt x="232600" y="535940"/>
                </a:lnTo>
                <a:lnTo>
                  <a:pt x="232816" y="534670"/>
                </a:lnTo>
                <a:lnTo>
                  <a:pt x="233159" y="532130"/>
                </a:lnTo>
                <a:lnTo>
                  <a:pt x="233489" y="529590"/>
                </a:lnTo>
                <a:lnTo>
                  <a:pt x="233921" y="528320"/>
                </a:lnTo>
                <a:lnTo>
                  <a:pt x="234467" y="525780"/>
                </a:lnTo>
                <a:lnTo>
                  <a:pt x="237197" y="515620"/>
                </a:lnTo>
                <a:lnTo>
                  <a:pt x="238226" y="506730"/>
                </a:lnTo>
                <a:lnTo>
                  <a:pt x="239661" y="500380"/>
                </a:lnTo>
                <a:lnTo>
                  <a:pt x="241274" y="495300"/>
                </a:lnTo>
                <a:lnTo>
                  <a:pt x="240957" y="496570"/>
                </a:lnTo>
                <a:lnTo>
                  <a:pt x="241312" y="495300"/>
                </a:lnTo>
                <a:lnTo>
                  <a:pt x="242392" y="491490"/>
                </a:lnTo>
                <a:lnTo>
                  <a:pt x="244932" y="482600"/>
                </a:lnTo>
                <a:lnTo>
                  <a:pt x="243801" y="485140"/>
                </a:lnTo>
                <a:lnTo>
                  <a:pt x="242785" y="488950"/>
                </a:lnTo>
                <a:lnTo>
                  <a:pt x="242036" y="491490"/>
                </a:lnTo>
                <a:lnTo>
                  <a:pt x="242290" y="490220"/>
                </a:lnTo>
                <a:lnTo>
                  <a:pt x="243052" y="486410"/>
                </a:lnTo>
                <a:lnTo>
                  <a:pt x="244195" y="480060"/>
                </a:lnTo>
                <a:lnTo>
                  <a:pt x="245376" y="472440"/>
                </a:lnTo>
                <a:lnTo>
                  <a:pt x="246545" y="466090"/>
                </a:lnTo>
                <a:lnTo>
                  <a:pt x="249250" y="462280"/>
                </a:lnTo>
                <a:lnTo>
                  <a:pt x="249656" y="459740"/>
                </a:lnTo>
                <a:lnTo>
                  <a:pt x="250393" y="457200"/>
                </a:lnTo>
                <a:lnTo>
                  <a:pt x="252260" y="450850"/>
                </a:lnTo>
                <a:lnTo>
                  <a:pt x="250291" y="452120"/>
                </a:lnTo>
                <a:lnTo>
                  <a:pt x="247853" y="457200"/>
                </a:lnTo>
                <a:lnTo>
                  <a:pt x="248539" y="452120"/>
                </a:lnTo>
                <a:lnTo>
                  <a:pt x="249059" y="447040"/>
                </a:lnTo>
                <a:lnTo>
                  <a:pt x="249313" y="443230"/>
                </a:lnTo>
                <a:lnTo>
                  <a:pt x="251993" y="436841"/>
                </a:lnTo>
                <a:lnTo>
                  <a:pt x="253339" y="429260"/>
                </a:lnTo>
                <a:lnTo>
                  <a:pt x="187045" y="429260"/>
                </a:lnTo>
                <a:lnTo>
                  <a:pt x="186626" y="429260"/>
                </a:lnTo>
                <a:lnTo>
                  <a:pt x="185699" y="439420"/>
                </a:lnTo>
                <a:lnTo>
                  <a:pt x="184315" y="445770"/>
                </a:lnTo>
                <a:lnTo>
                  <a:pt x="183680" y="450850"/>
                </a:lnTo>
                <a:lnTo>
                  <a:pt x="182994" y="455930"/>
                </a:lnTo>
                <a:lnTo>
                  <a:pt x="183261" y="458470"/>
                </a:lnTo>
                <a:lnTo>
                  <a:pt x="184264" y="471170"/>
                </a:lnTo>
                <a:lnTo>
                  <a:pt x="184683" y="478790"/>
                </a:lnTo>
                <a:lnTo>
                  <a:pt x="184873" y="492760"/>
                </a:lnTo>
                <a:lnTo>
                  <a:pt x="186664" y="490220"/>
                </a:lnTo>
                <a:lnTo>
                  <a:pt x="188849" y="492760"/>
                </a:lnTo>
                <a:lnTo>
                  <a:pt x="188747" y="501650"/>
                </a:lnTo>
                <a:lnTo>
                  <a:pt x="187261" y="516890"/>
                </a:lnTo>
                <a:lnTo>
                  <a:pt x="186436" y="524510"/>
                </a:lnTo>
                <a:lnTo>
                  <a:pt x="185115" y="534670"/>
                </a:lnTo>
                <a:lnTo>
                  <a:pt x="183845" y="544830"/>
                </a:lnTo>
                <a:lnTo>
                  <a:pt x="182918" y="554990"/>
                </a:lnTo>
                <a:lnTo>
                  <a:pt x="185089" y="546100"/>
                </a:lnTo>
                <a:lnTo>
                  <a:pt x="184581" y="551180"/>
                </a:lnTo>
                <a:lnTo>
                  <a:pt x="183286" y="557530"/>
                </a:lnTo>
                <a:lnTo>
                  <a:pt x="181381" y="565150"/>
                </a:lnTo>
                <a:lnTo>
                  <a:pt x="179057" y="571500"/>
                </a:lnTo>
                <a:lnTo>
                  <a:pt x="177825" y="575310"/>
                </a:lnTo>
                <a:lnTo>
                  <a:pt x="176885" y="576580"/>
                </a:lnTo>
                <a:lnTo>
                  <a:pt x="176504" y="577850"/>
                </a:lnTo>
                <a:lnTo>
                  <a:pt x="175856" y="577850"/>
                </a:lnTo>
                <a:lnTo>
                  <a:pt x="173951" y="579120"/>
                </a:lnTo>
                <a:lnTo>
                  <a:pt x="172377" y="579120"/>
                </a:lnTo>
                <a:lnTo>
                  <a:pt x="167754" y="581660"/>
                </a:lnTo>
                <a:lnTo>
                  <a:pt x="166090" y="581660"/>
                </a:lnTo>
                <a:lnTo>
                  <a:pt x="164630" y="582930"/>
                </a:lnTo>
                <a:lnTo>
                  <a:pt x="161912" y="584200"/>
                </a:lnTo>
                <a:lnTo>
                  <a:pt x="167513" y="579843"/>
                </a:lnTo>
                <a:lnTo>
                  <a:pt x="163817" y="581660"/>
                </a:lnTo>
                <a:lnTo>
                  <a:pt x="160286" y="582930"/>
                </a:lnTo>
                <a:lnTo>
                  <a:pt x="157429" y="585470"/>
                </a:lnTo>
                <a:lnTo>
                  <a:pt x="154470" y="586740"/>
                </a:lnTo>
                <a:lnTo>
                  <a:pt x="154825" y="588010"/>
                </a:lnTo>
                <a:lnTo>
                  <a:pt x="155397" y="588010"/>
                </a:lnTo>
                <a:lnTo>
                  <a:pt x="153517" y="590550"/>
                </a:lnTo>
                <a:lnTo>
                  <a:pt x="152425" y="590550"/>
                </a:lnTo>
                <a:lnTo>
                  <a:pt x="149923" y="593090"/>
                </a:lnTo>
                <a:lnTo>
                  <a:pt x="147815" y="595630"/>
                </a:lnTo>
                <a:lnTo>
                  <a:pt x="144399" y="598170"/>
                </a:lnTo>
                <a:lnTo>
                  <a:pt x="143129" y="601980"/>
                </a:lnTo>
                <a:lnTo>
                  <a:pt x="141020" y="607060"/>
                </a:lnTo>
                <a:lnTo>
                  <a:pt x="141122" y="603250"/>
                </a:lnTo>
                <a:lnTo>
                  <a:pt x="140068" y="603250"/>
                </a:lnTo>
                <a:lnTo>
                  <a:pt x="139090" y="604520"/>
                </a:lnTo>
                <a:lnTo>
                  <a:pt x="139077" y="609600"/>
                </a:lnTo>
                <a:lnTo>
                  <a:pt x="139509" y="612140"/>
                </a:lnTo>
                <a:lnTo>
                  <a:pt x="141605" y="617220"/>
                </a:lnTo>
                <a:lnTo>
                  <a:pt x="142913" y="621030"/>
                </a:lnTo>
                <a:lnTo>
                  <a:pt x="149313" y="624840"/>
                </a:lnTo>
                <a:lnTo>
                  <a:pt x="150812" y="626110"/>
                </a:lnTo>
                <a:lnTo>
                  <a:pt x="155244" y="626110"/>
                </a:lnTo>
                <a:lnTo>
                  <a:pt x="157403" y="627380"/>
                </a:lnTo>
                <a:lnTo>
                  <a:pt x="160578" y="626110"/>
                </a:lnTo>
                <a:lnTo>
                  <a:pt x="161188" y="626110"/>
                </a:lnTo>
                <a:lnTo>
                  <a:pt x="165061" y="622300"/>
                </a:lnTo>
                <a:lnTo>
                  <a:pt x="166166" y="622300"/>
                </a:lnTo>
                <a:lnTo>
                  <a:pt x="168363" y="619760"/>
                </a:lnTo>
                <a:lnTo>
                  <a:pt x="167792" y="622300"/>
                </a:lnTo>
                <a:lnTo>
                  <a:pt x="167830" y="624840"/>
                </a:lnTo>
                <a:lnTo>
                  <a:pt x="167728" y="627380"/>
                </a:lnTo>
                <a:lnTo>
                  <a:pt x="167271" y="631190"/>
                </a:lnTo>
                <a:lnTo>
                  <a:pt x="166560" y="635000"/>
                </a:lnTo>
                <a:lnTo>
                  <a:pt x="165569" y="641350"/>
                </a:lnTo>
                <a:lnTo>
                  <a:pt x="164871" y="643890"/>
                </a:lnTo>
                <a:lnTo>
                  <a:pt x="164109" y="647700"/>
                </a:lnTo>
                <a:lnTo>
                  <a:pt x="163283" y="651510"/>
                </a:lnTo>
                <a:lnTo>
                  <a:pt x="167144" y="640080"/>
                </a:lnTo>
                <a:lnTo>
                  <a:pt x="165836" y="652780"/>
                </a:lnTo>
                <a:lnTo>
                  <a:pt x="162826" y="669290"/>
                </a:lnTo>
                <a:lnTo>
                  <a:pt x="158978" y="688340"/>
                </a:lnTo>
                <a:lnTo>
                  <a:pt x="155854" y="707390"/>
                </a:lnTo>
                <a:lnTo>
                  <a:pt x="154990" y="723900"/>
                </a:lnTo>
                <a:lnTo>
                  <a:pt x="154393" y="726440"/>
                </a:lnTo>
                <a:lnTo>
                  <a:pt x="154012" y="726440"/>
                </a:lnTo>
                <a:lnTo>
                  <a:pt x="153746" y="727710"/>
                </a:lnTo>
                <a:lnTo>
                  <a:pt x="152615" y="741680"/>
                </a:lnTo>
                <a:lnTo>
                  <a:pt x="151409" y="758190"/>
                </a:lnTo>
                <a:lnTo>
                  <a:pt x="150710" y="773430"/>
                </a:lnTo>
                <a:lnTo>
                  <a:pt x="150685" y="775970"/>
                </a:lnTo>
                <a:lnTo>
                  <a:pt x="150939" y="786130"/>
                </a:lnTo>
                <a:lnTo>
                  <a:pt x="149047" y="791210"/>
                </a:lnTo>
                <a:lnTo>
                  <a:pt x="147789" y="800100"/>
                </a:lnTo>
                <a:lnTo>
                  <a:pt x="147142" y="810260"/>
                </a:lnTo>
                <a:lnTo>
                  <a:pt x="147104" y="824230"/>
                </a:lnTo>
                <a:lnTo>
                  <a:pt x="147231" y="830580"/>
                </a:lnTo>
                <a:lnTo>
                  <a:pt x="147764" y="839470"/>
                </a:lnTo>
                <a:lnTo>
                  <a:pt x="148818" y="848360"/>
                </a:lnTo>
                <a:lnTo>
                  <a:pt x="149161" y="852170"/>
                </a:lnTo>
                <a:lnTo>
                  <a:pt x="150050" y="855980"/>
                </a:lnTo>
                <a:lnTo>
                  <a:pt x="150545" y="859790"/>
                </a:lnTo>
                <a:lnTo>
                  <a:pt x="151688" y="863600"/>
                </a:lnTo>
                <a:lnTo>
                  <a:pt x="152450" y="868680"/>
                </a:lnTo>
                <a:lnTo>
                  <a:pt x="153682" y="871220"/>
                </a:lnTo>
                <a:lnTo>
                  <a:pt x="155587" y="875030"/>
                </a:lnTo>
                <a:lnTo>
                  <a:pt x="156565" y="878840"/>
                </a:lnTo>
                <a:lnTo>
                  <a:pt x="159258" y="880110"/>
                </a:lnTo>
                <a:lnTo>
                  <a:pt x="161404" y="880110"/>
                </a:lnTo>
                <a:lnTo>
                  <a:pt x="162585" y="881380"/>
                </a:lnTo>
                <a:lnTo>
                  <a:pt x="167411" y="881380"/>
                </a:lnTo>
                <a:lnTo>
                  <a:pt x="173202" y="880110"/>
                </a:lnTo>
                <a:lnTo>
                  <a:pt x="178422" y="878840"/>
                </a:lnTo>
                <a:lnTo>
                  <a:pt x="182638" y="877570"/>
                </a:lnTo>
                <a:lnTo>
                  <a:pt x="186004" y="875030"/>
                </a:lnTo>
                <a:lnTo>
                  <a:pt x="197256" y="871220"/>
                </a:lnTo>
                <a:lnTo>
                  <a:pt x="200952" y="868680"/>
                </a:lnTo>
                <a:lnTo>
                  <a:pt x="204457" y="867410"/>
                </a:lnTo>
                <a:lnTo>
                  <a:pt x="209219" y="863600"/>
                </a:lnTo>
                <a:lnTo>
                  <a:pt x="211886" y="859790"/>
                </a:lnTo>
                <a:lnTo>
                  <a:pt x="211378" y="861060"/>
                </a:lnTo>
                <a:lnTo>
                  <a:pt x="212407" y="859790"/>
                </a:lnTo>
                <a:lnTo>
                  <a:pt x="218528" y="852170"/>
                </a:lnTo>
                <a:lnTo>
                  <a:pt x="223177" y="844550"/>
                </a:lnTo>
                <a:lnTo>
                  <a:pt x="226237" y="836930"/>
                </a:lnTo>
                <a:lnTo>
                  <a:pt x="228638" y="830580"/>
                </a:lnTo>
                <a:lnTo>
                  <a:pt x="231711" y="824230"/>
                </a:lnTo>
                <a:lnTo>
                  <a:pt x="232448" y="817880"/>
                </a:lnTo>
                <a:lnTo>
                  <a:pt x="233603" y="812800"/>
                </a:lnTo>
                <a:lnTo>
                  <a:pt x="236321" y="806450"/>
                </a:lnTo>
                <a:lnTo>
                  <a:pt x="235178" y="811530"/>
                </a:lnTo>
                <a:lnTo>
                  <a:pt x="235267" y="812800"/>
                </a:lnTo>
                <a:lnTo>
                  <a:pt x="237604" y="806450"/>
                </a:lnTo>
                <a:lnTo>
                  <a:pt x="238074" y="805180"/>
                </a:lnTo>
                <a:lnTo>
                  <a:pt x="239903" y="798830"/>
                </a:lnTo>
                <a:lnTo>
                  <a:pt x="240271" y="797560"/>
                </a:lnTo>
                <a:lnTo>
                  <a:pt x="241185" y="795020"/>
                </a:lnTo>
                <a:lnTo>
                  <a:pt x="206933" y="795020"/>
                </a:lnTo>
                <a:lnTo>
                  <a:pt x="206476" y="795020"/>
                </a:lnTo>
                <a:lnTo>
                  <a:pt x="204381" y="797560"/>
                </a:lnTo>
                <a:lnTo>
                  <a:pt x="201269" y="798830"/>
                </a:lnTo>
                <a:lnTo>
                  <a:pt x="197853" y="798830"/>
                </a:lnTo>
                <a:lnTo>
                  <a:pt x="197027" y="797560"/>
                </a:lnTo>
                <a:lnTo>
                  <a:pt x="196151" y="796290"/>
                </a:lnTo>
                <a:lnTo>
                  <a:pt x="195859" y="793826"/>
                </a:lnTo>
                <a:lnTo>
                  <a:pt x="195745" y="792480"/>
                </a:lnTo>
                <a:lnTo>
                  <a:pt x="195580" y="788670"/>
                </a:lnTo>
                <a:lnTo>
                  <a:pt x="195821" y="787400"/>
                </a:lnTo>
                <a:lnTo>
                  <a:pt x="196291" y="779780"/>
                </a:lnTo>
                <a:lnTo>
                  <a:pt x="196786" y="773430"/>
                </a:lnTo>
                <a:lnTo>
                  <a:pt x="197472" y="767080"/>
                </a:lnTo>
                <a:lnTo>
                  <a:pt x="198170" y="760730"/>
                </a:lnTo>
                <a:lnTo>
                  <a:pt x="200253" y="744220"/>
                </a:lnTo>
                <a:lnTo>
                  <a:pt x="201841" y="727710"/>
                </a:lnTo>
                <a:lnTo>
                  <a:pt x="202387" y="717550"/>
                </a:lnTo>
                <a:lnTo>
                  <a:pt x="202323" y="715010"/>
                </a:lnTo>
                <a:lnTo>
                  <a:pt x="201561" y="707390"/>
                </a:lnTo>
                <a:lnTo>
                  <a:pt x="202882" y="692150"/>
                </a:lnTo>
                <a:lnTo>
                  <a:pt x="204304" y="675640"/>
                </a:lnTo>
                <a:lnTo>
                  <a:pt x="201142" y="692150"/>
                </a:lnTo>
                <a:lnTo>
                  <a:pt x="200291" y="689610"/>
                </a:lnTo>
                <a:lnTo>
                  <a:pt x="200101" y="685800"/>
                </a:lnTo>
                <a:lnTo>
                  <a:pt x="199986" y="683260"/>
                </a:lnTo>
                <a:lnTo>
                  <a:pt x="198450" y="685800"/>
                </a:lnTo>
                <a:lnTo>
                  <a:pt x="200545" y="673100"/>
                </a:lnTo>
                <a:lnTo>
                  <a:pt x="203098" y="661670"/>
                </a:lnTo>
                <a:lnTo>
                  <a:pt x="204774" y="657860"/>
                </a:lnTo>
                <a:lnTo>
                  <a:pt x="204254" y="664210"/>
                </a:lnTo>
                <a:lnTo>
                  <a:pt x="203415" y="668020"/>
                </a:lnTo>
                <a:lnTo>
                  <a:pt x="205968" y="662940"/>
                </a:lnTo>
                <a:lnTo>
                  <a:pt x="206946" y="657860"/>
                </a:lnTo>
                <a:lnTo>
                  <a:pt x="210362" y="640080"/>
                </a:lnTo>
                <a:lnTo>
                  <a:pt x="212801" y="627380"/>
                </a:lnTo>
                <a:lnTo>
                  <a:pt x="215366" y="619760"/>
                </a:lnTo>
                <a:lnTo>
                  <a:pt x="217639" y="607060"/>
                </a:lnTo>
                <a:lnTo>
                  <a:pt x="220599" y="590550"/>
                </a:lnTo>
                <a:lnTo>
                  <a:pt x="221005" y="588010"/>
                </a:lnTo>
                <a:lnTo>
                  <a:pt x="221043" y="586740"/>
                </a:lnTo>
                <a:lnTo>
                  <a:pt x="222021" y="586740"/>
                </a:lnTo>
                <a:lnTo>
                  <a:pt x="225806" y="584200"/>
                </a:lnTo>
                <a:lnTo>
                  <a:pt x="239026" y="575310"/>
                </a:lnTo>
                <a:lnTo>
                  <a:pt x="251396" y="566420"/>
                </a:lnTo>
                <a:lnTo>
                  <a:pt x="261607" y="560070"/>
                </a:lnTo>
                <a:lnTo>
                  <a:pt x="263652" y="558800"/>
                </a:lnTo>
                <a:lnTo>
                  <a:pt x="287807" y="541020"/>
                </a:lnTo>
                <a:lnTo>
                  <a:pt x="304152" y="529590"/>
                </a:lnTo>
                <a:lnTo>
                  <a:pt x="311416" y="524510"/>
                </a:lnTo>
                <a:lnTo>
                  <a:pt x="313055" y="523240"/>
                </a:lnTo>
                <a:lnTo>
                  <a:pt x="324573" y="514350"/>
                </a:lnTo>
                <a:lnTo>
                  <a:pt x="334441" y="506730"/>
                </a:lnTo>
                <a:lnTo>
                  <a:pt x="356819" y="487680"/>
                </a:lnTo>
                <a:lnTo>
                  <a:pt x="375361" y="472440"/>
                </a:lnTo>
                <a:lnTo>
                  <a:pt x="378447" y="469900"/>
                </a:lnTo>
                <a:lnTo>
                  <a:pt x="369989" y="472440"/>
                </a:lnTo>
                <a:lnTo>
                  <a:pt x="376059" y="467360"/>
                </a:lnTo>
                <a:lnTo>
                  <a:pt x="389737" y="455930"/>
                </a:lnTo>
                <a:lnTo>
                  <a:pt x="393166" y="453390"/>
                </a:lnTo>
                <a:lnTo>
                  <a:pt x="394271" y="453390"/>
                </a:lnTo>
                <a:lnTo>
                  <a:pt x="391718" y="455930"/>
                </a:lnTo>
                <a:lnTo>
                  <a:pt x="384111" y="463550"/>
                </a:lnTo>
                <a:lnTo>
                  <a:pt x="391210" y="457200"/>
                </a:lnTo>
                <a:lnTo>
                  <a:pt x="395554" y="453390"/>
                </a:lnTo>
                <a:lnTo>
                  <a:pt x="398449" y="450850"/>
                </a:lnTo>
                <a:lnTo>
                  <a:pt x="402196" y="445770"/>
                </a:lnTo>
                <a:lnTo>
                  <a:pt x="404075" y="443230"/>
                </a:lnTo>
                <a:lnTo>
                  <a:pt x="406323" y="440690"/>
                </a:lnTo>
                <a:lnTo>
                  <a:pt x="416725" y="431800"/>
                </a:lnTo>
                <a:lnTo>
                  <a:pt x="413575" y="436880"/>
                </a:lnTo>
                <a:lnTo>
                  <a:pt x="408647" y="442455"/>
                </a:lnTo>
                <a:lnTo>
                  <a:pt x="414693" y="436841"/>
                </a:lnTo>
                <a:lnTo>
                  <a:pt x="418604" y="431800"/>
                </a:lnTo>
                <a:lnTo>
                  <a:pt x="419582" y="430530"/>
                </a:lnTo>
                <a:lnTo>
                  <a:pt x="423722" y="425450"/>
                </a:lnTo>
                <a:lnTo>
                  <a:pt x="429323" y="419100"/>
                </a:lnTo>
                <a:lnTo>
                  <a:pt x="438645" y="408940"/>
                </a:lnTo>
                <a:lnTo>
                  <a:pt x="444055" y="403860"/>
                </a:lnTo>
                <a:lnTo>
                  <a:pt x="446201" y="402590"/>
                </a:lnTo>
                <a:lnTo>
                  <a:pt x="447141" y="402590"/>
                </a:lnTo>
                <a:lnTo>
                  <a:pt x="448983" y="401320"/>
                </a:lnTo>
                <a:lnTo>
                  <a:pt x="449110" y="401320"/>
                </a:lnTo>
                <a:lnTo>
                  <a:pt x="450481" y="400050"/>
                </a:lnTo>
                <a:lnTo>
                  <a:pt x="457250" y="392430"/>
                </a:lnTo>
                <a:lnTo>
                  <a:pt x="466305" y="382270"/>
                </a:lnTo>
                <a:lnTo>
                  <a:pt x="469671" y="378460"/>
                </a:lnTo>
                <a:lnTo>
                  <a:pt x="471906" y="375920"/>
                </a:lnTo>
                <a:lnTo>
                  <a:pt x="477431" y="369570"/>
                </a:lnTo>
                <a:lnTo>
                  <a:pt x="473976" y="373380"/>
                </a:lnTo>
                <a:lnTo>
                  <a:pt x="470471" y="375920"/>
                </a:lnTo>
                <a:lnTo>
                  <a:pt x="466902" y="378460"/>
                </a:lnTo>
                <a:lnTo>
                  <a:pt x="473722" y="369570"/>
                </a:lnTo>
                <a:lnTo>
                  <a:pt x="476935" y="365760"/>
                </a:lnTo>
                <a:lnTo>
                  <a:pt x="478002" y="364490"/>
                </a:lnTo>
                <a:lnTo>
                  <a:pt x="479069" y="363220"/>
                </a:lnTo>
                <a:lnTo>
                  <a:pt x="480491" y="360680"/>
                </a:lnTo>
                <a:lnTo>
                  <a:pt x="475538" y="364490"/>
                </a:lnTo>
                <a:lnTo>
                  <a:pt x="484149" y="356870"/>
                </a:lnTo>
                <a:lnTo>
                  <a:pt x="491121" y="349250"/>
                </a:lnTo>
                <a:lnTo>
                  <a:pt x="495769" y="344170"/>
                </a:lnTo>
                <a:lnTo>
                  <a:pt x="509016" y="327660"/>
                </a:lnTo>
                <a:lnTo>
                  <a:pt x="522465" y="309880"/>
                </a:lnTo>
                <a:lnTo>
                  <a:pt x="534758" y="292100"/>
                </a:lnTo>
                <a:lnTo>
                  <a:pt x="545071" y="274320"/>
                </a:lnTo>
                <a:lnTo>
                  <a:pt x="552818" y="261620"/>
                </a:lnTo>
                <a:lnTo>
                  <a:pt x="557428" y="254000"/>
                </a:lnTo>
                <a:lnTo>
                  <a:pt x="558571" y="251460"/>
                </a:lnTo>
                <a:lnTo>
                  <a:pt x="563740" y="240030"/>
                </a:lnTo>
                <a:lnTo>
                  <a:pt x="570344" y="224790"/>
                </a:lnTo>
                <a:lnTo>
                  <a:pt x="577151" y="209550"/>
                </a:lnTo>
                <a:lnTo>
                  <a:pt x="582485" y="196850"/>
                </a:lnTo>
                <a:lnTo>
                  <a:pt x="584085" y="193040"/>
                </a:lnTo>
                <a:lnTo>
                  <a:pt x="582028" y="195580"/>
                </a:lnTo>
                <a:lnTo>
                  <a:pt x="580872" y="196850"/>
                </a:lnTo>
                <a:lnTo>
                  <a:pt x="581634" y="191770"/>
                </a:lnTo>
                <a:lnTo>
                  <a:pt x="585343" y="180340"/>
                </a:lnTo>
                <a:lnTo>
                  <a:pt x="586727" y="181610"/>
                </a:lnTo>
                <a:lnTo>
                  <a:pt x="587781" y="180340"/>
                </a:lnTo>
                <a:lnTo>
                  <a:pt x="598576" y="142240"/>
                </a:lnTo>
                <a:lnTo>
                  <a:pt x="600367" y="132080"/>
                </a:lnTo>
                <a:lnTo>
                  <a:pt x="601179" y="128270"/>
                </a:lnTo>
                <a:lnTo>
                  <a:pt x="601713" y="125730"/>
                </a:lnTo>
                <a:lnTo>
                  <a:pt x="601992" y="124460"/>
                </a:lnTo>
                <a:close/>
              </a:path>
            </a:pathLst>
          </a:custGeom>
          <a:solidFill>
            <a:srgbClr val="8BAB8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2" name="object 32"/>
          <p:cNvSpPr/>
          <p:nvPr/>
        </p:nvSpPr>
        <p:spPr>
          <a:xfrm>
            <a:off x="5154353" y="2935290"/>
            <a:ext cx="399170" cy="371478"/>
          </a:xfrm>
          <a:custGeom>
            <a:avLst/>
            <a:gdLst/>
            <a:ahLst/>
            <a:cxnLst/>
            <a:rect l="l" t="t" r="r" b="b"/>
            <a:pathLst>
              <a:path w="750570" h="698500">
                <a:moveTo>
                  <a:pt x="363984" y="0"/>
                </a:moveTo>
                <a:lnTo>
                  <a:pt x="365430" y="20741"/>
                </a:lnTo>
                <a:lnTo>
                  <a:pt x="366172" y="47888"/>
                </a:lnTo>
                <a:lnTo>
                  <a:pt x="366446" y="73787"/>
                </a:lnTo>
                <a:lnTo>
                  <a:pt x="366469" y="488108"/>
                </a:lnTo>
                <a:lnTo>
                  <a:pt x="366289" y="527105"/>
                </a:lnTo>
                <a:lnTo>
                  <a:pt x="365545" y="560553"/>
                </a:lnTo>
                <a:lnTo>
                  <a:pt x="364022" y="589002"/>
                </a:lnTo>
                <a:lnTo>
                  <a:pt x="361484" y="616356"/>
                </a:lnTo>
                <a:lnTo>
                  <a:pt x="422291" y="680495"/>
                </a:lnTo>
                <a:lnTo>
                  <a:pt x="461644" y="661337"/>
                </a:lnTo>
                <a:lnTo>
                  <a:pt x="499750" y="642178"/>
                </a:lnTo>
                <a:lnTo>
                  <a:pt x="557940" y="603137"/>
                </a:lnTo>
                <a:lnTo>
                  <a:pt x="606858" y="560369"/>
                </a:lnTo>
                <a:lnTo>
                  <a:pt x="644453" y="518908"/>
                </a:lnTo>
                <a:lnTo>
                  <a:pt x="486423" y="518908"/>
                </a:lnTo>
                <a:lnTo>
                  <a:pt x="486423" y="39141"/>
                </a:lnTo>
                <a:lnTo>
                  <a:pt x="487334" y="34067"/>
                </a:lnTo>
                <a:lnTo>
                  <a:pt x="491344" y="19232"/>
                </a:lnTo>
                <a:lnTo>
                  <a:pt x="492255" y="14157"/>
                </a:lnTo>
                <a:lnTo>
                  <a:pt x="492255" y="9156"/>
                </a:lnTo>
                <a:lnTo>
                  <a:pt x="482260" y="8325"/>
                </a:lnTo>
                <a:lnTo>
                  <a:pt x="478091" y="8325"/>
                </a:lnTo>
                <a:lnTo>
                  <a:pt x="363984" y="0"/>
                </a:lnTo>
                <a:close/>
              </a:path>
              <a:path w="750570" h="698500">
                <a:moveTo>
                  <a:pt x="707148" y="300684"/>
                </a:moveTo>
                <a:lnTo>
                  <a:pt x="687096" y="340851"/>
                </a:lnTo>
                <a:lnTo>
                  <a:pt x="662509" y="380210"/>
                </a:lnTo>
                <a:lnTo>
                  <a:pt x="631768" y="418227"/>
                </a:lnTo>
                <a:lnTo>
                  <a:pt x="593252" y="454371"/>
                </a:lnTo>
                <a:lnTo>
                  <a:pt x="545344" y="488108"/>
                </a:lnTo>
                <a:lnTo>
                  <a:pt x="486423" y="518908"/>
                </a:lnTo>
                <a:lnTo>
                  <a:pt x="644453" y="518908"/>
                </a:lnTo>
                <a:lnTo>
                  <a:pt x="680076" y="471221"/>
                </a:lnTo>
                <a:lnTo>
                  <a:pt x="705978" y="428628"/>
                </a:lnTo>
                <a:lnTo>
                  <a:pt x="725809" y="389882"/>
                </a:lnTo>
                <a:lnTo>
                  <a:pt x="750459" y="331499"/>
                </a:lnTo>
                <a:lnTo>
                  <a:pt x="707148" y="300684"/>
                </a:lnTo>
                <a:close/>
              </a:path>
              <a:path w="750570" h="698500">
                <a:moveTo>
                  <a:pt x="168250" y="2493"/>
                </a:moveTo>
                <a:lnTo>
                  <a:pt x="168860" y="19986"/>
                </a:lnTo>
                <a:lnTo>
                  <a:pt x="169393" y="51221"/>
                </a:lnTo>
                <a:lnTo>
                  <a:pt x="169769" y="83079"/>
                </a:lnTo>
                <a:lnTo>
                  <a:pt x="169912" y="102442"/>
                </a:lnTo>
                <a:lnTo>
                  <a:pt x="169912" y="282356"/>
                </a:lnTo>
                <a:lnTo>
                  <a:pt x="168528" y="337243"/>
                </a:lnTo>
                <a:lnTo>
                  <a:pt x="164017" y="388215"/>
                </a:lnTo>
                <a:lnTo>
                  <a:pt x="155846" y="435492"/>
                </a:lnTo>
                <a:lnTo>
                  <a:pt x="143480" y="479293"/>
                </a:lnTo>
                <a:lnTo>
                  <a:pt x="126383" y="519838"/>
                </a:lnTo>
                <a:lnTo>
                  <a:pt x="104022" y="557346"/>
                </a:lnTo>
                <a:lnTo>
                  <a:pt x="75860" y="592037"/>
                </a:lnTo>
                <a:lnTo>
                  <a:pt x="41365" y="624129"/>
                </a:lnTo>
                <a:lnTo>
                  <a:pt x="0" y="653842"/>
                </a:lnTo>
                <a:lnTo>
                  <a:pt x="30815" y="697985"/>
                </a:lnTo>
                <a:lnTo>
                  <a:pt x="102340" y="661761"/>
                </a:lnTo>
                <a:lnTo>
                  <a:pt x="145299" y="631955"/>
                </a:lnTo>
                <a:lnTo>
                  <a:pt x="188418" y="592114"/>
                </a:lnTo>
                <a:lnTo>
                  <a:pt x="228219" y="540560"/>
                </a:lnTo>
                <a:lnTo>
                  <a:pt x="250914" y="494889"/>
                </a:lnTo>
                <a:lnTo>
                  <a:pt x="267453" y="442861"/>
                </a:lnTo>
                <a:lnTo>
                  <a:pt x="278475" y="387516"/>
                </a:lnTo>
                <a:lnTo>
                  <a:pt x="284620" y="331890"/>
                </a:lnTo>
                <a:lnTo>
                  <a:pt x="286406" y="282356"/>
                </a:lnTo>
                <a:lnTo>
                  <a:pt x="286526" y="41641"/>
                </a:lnTo>
                <a:lnTo>
                  <a:pt x="287357" y="37479"/>
                </a:lnTo>
                <a:lnTo>
                  <a:pt x="292351" y="23321"/>
                </a:lnTo>
                <a:lnTo>
                  <a:pt x="292351" y="12488"/>
                </a:lnTo>
                <a:lnTo>
                  <a:pt x="283194" y="10826"/>
                </a:lnTo>
                <a:lnTo>
                  <a:pt x="278193" y="9988"/>
                </a:lnTo>
                <a:lnTo>
                  <a:pt x="168250" y="2493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3" name="object 33"/>
          <p:cNvSpPr/>
          <p:nvPr/>
        </p:nvSpPr>
        <p:spPr>
          <a:xfrm>
            <a:off x="5637216" y="2928649"/>
            <a:ext cx="1083364" cy="379245"/>
          </a:xfrm>
          <a:custGeom>
            <a:avLst/>
            <a:gdLst/>
            <a:ahLst/>
            <a:cxnLst/>
            <a:rect l="l" t="t" r="r" b="b"/>
            <a:pathLst>
              <a:path w="2037079" h="713104">
                <a:moveTo>
                  <a:pt x="427291" y="167411"/>
                </a:moveTo>
                <a:lnTo>
                  <a:pt x="404050" y="142417"/>
                </a:lnTo>
                <a:lnTo>
                  <a:pt x="379399" y="118681"/>
                </a:lnTo>
                <a:lnTo>
                  <a:pt x="353504" y="96189"/>
                </a:lnTo>
                <a:lnTo>
                  <a:pt x="326504" y="74955"/>
                </a:lnTo>
                <a:lnTo>
                  <a:pt x="289026" y="104940"/>
                </a:lnTo>
                <a:lnTo>
                  <a:pt x="315341" y="131038"/>
                </a:lnTo>
                <a:lnTo>
                  <a:pt x="339623" y="158775"/>
                </a:lnTo>
                <a:lnTo>
                  <a:pt x="360476" y="185407"/>
                </a:lnTo>
                <a:lnTo>
                  <a:pt x="376478" y="208229"/>
                </a:lnTo>
                <a:lnTo>
                  <a:pt x="427291" y="167411"/>
                </a:lnTo>
                <a:close/>
              </a:path>
              <a:path w="2037079" h="713104">
                <a:moveTo>
                  <a:pt x="465607" y="378968"/>
                </a:moveTo>
                <a:lnTo>
                  <a:pt x="403288" y="341109"/>
                </a:lnTo>
                <a:lnTo>
                  <a:pt x="344487" y="311073"/>
                </a:lnTo>
                <a:lnTo>
                  <a:pt x="323951" y="302348"/>
                </a:lnTo>
                <a:lnTo>
                  <a:pt x="289788" y="287820"/>
                </a:lnTo>
                <a:lnTo>
                  <a:pt x="239737" y="270281"/>
                </a:lnTo>
                <a:lnTo>
                  <a:pt x="194932" y="257429"/>
                </a:lnTo>
                <a:lnTo>
                  <a:pt x="155917" y="248196"/>
                </a:lnTo>
                <a:lnTo>
                  <a:pt x="123278" y="241541"/>
                </a:lnTo>
                <a:lnTo>
                  <a:pt x="123291" y="44856"/>
                </a:lnTo>
                <a:lnTo>
                  <a:pt x="124066" y="39243"/>
                </a:lnTo>
                <a:lnTo>
                  <a:pt x="127495" y="21551"/>
                </a:lnTo>
                <a:lnTo>
                  <a:pt x="128282" y="15824"/>
                </a:lnTo>
                <a:lnTo>
                  <a:pt x="128282" y="9982"/>
                </a:lnTo>
                <a:lnTo>
                  <a:pt x="116611" y="9156"/>
                </a:lnTo>
                <a:lnTo>
                  <a:pt x="109956" y="8318"/>
                </a:lnTo>
                <a:lnTo>
                  <a:pt x="0" y="0"/>
                </a:lnTo>
                <a:lnTo>
                  <a:pt x="1130" y="32473"/>
                </a:lnTo>
                <a:lnTo>
                  <a:pt x="1892" y="63296"/>
                </a:lnTo>
                <a:lnTo>
                  <a:pt x="2298" y="85534"/>
                </a:lnTo>
                <a:lnTo>
                  <a:pt x="2362" y="90220"/>
                </a:lnTo>
                <a:lnTo>
                  <a:pt x="2489" y="534733"/>
                </a:lnTo>
                <a:lnTo>
                  <a:pt x="2362" y="568134"/>
                </a:lnTo>
                <a:lnTo>
                  <a:pt x="1981" y="606056"/>
                </a:lnTo>
                <a:lnTo>
                  <a:pt x="1447" y="650989"/>
                </a:lnTo>
                <a:lnTo>
                  <a:pt x="838" y="708812"/>
                </a:lnTo>
                <a:lnTo>
                  <a:pt x="124104" y="708812"/>
                </a:lnTo>
                <a:lnTo>
                  <a:pt x="123977" y="668845"/>
                </a:lnTo>
                <a:lnTo>
                  <a:pt x="123405" y="568134"/>
                </a:lnTo>
                <a:lnTo>
                  <a:pt x="123278" y="302348"/>
                </a:lnTo>
                <a:lnTo>
                  <a:pt x="188264" y="331851"/>
                </a:lnTo>
                <a:lnTo>
                  <a:pt x="243649" y="364070"/>
                </a:lnTo>
                <a:lnTo>
                  <a:pt x="289966" y="396989"/>
                </a:lnTo>
                <a:lnTo>
                  <a:pt x="327748" y="428574"/>
                </a:lnTo>
                <a:lnTo>
                  <a:pt x="357517" y="456844"/>
                </a:lnTo>
                <a:lnTo>
                  <a:pt x="379818" y="479755"/>
                </a:lnTo>
                <a:lnTo>
                  <a:pt x="465607" y="378968"/>
                </a:lnTo>
                <a:close/>
              </a:path>
              <a:path w="2037079" h="713104">
                <a:moveTo>
                  <a:pt x="501434" y="112445"/>
                </a:moveTo>
                <a:lnTo>
                  <a:pt x="474408" y="85534"/>
                </a:lnTo>
                <a:lnTo>
                  <a:pt x="447700" y="62776"/>
                </a:lnTo>
                <a:lnTo>
                  <a:pt x="424116" y="44856"/>
                </a:lnTo>
                <a:lnTo>
                  <a:pt x="406476" y="32473"/>
                </a:lnTo>
                <a:lnTo>
                  <a:pt x="368985" y="63296"/>
                </a:lnTo>
                <a:lnTo>
                  <a:pt x="397662" y="90220"/>
                </a:lnTo>
                <a:lnTo>
                  <a:pt x="420941" y="115671"/>
                </a:lnTo>
                <a:lnTo>
                  <a:pt x="438442" y="137210"/>
                </a:lnTo>
                <a:lnTo>
                  <a:pt x="449783" y="152425"/>
                </a:lnTo>
                <a:lnTo>
                  <a:pt x="501434" y="112445"/>
                </a:lnTo>
                <a:close/>
              </a:path>
              <a:path w="2037079" h="713104">
                <a:moveTo>
                  <a:pt x="1201318" y="150749"/>
                </a:moveTo>
                <a:lnTo>
                  <a:pt x="1178420" y="125793"/>
                </a:lnTo>
                <a:lnTo>
                  <a:pt x="1153731" y="102235"/>
                </a:lnTo>
                <a:lnTo>
                  <a:pt x="1127645" y="80238"/>
                </a:lnTo>
                <a:lnTo>
                  <a:pt x="1100531" y="59969"/>
                </a:lnTo>
                <a:lnTo>
                  <a:pt x="1063891" y="89115"/>
                </a:lnTo>
                <a:lnTo>
                  <a:pt x="1087729" y="112496"/>
                </a:lnTo>
                <a:lnTo>
                  <a:pt x="1110945" y="138671"/>
                </a:lnTo>
                <a:lnTo>
                  <a:pt x="1132293" y="165481"/>
                </a:lnTo>
                <a:lnTo>
                  <a:pt x="1150505" y="190728"/>
                </a:lnTo>
                <a:lnTo>
                  <a:pt x="1201318" y="150749"/>
                </a:lnTo>
                <a:close/>
              </a:path>
              <a:path w="2037079" h="713104">
                <a:moveTo>
                  <a:pt x="1273784" y="93281"/>
                </a:moveTo>
                <a:lnTo>
                  <a:pt x="1251115" y="70612"/>
                </a:lnTo>
                <a:lnTo>
                  <a:pt x="1228598" y="50596"/>
                </a:lnTo>
                <a:lnTo>
                  <a:pt x="1205141" y="32143"/>
                </a:lnTo>
                <a:lnTo>
                  <a:pt x="1179664" y="14160"/>
                </a:lnTo>
                <a:lnTo>
                  <a:pt x="1143012" y="46647"/>
                </a:lnTo>
                <a:lnTo>
                  <a:pt x="1170851" y="72237"/>
                </a:lnTo>
                <a:lnTo>
                  <a:pt x="1193927" y="97142"/>
                </a:lnTo>
                <a:lnTo>
                  <a:pt x="1211529" y="118440"/>
                </a:lnTo>
                <a:lnTo>
                  <a:pt x="1222971" y="133261"/>
                </a:lnTo>
                <a:lnTo>
                  <a:pt x="1273784" y="93281"/>
                </a:lnTo>
                <a:close/>
              </a:path>
              <a:path w="2037079" h="713104">
                <a:moveTo>
                  <a:pt x="1293774" y="543890"/>
                </a:moveTo>
                <a:lnTo>
                  <a:pt x="1249527" y="488911"/>
                </a:lnTo>
                <a:lnTo>
                  <a:pt x="1205712" y="436321"/>
                </a:lnTo>
                <a:lnTo>
                  <a:pt x="1163955" y="387591"/>
                </a:lnTo>
                <a:lnTo>
                  <a:pt x="1125918" y="344182"/>
                </a:lnTo>
                <a:lnTo>
                  <a:pt x="1093241" y="307594"/>
                </a:lnTo>
                <a:lnTo>
                  <a:pt x="1067574" y="279273"/>
                </a:lnTo>
                <a:lnTo>
                  <a:pt x="972108" y="178600"/>
                </a:lnTo>
                <a:lnTo>
                  <a:pt x="947267" y="154914"/>
                </a:lnTo>
                <a:lnTo>
                  <a:pt x="919873" y="128790"/>
                </a:lnTo>
                <a:lnTo>
                  <a:pt x="886726" y="103225"/>
                </a:lnTo>
                <a:lnTo>
                  <a:pt x="865479" y="93802"/>
                </a:lnTo>
                <a:lnTo>
                  <a:pt x="848995" y="92456"/>
                </a:lnTo>
                <a:lnTo>
                  <a:pt x="817930" y="100190"/>
                </a:lnTo>
                <a:lnTo>
                  <a:pt x="786003" y="123164"/>
                </a:lnTo>
                <a:lnTo>
                  <a:pt x="749554" y="160972"/>
                </a:lnTo>
                <a:lnTo>
                  <a:pt x="704900" y="213220"/>
                </a:lnTo>
                <a:lnTo>
                  <a:pt x="578789" y="369747"/>
                </a:lnTo>
                <a:lnTo>
                  <a:pt x="547433" y="408012"/>
                </a:lnTo>
                <a:lnTo>
                  <a:pt x="526643" y="432282"/>
                </a:lnTo>
                <a:lnTo>
                  <a:pt x="619099" y="496417"/>
                </a:lnTo>
                <a:lnTo>
                  <a:pt x="624103" y="499745"/>
                </a:lnTo>
                <a:lnTo>
                  <a:pt x="631596" y="503085"/>
                </a:lnTo>
                <a:lnTo>
                  <a:pt x="639089" y="503085"/>
                </a:lnTo>
                <a:lnTo>
                  <a:pt x="639089" y="500583"/>
                </a:lnTo>
                <a:lnTo>
                  <a:pt x="641591" y="488086"/>
                </a:lnTo>
                <a:lnTo>
                  <a:pt x="670674" y="427367"/>
                </a:lnTo>
                <a:lnTo>
                  <a:pt x="700011" y="372821"/>
                </a:lnTo>
                <a:lnTo>
                  <a:pt x="734301" y="311797"/>
                </a:lnTo>
                <a:lnTo>
                  <a:pt x="769861" y="251536"/>
                </a:lnTo>
                <a:lnTo>
                  <a:pt x="810679" y="188239"/>
                </a:lnTo>
                <a:lnTo>
                  <a:pt x="846493" y="154914"/>
                </a:lnTo>
                <a:lnTo>
                  <a:pt x="857554" y="159143"/>
                </a:lnTo>
                <a:lnTo>
                  <a:pt x="885621" y="187604"/>
                </a:lnTo>
                <a:lnTo>
                  <a:pt x="927569" y="240665"/>
                </a:lnTo>
                <a:lnTo>
                  <a:pt x="955027" y="277037"/>
                </a:lnTo>
                <a:lnTo>
                  <a:pt x="984110" y="316623"/>
                </a:lnTo>
                <a:lnTo>
                  <a:pt x="1014272" y="358724"/>
                </a:lnTo>
                <a:lnTo>
                  <a:pt x="1044943" y="402602"/>
                </a:lnTo>
                <a:lnTo>
                  <a:pt x="1075550" y="447573"/>
                </a:lnTo>
                <a:lnTo>
                  <a:pt x="1105560" y="492887"/>
                </a:lnTo>
                <a:lnTo>
                  <a:pt x="1134402" y="537845"/>
                </a:lnTo>
                <a:lnTo>
                  <a:pt x="1161503" y="581748"/>
                </a:lnTo>
                <a:lnTo>
                  <a:pt x="1186319" y="623862"/>
                </a:lnTo>
                <a:lnTo>
                  <a:pt x="1293774" y="543890"/>
                </a:lnTo>
                <a:close/>
              </a:path>
              <a:path w="2037079" h="713104">
                <a:moveTo>
                  <a:pt x="2036965" y="429780"/>
                </a:moveTo>
                <a:lnTo>
                  <a:pt x="2036140" y="372313"/>
                </a:lnTo>
                <a:lnTo>
                  <a:pt x="1995487" y="375640"/>
                </a:lnTo>
                <a:lnTo>
                  <a:pt x="1944522" y="378968"/>
                </a:lnTo>
                <a:lnTo>
                  <a:pt x="1897926" y="381685"/>
                </a:lnTo>
                <a:lnTo>
                  <a:pt x="1870392" y="383133"/>
                </a:lnTo>
                <a:lnTo>
                  <a:pt x="1757108" y="388137"/>
                </a:lnTo>
                <a:lnTo>
                  <a:pt x="1741284" y="202399"/>
                </a:lnTo>
                <a:lnTo>
                  <a:pt x="1828749" y="198234"/>
                </a:lnTo>
                <a:lnTo>
                  <a:pt x="1854708" y="197345"/>
                </a:lnTo>
                <a:lnTo>
                  <a:pt x="1976170" y="194068"/>
                </a:lnTo>
                <a:lnTo>
                  <a:pt x="1974507" y="135763"/>
                </a:lnTo>
                <a:lnTo>
                  <a:pt x="1940001" y="138849"/>
                </a:lnTo>
                <a:lnTo>
                  <a:pt x="1898396" y="141693"/>
                </a:lnTo>
                <a:lnTo>
                  <a:pt x="1856320" y="144081"/>
                </a:lnTo>
                <a:lnTo>
                  <a:pt x="1820418" y="145757"/>
                </a:lnTo>
                <a:lnTo>
                  <a:pt x="1736293" y="149910"/>
                </a:lnTo>
                <a:lnTo>
                  <a:pt x="1727962" y="49961"/>
                </a:lnTo>
                <a:lnTo>
                  <a:pt x="1727466" y="42214"/>
                </a:lnTo>
                <a:lnTo>
                  <a:pt x="1726793" y="18580"/>
                </a:lnTo>
                <a:lnTo>
                  <a:pt x="1726298" y="10820"/>
                </a:lnTo>
                <a:lnTo>
                  <a:pt x="1726298" y="6654"/>
                </a:lnTo>
                <a:lnTo>
                  <a:pt x="1713801" y="6654"/>
                </a:lnTo>
                <a:lnTo>
                  <a:pt x="1599692" y="3327"/>
                </a:lnTo>
                <a:lnTo>
                  <a:pt x="1602765" y="29616"/>
                </a:lnTo>
                <a:lnTo>
                  <a:pt x="1608848" y="89115"/>
                </a:lnTo>
                <a:lnTo>
                  <a:pt x="1614678" y="155752"/>
                </a:lnTo>
                <a:lnTo>
                  <a:pt x="1531391" y="159080"/>
                </a:lnTo>
                <a:lnTo>
                  <a:pt x="1464132" y="161582"/>
                </a:lnTo>
                <a:lnTo>
                  <a:pt x="1422463" y="162826"/>
                </a:lnTo>
                <a:lnTo>
                  <a:pt x="1368132" y="164084"/>
                </a:lnTo>
                <a:lnTo>
                  <a:pt x="1369809" y="221551"/>
                </a:lnTo>
                <a:lnTo>
                  <a:pt x="1508950" y="213931"/>
                </a:lnTo>
                <a:lnTo>
                  <a:pt x="1535544" y="212382"/>
                </a:lnTo>
                <a:lnTo>
                  <a:pt x="1618843" y="208229"/>
                </a:lnTo>
                <a:lnTo>
                  <a:pt x="1633842" y="393966"/>
                </a:lnTo>
                <a:lnTo>
                  <a:pt x="1487246" y="400621"/>
                </a:lnTo>
                <a:lnTo>
                  <a:pt x="1415402" y="403440"/>
                </a:lnTo>
                <a:lnTo>
                  <a:pt x="1368005" y="404964"/>
                </a:lnTo>
                <a:lnTo>
                  <a:pt x="1329817" y="405625"/>
                </a:lnTo>
                <a:lnTo>
                  <a:pt x="1330655" y="464769"/>
                </a:lnTo>
                <a:lnTo>
                  <a:pt x="1409369" y="458724"/>
                </a:lnTo>
                <a:lnTo>
                  <a:pt x="1459268" y="455625"/>
                </a:lnTo>
                <a:lnTo>
                  <a:pt x="1638833" y="446443"/>
                </a:lnTo>
                <a:lnTo>
                  <a:pt x="1645500" y="530567"/>
                </a:lnTo>
                <a:lnTo>
                  <a:pt x="1654975" y="647687"/>
                </a:lnTo>
                <a:lnTo>
                  <a:pt x="1657565" y="684123"/>
                </a:lnTo>
                <a:lnTo>
                  <a:pt x="1658823" y="712978"/>
                </a:lnTo>
                <a:lnTo>
                  <a:pt x="1786267" y="703808"/>
                </a:lnTo>
                <a:lnTo>
                  <a:pt x="1777619" y="622084"/>
                </a:lnTo>
                <a:lnTo>
                  <a:pt x="1772094" y="562673"/>
                </a:lnTo>
                <a:lnTo>
                  <a:pt x="1767103" y="507250"/>
                </a:lnTo>
                <a:lnTo>
                  <a:pt x="1761274" y="440613"/>
                </a:lnTo>
                <a:lnTo>
                  <a:pt x="1874558" y="435610"/>
                </a:lnTo>
                <a:lnTo>
                  <a:pt x="2036965" y="42978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4" name="object 34"/>
          <p:cNvSpPr/>
          <p:nvPr/>
        </p:nvSpPr>
        <p:spPr>
          <a:xfrm>
            <a:off x="6747143" y="2957434"/>
            <a:ext cx="369114" cy="332979"/>
          </a:xfrm>
          <a:custGeom>
            <a:avLst/>
            <a:gdLst/>
            <a:ahLst/>
            <a:cxnLst/>
            <a:rect l="l" t="t" r="r" b="b"/>
            <a:pathLst>
              <a:path w="694055" h="626110">
                <a:moveTo>
                  <a:pt x="250702" y="140766"/>
                </a:moveTo>
                <a:lnTo>
                  <a:pt x="250702" y="264874"/>
                </a:lnTo>
                <a:lnTo>
                  <a:pt x="245698" y="335326"/>
                </a:lnTo>
                <a:lnTo>
                  <a:pt x="231859" y="394015"/>
                </a:lnTo>
                <a:lnTo>
                  <a:pt x="210943" y="442070"/>
                </a:lnTo>
                <a:lnTo>
                  <a:pt x="184710" y="480619"/>
                </a:lnTo>
                <a:lnTo>
                  <a:pt x="154918" y="510793"/>
                </a:lnTo>
                <a:lnTo>
                  <a:pt x="123328" y="533720"/>
                </a:lnTo>
                <a:lnTo>
                  <a:pt x="61786" y="562353"/>
                </a:lnTo>
                <a:lnTo>
                  <a:pt x="14157" y="575552"/>
                </a:lnTo>
                <a:lnTo>
                  <a:pt x="34140" y="625527"/>
                </a:lnTo>
                <a:lnTo>
                  <a:pt x="83022" y="612679"/>
                </a:lnTo>
                <a:lnTo>
                  <a:pt x="128504" y="598120"/>
                </a:lnTo>
                <a:lnTo>
                  <a:pt x="170495" y="581501"/>
                </a:lnTo>
                <a:lnTo>
                  <a:pt x="208909" y="562471"/>
                </a:lnTo>
                <a:lnTo>
                  <a:pt x="243655" y="540679"/>
                </a:lnTo>
                <a:lnTo>
                  <a:pt x="274646" y="515775"/>
                </a:lnTo>
                <a:lnTo>
                  <a:pt x="301792" y="487410"/>
                </a:lnTo>
                <a:lnTo>
                  <a:pt x="325006" y="455232"/>
                </a:lnTo>
                <a:lnTo>
                  <a:pt x="344198" y="418891"/>
                </a:lnTo>
                <a:lnTo>
                  <a:pt x="359279" y="378037"/>
                </a:lnTo>
                <a:lnTo>
                  <a:pt x="370161" y="332320"/>
                </a:lnTo>
                <a:lnTo>
                  <a:pt x="376755" y="281389"/>
                </a:lnTo>
                <a:lnTo>
                  <a:pt x="378973" y="224894"/>
                </a:lnTo>
                <a:lnTo>
                  <a:pt x="378973" y="179914"/>
                </a:lnTo>
                <a:lnTo>
                  <a:pt x="379494" y="174319"/>
                </a:lnTo>
                <a:lnTo>
                  <a:pt x="381784" y="157193"/>
                </a:lnTo>
                <a:lnTo>
                  <a:pt x="382305" y="151598"/>
                </a:lnTo>
                <a:lnTo>
                  <a:pt x="382305" y="146598"/>
                </a:lnTo>
                <a:lnTo>
                  <a:pt x="369816" y="146598"/>
                </a:lnTo>
                <a:lnTo>
                  <a:pt x="364809" y="145766"/>
                </a:lnTo>
                <a:lnTo>
                  <a:pt x="250702" y="140766"/>
                </a:lnTo>
                <a:close/>
              </a:path>
              <a:path w="694055" h="626110">
                <a:moveTo>
                  <a:pt x="688724" y="58306"/>
                </a:moveTo>
                <a:lnTo>
                  <a:pt x="538060" y="58306"/>
                </a:lnTo>
                <a:lnTo>
                  <a:pt x="538004" y="60183"/>
                </a:lnTo>
                <a:lnTo>
                  <a:pt x="534169" y="74408"/>
                </a:lnTo>
                <a:lnTo>
                  <a:pt x="521323" y="109871"/>
                </a:lnTo>
                <a:lnTo>
                  <a:pt x="497762" y="160606"/>
                </a:lnTo>
                <a:lnTo>
                  <a:pt x="461725" y="220856"/>
                </a:lnTo>
                <a:lnTo>
                  <a:pt x="411452" y="284863"/>
                </a:lnTo>
                <a:lnTo>
                  <a:pt x="455601" y="323174"/>
                </a:lnTo>
                <a:lnTo>
                  <a:pt x="503735" y="283141"/>
                </a:lnTo>
                <a:lnTo>
                  <a:pt x="545251" y="244173"/>
                </a:lnTo>
                <a:lnTo>
                  <a:pt x="580751" y="206777"/>
                </a:lnTo>
                <a:lnTo>
                  <a:pt x="610837" y="171464"/>
                </a:lnTo>
                <a:lnTo>
                  <a:pt x="636111" y="138741"/>
                </a:lnTo>
                <a:lnTo>
                  <a:pt x="664653" y="97183"/>
                </a:lnTo>
                <a:lnTo>
                  <a:pt x="686922" y="61248"/>
                </a:lnTo>
                <a:lnTo>
                  <a:pt x="688724" y="58306"/>
                </a:lnTo>
                <a:close/>
              </a:path>
              <a:path w="694055" h="626110">
                <a:moveTo>
                  <a:pt x="0" y="4169"/>
                </a:moveTo>
                <a:lnTo>
                  <a:pt x="0" y="62469"/>
                </a:lnTo>
                <a:lnTo>
                  <a:pt x="29695" y="61248"/>
                </a:lnTo>
                <a:lnTo>
                  <a:pt x="115952" y="59430"/>
                </a:lnTo>
                <a:lnTo>
                  <a:pt x="688724" y="58306"/>
                </a:lnTo>
                <a:lnTo>
                  <a:pt x="693822" y="49981"/>
                </a:lnTo>
                <a:lnTo>
                  <a:pt x="650511" y="6669"/>
                </a:lnTo>
                <a:lnTo>
                  <a:pt x="146591" y="6669"/>
                </a:lnTo>
                <a:lnTo>
                  <a:pt x="30515" y="5264"/>
                </a:lnTo>
                <a:lnTo>
                  <a:pt x="0" y="4169"/>
                </a:lnTo>
                <a:close/>
              </a:path>
              <a:path w="694055" h="626110">
                <a:moveTo>
                  <a:pt x="643841" y="0"/>
                </a:moveTo>
                <a:lnTo>
                  <a:pt x="588349" y="4482"/>
                </a:lnTo>
                <a:lnTo>
                  <a:pt x="532228" y="5838"/>
                </a:lnTo>
                <a:lnTo>
                  <a:pt x="146591" y="6669"/>
                </a:lnTo>
                <a:lnTo>
                  <a:pt x="650511" y="6669"/>
                </a:lnTo>
                <a:lnTo>
                  <a:pt x="643841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5" name="object 35"/>
          <p:cNvSpPr/>
          <p:nvPr/>
        </p:nvSpPr>
        <p:spPr>
          <a:xfrm>
            <a:off x="5191105" y="3522291"/>
            <a:ext cx="504872" cy="446787"/>
          </a:xfrm>
          <a:custGeom>
            <a:avLst/>
            <a:gdLst/>
            <a:ahLst/>
            <a:cxnLst/>
            <a:rect l="l" t="t" r="r" b="b"/>
            <a:pathLst>
              <a:path w="949325" h="840104">
                <a:moveTo>
                  <a:pt x="513397" y="196862"/>
                </a:moveTo>
                <a:lnTo>
                  <a:pt x="496608" y="196862"/>
                </a:lnTo>
                <a:lnTo>
                  <a:pt x="489902" y="195745"/>
                </a:lnTo>
                <a:lnTo>
                  <a:pt x="336664" y="189026"/>
                </a:lnTo>
                <a:lnTo>
                  <a:pt x="336664" y="355688"/>
                </a:lnTo>
                <a:lnTo>
                  <a:pt x="332638" y="429920"/>
                </a:lnTo>
                <a:lnTo>
                  <a:pt x="321259" y="494601"/>
                </a:lnTo>
                <a:lnTo>
                  <a:pt x="303618" y="550418"/>
                </a:lnTo>
                <a:lnTo>
                  <a:pt x="280784" y="598055"/>
                </a:lnTo>
                <a:lnTo>
                  <a:pt x="253834" y="638213"/>
                </a:lnTo>
                <a:lnTo>
                  <a:pt x="223837" y="671576"/>
                </a:lnTo>
                <a:lnTo>
                  <a:pt x="191884" y="698842"/>
                </a:lnTo>
                <a:lnTo>
                  <a:pt x="159029" y="720686"/>
                </a:lnTo>
                <a:lnTo>
                  <a:pt x="94945" y="750900"/>
                </a:lnTo>
                <a:lnTo>
                  <a:pt x="40195" y="767753"/>
                </a:lnTo>
                <a:lnTo>
                  <a:pt x="19011" y="772896"/>
                </a:lnTo>
                <a:lnTo>
                  <a:pt x="45859" y="840003"/>
                </a:lnTo>
                <a:lnTo>
                  <a:pt x="96456" y="826998"/>
                </a:lnTo>
                <a:lnTo>
                  <a:pt x="144411" y="812711"/>
                </a:lnTo>
                <a:lnTo>
                  <a:pt x="189649" y="796937"/>
                </a:lnTo>
                <a:lnTo>
                  <a:pt x="232130" y="779475"/>
                </a:lnTo>
                <a:lnTo>
                  <a:pt x="271792" y="760095"/>
                </a:lnTo>
                <a:lnTo>
                  <a:pt x="308597" y="738593"/>
                </a:lnTo>
                <a:lnTo>
                  <a:pt x="342468" y="714756"/>
                </a:lnTo>
                <a:lnTo>
                  <a:pt x="373380" y="688390"/>
                </a:lnTo>
                <a:lnTo>
                  <a:pt x="401256" y="659269"/>
                </a:lnTo>
                <a:lnTo>
                  <a:pt x="426046" y="627176"/>
                </a:lnTo>
                <a:lnTo>
                  <a:pt x="447713" y="591921"/>
                </a:lnTo>
                <a:lnTo>
                  <a:pt x="466191" y="553288"/>
                </a:lnTo>
                <a:lnTo>
                  <a:pt x="481431" y="511048"/>
                </a:lnTo>
                <a:lnTo>
                  <a:pt x="493369" y="465023"/>
                </a:lnTo>
                <a:lnTo>
                  <a:pt x="501967" y="414972"/>
                </a:lnTo>
                <a:lnTo>
                  <a:pt x="507174" y="360705"/>
                </a:lnTo>
                <a:lnTo>
                  <a:pt x="508914" y="301993"/>
                </a:lnTo>
                <a:lnTo>
                  <a:pt x="508914" y="241604"/>
                </a:lnTo>
                <a:lnTo>
                  <a:pt x="509612" y="234086"/>
                </a:lnTo>
                <a:lnTo>
                  <a:pt x="512686" y="211086"/>
                </a:lnTo>
                <a:lnTo>
                  <a:pt x="513397" y="203568"/>
                </a:lnTo>
                <a:lnTo>
                  <a:pt x="513397" y="196862"/>
                </a:lnTo>
                <a:close/>
              </a:path>
              <a:path w="949325" h="840104">
                <a:moveTo>
                  <a:pt x="931710" y="67119"/>
                </a:moveTo>
                <a:lnTo>
                  <a:pt x="873544" y="8953"/>
                </a:lnTo>
                <a:lnTo>
                  <a:pt x="864603" y="0"/>
                </a:lnTo>
                <a:lnTo>
                  <a:pt x="830961" y="3581"/>
                </a:lnTo>
                <a:lnTo>
                  <a:pt x="790079" y="6019"/>
                </a:lnTo>
                <a:lnTo>
                  <a:pt x="748995" y="7391"/>
                </a:lnTo>
                <a:lnTo>
                  <a:pt x="714717" y="7835"/>
                </a:lnTo>
                <a:lnTo>
                  <a:pt x="196850" y="8953"/>
                </a:lnTo>
                <a:lnTo>
                  <a:pt x="40982" y="7061"/>
                </a:lnTo>
                <a:lnTo>
                  <a:pt x="0" y="5600"/>
                </a:lnTo>
                <a:lnTo>
                  <a:pt x="0" y="83883"/>
                </a:lnTo>
                <a:lnTo>
                  <a:pt x="39878" y="82245"/>
                </a:lnTo>
                <a:lnTo>
                  <a:pt x="155714" y="79794"/>
                </a:lnTo>
                <a:lnTo>
                  <a:pt x="722541" y="78701"/>
                </a:lnTo>
                <a:lnTo>
                  <a:pt x="722490" y="80810"/>
                </a:lnTo>
                <a:lnTo>
                  <a:pt x="711542" y="117309"/>
                </a:lnTo>
                <a:lnTo>
                  <a:pt x="696493" y="156197"/>
                </a:lnTo>
                <a:lnTo>
                  <a:pt x="673925" y="204965"/>
                </a:lnTo>
                <a:lnTo>
                  <a:pt x="642988" y="260832"/>
                </a:lnTo>
                <a:lnTo>
                  <a:pt x="602805" y="320954"/>
                </a:lnTo>
                <a:lnTo>
                  <a:pt x="552538" y="382524"/>
                </a:lnTo>
                <a:lnTo>
                  <a:pt x="611822" y="433984"/>
                </a:lnTo>
                <a:lnTo>
                  <a:pt x="661162" y="393547"/>
                </a:lnTo>
                <a:lnTo>
                  <a:pt x="705396" y="353834"/>
                </a:lnTo>
                <a:lnTo>
                  <a:pt x="744842" y="315112"/>
                </a:lnTo>
                <a:lnTo>
                  <a:pt x="779881" y="277672"/>
                </a:lnTo>
                <a:lnTo>
                  <a:pt x="810818" y="241808"/>
                </a:lnTo>
                <a:lnTo>
                  <a:pt x="838009" y="207797"/>
                </a:lnTo>
                <a:lnTo>
                  <a:pt x="861783" y="175945"/>
                </a:lnTo>
                <a:lnTo>
                  <a:pt x="892543" y="130492"/>
                </a:lnTo>
                <a:lnTo>
                  <a:pt x="922299" y="82511"/>
                </a:lnTo>
                <a:lnTo>
                  <a:pt x="924877" y="78295"/>
                </a:lnTo>
                <a:lnTo>
                  <a:pt x="931710" y="67119"/>
                </a:lnTo>
                <a:close/>
              </a:path>
              <a:path w="949325" h="840104">
                <a:moveTo>
                  <a:pt x="948817" y="453174"/>
                </a:moveTo>
                <a:lnTo>
                  <a:pt x="930008" y="453174"/>
                </a:lnTo>
                <a:lnTo>
                  <a:pt x="930008" y="454444"/>
                </a:lnTo>
                <a:lnTo>
                  <a:pt x="948817" y="454444"/>
                </a:lnTo>
                <a:lnTo>
                  <a:pt x="948817" y="453174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6" name="object 36"/>
          <p:cNvSpPr/>
          <p:nvPr/>
        </p:nvSpPr>
        <p:spPr>
          <a:xfrm>
            <a:off x="6194774" y="3763294"/>
            <a:ext cx="14521" cy="675"/>
          </a:xfrm>
          <a:custGeom>
            <a:avLst/>
            <a:gdLst/>
            <a:ahLst/>
            <a:cxnLst/>
            <a:rect l="l" t="t" r="r" b="b"/>
            <a:pathLst>
              <a:path w="27304" h="1270">
                <a:moveTo>
                  <a:pt x="0" y="1270"/>
                </a:moveTo>
                <a:lnTo>
                  <a:pt x="27071" y="1270"/>
                </a:lnTo>
                <a:lnTo>
                  <a:pt x="2707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7" name="object 37"/>
          <p:cNvSpPr/>
          <p:nvPr/>
        </p:nvSpPr>
        <p:spPr>
          <a:xfrm>
            <a:off x="5685707" y="3712638"/>
            <a:ext cx="92194" cy="675"/>
          </a:xfrm>
          <a:custGeom>
            <a:avLst/>
            <a:gdLst/>
            <a:ahLst/>
            <a:cxnLst/>
            <a:rect l="l" t="t" r="r" b="b"/>
            <a:pathLst>
              <a:path w="173354" h="1270">
                <a:moveTo>
                  <a:pt x="0" y="1270"/>
                </a:moveTo>
                <a:lnTo>
                  <a:pt x="173264" y="1270"/>
                </a:lnTo>
                <a:lnTo>
                  <a:pt x="17326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8" name="object 38"/>
          <p:cNvSpPr/>
          <p:nvPr/>
        </p:nvSpPr>
        <p:spPr>
          <a:xfrm>
            <a:off x="6171644" y="3443774"/>
            <a:ext cx="618342" cy="494403"/>
          </a:xfrm>
          <a:custGeom>
            <a:avLst/>
            <a:gdLst/>
            <a:ahLst/>
            <a:cxnLst/>
            <a:rect l="l" t="t" r="r" b="b"/>
            <a:pathLst>
              <a:path w="1162684" h="929640">
                <a:moveTo>
                  <a:pt x="70561" y="505561"/>
                </a:moveTo>
                <a:lnTo>
                  <a:pt x="0" y="505561"/>
                </a:lnTo>
                <a:lnTo>
                  <a:pt x="0" y="506831"/>
                </a:lnTo>
                <a:lnTo>
                  <a:pt x="70561" y="506831"/>
                </a:lnTo>
                <a:lnTo>
                  <a:pt x="70561" y="505561"/>
                </a:lnTo>
                <a:close/>
              </a:path>
              <a:path w="1162684" h="929640">
                <a:moveTo>
                  <a:pt x="501269" y="180073"/>
                </a:moveTo>
                <a:lnTo>
                  <a:pt x="485609" y="177838"/>
                </a:lnTo>
                <a:lnTo>
                  <a:pt x="480009" y="176720"/>
                </a:lnTo>
                <a:lnTo>
                  <a:pt x="317830" y="150990"/>
                </a:lnTo>
                <a:lnTo>
                  <a:pt x="316255" y="229654"/>
                </a:lnTo>
                <a:lnTo>
                  <a:pt x="311683" y="302679"/>
                </a:lnTo>
                <a:lnTo>
                  <a:pt x="304342" y="370332"/>
                </a:lnTo>
                <a:lnTo>
                  <a:pt x="294449" y="432892"/>
                </a:lnTo>
                <a:lnTo>
                  <a:pt x="282232" y="490639"/>
                </a:lnTo>
                <a:lnTo>
                  <a:pt x="267931" y="543864"/>
                </a:lnTo>
                <a:lnTo>
                  <a:pt x="251752" y="592836"/>
                </a:lnTo>
                <a:lnTo>
                  <a:pt x="233946" y="637819"/>
                </a:lnTo>
                <a:lnTo>
                  <a:pt x="214718" y="679119"/>
                </a:lnTo>
                <a:lnTo>
                  <a:pt x="194297" y="716991"/>
                </a:lnTo>
                <a:lnTo>
                  <a:pt x="172910" y="751738"/>
                </a:lnTo>
                <a:lnTo>
                  <a:pt x="150787" y="783615"/>
                </a:lnTo>
                <a:lnTo>
                  <a:pt x="105244" y="839901"/>
                </a:lnTo>
                <a:lnTo>
                  <a:pt x="59461" y="888085"/>
                </a:lnTo>
                <a:lnTo>
                  <a:pt x="119862" y="929474"/>
                </a:lnTo>
                <a:lnTo>
                  <a:pt x="165798" y="891413"/>
                </a:lnTo>
                <a:lnTo>
                  <a:pt x="207467" y="854036"/>
                </a:lnTo>
                <a:lnTo>
                  <a:pt x="245110" y="817130"/>
                </a:lnTo>
                <a:lnTo>
                  <a:pt x="278993" y="780440"/>
                </a:lnTo>
                <a:lnTo>
                  <a:pt x="309359" y="743737"/>
                </a:lnTo>
                <a:lnTo>
                  <a:pt x="336461" y="706793"/>
                </a:lnTo>
                <a:lnTo>
                  <a:pt x="360578" y="669366"/>
                </a:lnTo>
                <a:lnTo>
                  <a:pt x="381927" y="631228"/>
                </a:lnTo>
                <a:lnTo>
                  <a:pt x="400786" y="592137"/>
                </a:lnTo>
                <a:lnTo>
                  <a:pt x="417410" y="551865"/>
                </a:lnTo>
                <a:lnTo>
                  <a:pt x="432041" y="510159"/>
                </a:lnTo>
                <a:lnTo>
                  <a:pt x="444931" y="466813"/>
                </a:lnTo>
                <a:lnTo>
                  <a:pt x="456361" y="421563"/>
                </a:lnTo>
                <a:lnTo>
                  <a:pt x="466547" y="374192"/>
                </a:lnTo>
                <a:lnTo>
                  <a:pt x="475767" y="324472"/>
                </a:lnTo>
                <a:lnTo>
                  <a:pt x="484276" y="272148"/>
                </a:lnTo>
                <a:lnTo>
                  <a:pt x="492315" y="216992"/>
                </a:lnTo>
                <a:lnTo>
                  <a:pt x="494182" y="210832"/>
                </a:lnTo>
                <a:lnTo>
                  <a:pt x="497205" y="201333"/>
                </a:lnTo>
                <a:lnTo>
                  <a:pt x="500024" y="191820"/>
                </a:lnTo>
                <a:lnTo>
                  <a:pt x="501269" y="185674"/>
                </a:lnTo>
                <a:lnTo>
                  <a:pt x="501269" y="180073"/>
                </a:lnTo>
                <a:close/>
              </a:path>
              <a:path w="1162684" h="929640">
                <a:moveTo>
                  <a:pt x="1064996" y="182308"/>
                </a:moveTo>
                <a:lnTo>
                  <a:pt x="1034745" y="148285"/>
                </a:lnTo>
                <a:lnTo>
                  <a:pt x="1001661" y="115620"/>
                </a:lnTo>
                <a:lnTo>
                  <a:pt x="966685" y="85267"/>
                </a:lnTo>
                <a:lnTo>
                  <a:pt x="930770" y="58153"/>
                </a:lnTo>
                <a:lnTo>
                  <a:pt x="883793" y="97307"/>
                </a:lnTo>
                <a:lnTo>
                  <a:pt x="910412" y="124637"/>
                </a:lnTo>
                <a:lnTo>
                  <a:pt x="939025" y="157429"/>
                </a:lnTo>
                <a:lnTo>
                  <a:pt x="968260" y="194830"/>
                </a:lnTo>
                <a:lnTo>
                  <a:pt x="996759" y="236004"/>
                </a:lnTo>
                <a:lnTo>
                  <a:pt x="1064996" y="182308"/>
                </a:lnTo>
                <a:close/>
              </a:path>
              <a:path w="1162684" h="929640">
                <a:moveTo>
                  <a:pt x="1119797" y="825449"/>
                </a:moveTo>
                <a:lnTo>
                  <a:pt x="1103833" y="778891"/>
                </a:lnTo>
                <a:lnTo>
                  <a:pt x="1086929" y="732675"/>
                </a:lnTo>
                <a:lnTo>
                  <a:pt x="1069098" y="686803"/>
                </a:lnTo>
                <a:lnTo>
                  <a:pt x="1050328" y="641311"/>
                </a:lnTo>
                <a:lnTo>
                  <a:pt x="1030643" y="596214"/>
                </a:lnTo>
                <a:lnTo>
                  <a:pt x="1010056" y="551522"/>
                </a:lnTo>
                <a:lnTo>
                  <a:pt x="988568" y="507250"/>
                </a:lnTo>
                <a:lnTo>
                  <a:pt x="966190" y="463435"/>
                </a:lnTo>
                <a:lnTo>
                  <a:pt x="942936" y="420077"/>
                </a:lnTo>
                <a:lnTo>
                  <a:pt x="918806" y="377202"/>
                </a:lnTo>
                <a:lnTo>
                  <a:pt x="893813" y="334835"/>
                </a:lnTo>
                <a:lnTo>
                  <a:pt x="867981" y="292976"/>
                </a:lnTo>
                <a:lnTo>
                  <a:pt x="841286" y="251663"/>
                </a:lnTo>
                <a:lnTo>
                  <a:pt x="779792" y="167195"/>
                </a:lnTo>
                <a:lnTo>
                  <a:pt x="765238" y="146519"/>
                </a:lnTo>
                <a:lnTo>
                  <a:pt x="692531" y="183438"/>
                </a:lnTo>
                <a:lnTo>
                  <a:pt x="717918" y="227736"/>
                </a:lnTo>
                <a:lnTo>
                  <a:pt x="742149" y="273304"/>
                </a:lnTo>
                <a:lnTo>
                  <a:pt x="765225" y="319938"/>
                </a:lnTo>
                <a:lnTo>
                  <a:pt x="787133" y="367461"/>
                </a:lnTo>
                <a:lnTo>
                  <a:pt x="807859" y="415709"/>
                </a:lnTo>
                <a:lnTo>
                  <a:pt x="827405" y="464489"/>
                </a:lnTo>
                <a:lnTo>
                  <a:pt x="845731" y="513626"/>
                </a:lnTo>
                <a:lnTo>
                  <a:pt x="862838" y="562940"/>
                </a:lnTo>
                <a:lnTo>
                  <a:pt x="878725" y="612267"/>
                </a:lnTo>
                <a:lnTo>
                  <a:pt x="893368" y="661403"/>
                </a:lnTo>
                <a:lnTo>
                  <a:pt x="906754" y="710184"/>
                </a:lnTo>
                <a:lnTo>
                  <a:pt x="918883" y="758431"/>
                </a:lnTo>
                <a:lnTo>
                  <a:pt x="929728" y="805967"/>
                </a:lnTo>
                <a:lnTo>
                  <a:pt x="939292" y="852601"/>
                </a:lnTo>
                <a:lnTo>
                  <a:pt x="947559" y="898156"/>
                </a:lnTo>
                <a:lnTo>
                  <a:pt x="1119797" y="825449"/>
                </a:lnTo>
                <a:close/>
              </a:path>
              <a:path w="1162684" h="929640">
                <a:moveTo>
                  <a:pt x="1162304" y="108483"/>
                </a:moveTo>
                <a:lnTo>
                  <a:pt x="1129538" y="73761"/>
                </a:lnTo>
                <a:lnTo>
                  <a:pt x="1095616" y="43751"/>
                </a:lnTo>
                <a:lnTo>
                  <a:pt x="1063993" y="18999"/>
                </a:lnTo>
                <a:lnTo>
                  <a:pt x="1038148" y="0"/>
                </a:lnTo>
                <a:lnTo>
                  <a:pt x="987818" y="41376"/>
                </a:lnTo>
                <a:lnTo>
                  <a:pt x="1024585" y="76276"/>
                </a:lnTo>
                <a:lnTo>
                  <a:pt x="1055484" y="110032"/>
                </a:lnTo>
                <a:lnTo>
                  <a:pt x="1079677" y="139369"/>
                </a:lnTo>
                <a:lnTo>
                  <a:pt x="1096314" y="161061"/>
                </a:lnTo>
                <a:lnTo>
                  <a:pt x="1162304" y="108483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39" name="object 39"/>
          <p:cNvSpPr/>
          <p:nvPr/>
        </p:nvSpPr>
        <p:spPr>
          <a:xfrm>
            <a:off x="6829088" y="3480649"/>
            <a:ext cx="490350" cy="511626"/>
          </a:xfrm>
          <a:custGeom>
            <a:avLst/>
            <a:gdLst/>
            <a:ahLst/>
            <a:cxnLst/>
            <a:rect l="l" t="t" r="r" b="b"/>
            <a:pathLst>
              <a:path w="922019" h="962025">
                <a:moveTo>
                  <a:pt x="864606" y="275157"/>
                </a:moveTo>
                <a:lnTo>
                  <a:pt x="833012" y="322185"/>
                </a:lnTo>
                <a:lnTo>
                  <a:pt x="800828" y="366488"/>
                </a:lnTo>
                <a:lnTo>
                  <a:pt x="767995" y="408141"/>
                </a:lnTo>
                <a:lnTo>
                  <a:pt x="734455" y="447221"/>
                </a:lnTo>
                <a:lnTo>
                  <a:pt x="700151" y="483802"/>
                </a:lnTo>
                <a:lnTo>
                  <a:pt x="665024" y="517960"/>
                </a:lnTo>
                <a:lnTo>
                  <a:pt x="629017" y="549769"/>
                </a:lnTo>
                <a:lnTo>
                  <a:pt x="592071" y="579307"/>
                </a:lnTo>
                <a:lnTo>
                  <a:pt x="554129" y="606647"/>
                </a:lnTo>
                <a:lnTo>
                  <a:pt x="515132" y="631865"/>
                </a:lnTo>
                <a:lnTo>
                  <a:pt x="475023" y="655037"/>
                </a:lnTo>
                <a:lnTo>
                  <a:pt x="433744" y="676238"/>
                </a:lnTo>
                <a:lnTo>
                  <a:pt x="391236" y="695544"/>
                </a:lnTo>
                <a:lnTo>
                  <a:pt x="347442" y="713029"/>
                </a:lnTo>
                <a:lnTo>
                  <a:pt x="302304" y="728769"/>
                </a:lnTo>
                <a:lnTo>
                  <a:pt x="255764" y="742839"/>
                </a:lnTo>
                <a:lnTo>
                  <a:pt x="207763" y="755316"/>
                </a:lnTo>
                <a:lnTo>
                  <a:pt x="158244" y="766273"/>
                </a:lnTo>
                <a:lnTo>
                  <a:pt x="107149" y="775788"/>
                </a:lnTo>
                <a:lnTo>
                  <a:pt x="54421" y="783934"/>
                </a:lnTo>
                <a:lnTo>
                  <a:pt x="0" y="790787"/>
                </a:lnTo>
                <a:lnTo>
                  <a:pt x="74938" y="961913"/>
                </a:lnTo>
                <a:lnTo>
                  <a:pt x="287458" y="895931"/>
                </a:lnTo>
                <a:lnTo>
                  <a:pt x="336537" y="877589"/>
                </a:lnTo>
                <a:lnTo>
                  <a:pt x="384558" y="856909"/>
                </a:lnTo>
                <a:lnTo>
                  <a:pt x="431456" y="833955"/>
                </a:lnTo>
                <a:lnTo>
                  <a:pt x="477166" y="808792"/>
                </a:lnTo>
                <a:lnTo>
                  <a:pt x="521624" y="781484"/>
                </a:lnTo>
                <a:lnTo>
                  <a:pt x="564766" y="752096"/>
                </a:lnTo>
                <a:lnTo>
                  <a:pt x="606527" y="720692"/>
                </a:lnTo>
                <a:lnTo>
                  <a:pt x="646843" y="687336"/>
                </a:lnTo>
                <a:lnTo>
                  <a:pt x="685650" y="652093"/>
                </a:lnTo>
                <a:lnTo>
                  <a:pt x="732491" y="604186"/>
                </a:lnTo>
                <a:lnTo>
                  <a:pt x="773486" y="556581"/>
                </a:lnTo>
                <a:lnTo>
                  <a:pt x="809081" y="510000"/>
                </a:lnTo>
                <a:lnTo>
                  <a:pt x="839722" y="465161"/>
                </a:lnTo>
                <a:lnTo>
                  <a:pt x="865854" y="422787"/>
                </a:lnTo>
                <a:lnTo>
                  <a:pt x="887923" y="383598"/>
                </a:lnTo>
                <a:lnTo>
                  <a:pt x="906374" y="348314"/>
                </a:lnTo>
                <a:lnTo>
                  <a:pt x="921652" y="317657"/>
                </a:lnTo>
                <a:lnTo>
                  <a:pt x="864606" y="275157"/>
                </a:lnTo>
                <a:close/>
              </a:path>
              <a:path w="922019" h="962025">
                <a:moveTo>
                  <a:pt x="87245" y="0"/>
                </a:moveTo>
                <a:lnTo>
                  <a:pt x="52568" y="60404"/>
                </a:lnTo>
                <a:lnTo>
                  <a:pt x="112201" y="91494"/>
                </a:lnTo>
                <a:lnTo>
                  <a:pt x="164073" y="123948"/>
                </a:lnTo>
                <a:lnTo>
                  <a:pt x="208918" y="157135"/>
                </a:lnTo>
                <a:lnTo>
                  <a:pt x="247471" y="190428"/>
                </a:lnTo>
                <a:lnTo>
                  <a:pt x="280467" y="223197"/>
                </a:lnTo>
                <a:lnTo>
                  <a:pt x="308638" y="254812"/>
                </a:lnTo>
                <a:lnTo>
                  <a:pt x="332720" y="284645"/>
                </a:lnTo>
                <a:lnTo>
                  <a:pt x="353446" y="312066"/>
                </a:lnTo>
                <a:lnTo>
                  <a:pt x="473130" y="180088"/>
                </a:lnTo>
                <a:lnTo>
                  <a:pt x="433493" y="151265"/>
                </a:lnTo>
                <a:lnTo>
                  <a:pt x="394078" y="125075"/>
                </a:lnTo>
                <a:lnTo>
                  <a:pt x="354441" y="101334"/>
                </a:lnTo>
                <a:lnTo>
                  <a:pt x="314142" y="79857"/>
                </a:lnTo>
                <a:lnTo>
                  <a:pt x="272739" y="60461"/>
                </a:lnTo>
                <a:lnTo>
                  <a:pt x="229789" y="42962"/>
                </a:lnTo>
                <a:lnTo>
                  <a:pt x="184852" y="27175"/>
                </a:lnTo>
                <a:lnTo>
                  <a:pt x="137484" y="12915"/>
                </a:lnTo>
                <a:lnTo>
                  <a:pt x="87245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0" name="object 40"/>
          <p:cNvSpPr/>
          <p:nvPr/>
        </p:nvSpPr>
        <p:spPr>
          <a:xfrm>
            <a:off x="7383115" y="3482434"/>
            <a:ext cx="508249" cy="509938"/>
          </a:xfrm>
          <a:custGeom>
            <a:avLst/>
            <a:gdLst/>
            <a:ahLst/>
            <a:cxnLst/>
            <a:rect l="l" t="t" r="r" b="b"/>
            <a:pathLst>
              <a:path w="955675" h="958850">
                <a:moveTo>
                  <a:pt x="603989" y="0"/>
                </a:moveTo>
                <a:lnTo>
                  <a:pt x="605279" y="28835"/>
                </a:lnTo>
                <a:lnTo>
                  <a:pt x="605942" y="57882"/>
                </a:lnTo>
                <a:lnTo>
                  <a:pt x="606186" y="81477"/>
                </a:lnTo>
                <a:lnTo>
                  <a:pt x="606221" y="258371"/>
                </a:lnTo>
                <a:lnTo>
                  <a:pt x="359030" y="258371"/>
                </a:lnTo>
                <a:lnTo>
                  <a:pt x="359030" y="50329"/>
                </a:lnTo>
                <a:lnTo>
                  <a:pt x="360080" y="43514"/>
                </a:lnTo>
                <a:lnTo>
                  <a:pt x="364698" y="23593"/>
                </a:lnTo>
                <a:lnTo>
                  <a:pt x="365747" y="16778"/>
                </a:lnTo>
                <a:lnTo>
                  <a:pt x="191256" y="0"/>
                </a:lnTo>
                <a:lnTo>
                  <a:pt x="193845" y="31055"/>
                </a:lnTo>
                <a:lnTo>
                  <a:pt x="195174" y="65571"/>
                </a:lnTo>
                <a:lnTo>
                  <a:pt x="195664" y="96103"/>
                </a:lnTo>
                <a:lnTo>
                  <a:pt x="195734" y="258371"/>
                </a:lnTo>
                <a:lnTo>
                  <a:pt x="143165" y="258371"/>
                </a:lnTo>
                <a:lnTo>
                  <a:pt x="113560" y="258161"/>
                </a:lnTo>
                <a:lnTo>
                  <a:pt x="70743" y="257532"/>
                </a:lnTo>
                <a:lnTo>
                  <a:pt x="28346" y="256485"/>
                </a:lnTo>
                <a:lnTo>
                  <a:pt x="0" y="255019"/>
                </a:lnTo>
                <a:lnTo>
                  <a:pt x="0" y="333316"/>
                </a:lnTo>
                <a:lnTo>
                  <a:pt x="32294" y="331847"/>
                </a:lnTo>
                <a:lnTo>
                  <a:pt x="71299" y="330797"/>
                </a:lnTo>
                <a:lnTo>
                  <a:pt x="110724" y="330167"/>
                </a:lnTo>
                <a:lnTo>
                  <a:pt x="144278" y="329958"/>
                </a:lnTo>
                <a:lnTo>
                  <a:pt x="195734" y="329958"/>
                </a:lnTo>
                <a:lnTo>
                  <a:pt x="195664" y="456842"/>
                </a:lnTo>
                <a:lnTo>
                  <a:pt x="195174" y="518150"/>
                </a:lnTo>
                <a:lnTo>
                  <a:pt x="193845" y="579039"/>
                </a:lnTo>
                <a:lnTo>
                  <a:pt x="191256" y="628604"/>
                </a:lnTo>
                <a:lnTo>
                  <a:pt x="360150" y="628604"/>
                </a:lnTo>
                <a:lnTo>
                  <a:pt x="359503" y="586413"/>
                </a:lnTo>
                <a:lnTo>
                  <a:pt x="359170" y="546112"/>
                </a:lnTo>
                <a:lnTo>
                  <a:pt x="359048" y="491131"/>
                </a:lnTo>
                <a:lnTo>
                  <a:pt x="359030" y="329958"/>
                </a:lnTo>
                <a:lnTo>
                  <a:pt x="606221" y="329958"/>
                </a:lnTo>
                <a:lnTo>
                  <a:pt x="606138" y="395717"/>
                </a:lnTo>
                <a:lnTo>
                  <a:pt x="605558" y="452994"/>
                </a:lnTo>
                <a:lnTo>
                  <a:pt x="603984" y="503187"/>
                </a:lnTo>
                <a:lnTo>
                  <a:pt x="600920" y="547694"/>
                </a:lnTo>
                <a:lnTo>
                  <a:pt x="595867" y="587914"/>
                </a:lnTo>
                <a:lnTo>
                  <a:pt x="569251" y="685967"/>
                </a:lnTo>
                <a:lnTo>
                  <a:pt x="544824" y="736012"/>
                </a:lnTo>
                <a:lnTo>
                  <a:pt x="515940" y="776515"/>
                </a:lnTo>
                <a:lnTo>
                  <a:pt x="483493" y="808608"/>
                </a:lnTo>
                <a:lnTo>
                  <a:pt x="448375" y="833426"/>
                </a:lnTo>
                <a:lnTo>
                  <a:pt x="411479" y="852105"/>
                </a:lnTo>
                <a:lnTo>
                  <a:pt x="373697" y="865776"/>
                </a:lnTo>
                <a:lnTo>
                  <a:pt x="335921" y="875576"/>
                </a:lnTo>
                <a:lnTo>
                  <a:pt x="263962" y="888095"/>
                </a:lnTo>
                <a:lnTo>
                  <a:pt x="298639" y="958555"/>
                </a:lnTo>
                <a:lnTo>
                  <a:pt x="375384" y="944566"/>
                </a:lnTo>
                <a:lnTo>
                  <a:pt x="416311" y="935217"/>
                </a:lnTo>
                <a:lnTo>
                  <a:pt x="458040" y="923397"/>
                </a:lnTo>
                <a:lnTo>
                  <a:pt x="499896" y="908431"/>
                </a:lnTo>
                <a:lnTo>
                  <a:pt x="541202" y="889643"/>
                </a:lnTo>
                <a:lnTo>
                  <a:pt x="581283" y="866357"/>
                </a:lnTo>
                <a:lnTo>
                  <a:pt x="619463" y="837898"/>
                </a:lnTo>
                <a:lnTo>
                  <a:pt x="655067" y="803590"/>
                </a:lnTo>
                <a:lnTo>
                  <a:pt x="687419" y="762757"/>
                </a:lnTo>
                <a:lnTo>
                  <a:pt x="715843" y="714723"/>
                </a:lnTo>
                <a:lnTo>
                  <a:pt x="734351" y="673464"/>
                </a:lnTo>
                <a:lnTo>
                  <a:pt x="748349" y="632742"/>
                </a:lnTo>
                <a:lnTo>
                  <a:pt x="758468" y="591312"/>
                </a:lnTo>
                <a:lnTo>
                  <a:pt x="765335" y="547928"/>
                </a:lnTo>
                <a:lnTo>
                  <a:pt x="769581" y="501346"/>
                </a:lnTo>
                <a:lnTo>
                  <a:pt x="771835" y="450321"/>
                </a:lnTo>
                <a:lnTo>
                  <a:pt x="772725" y="393606"/>
                </a:lnTo>
                <a:lnTo>
                  <a:pt x="772882" y="329958"/>
                </a:lnTo>
                <a:lnTo>
                  <a:pt x="822093" y="329958"/>
                </a:lnTo>
                <a:lnTo>
                  <a:pt x="854373" y="330167"/>
                </a:lnTo>
                <a:lnTo>
                  <a:pt x="890744" y="330797"/>
                </a:lnTo>
                <a:lnTo>
                  <a:pt x="926065" y="331847"/>
                </a:lnTo>
                <a:lnTo>
                  <a:pt x="955197" y="333316"/>
                </a:lnTo>
                <a:lnTo>
                  <a:pt x="955197" y="255019"/>
                </a:lnTo>
                <a:lnTo>
                  <a:pt x="923127" y="256957"/>
                </a:lnTo>
                <a:lnTo>
                  <a:pt x="885710" y="257952"/>
                </a:lnTo>
                <a:lnTo>
                  <a:pt x="848084" y="258319"/>
                </a:lnTo>
                <a:lnTo>
                  <a:pt x="772882" y="258371"/>
                </a:lnTo>
                <a:lnTo>
                  <a:pt x="772882" y="60398"/>
                </a:lnTo>
                <a:lnTo>
                  <a:pt x="773932" y="51887"/>
                </a:lnTo>
                <a:lnTo>
                  <a:pt x="778550" y="26895"/>
                </a:lnTo>
                <a:lnTo>
                  <a:pt x="779599" y="19011"/>
                </a:lnTo>
                <a:lnTo>
                  <a:pt x="777781" y="14467"/>
                </a:lnTo>
                <a:lnTo>
                  <a:pt x="772608" y="12020"/>
                </a:lnTo>
                <a:lnTo>
                  <a:pt x="764498" y="10834"/>
                </a:lnTo>
                <a:lnTo>
                  <a:pt x="603989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1" name="object 41"/>
          <p:cNvSpPr/>
          <p:nvPr/>
        </p:nvSpPr>
        <p:spPr>
          <a:xfrm>
            <a:off x="7953616" y="3525264"/>
            <a:ext cx="441383" cy="449825"/>
          </a:xfrm>
          <a:custGeom>
            <a:avLst/>
            <a:gdLst/>
            <a:ahLst/>
            <a:cxnLst/>
            <a:rect l="l" t="t" r="r" b="b"/>
            <a:pathLst>
              <a:path w="829944" h="845820">
                <a:moveTo>
                  <a:pt x="765053" y="0"/>
                </a:moveTo>
                <a:lnTo>
                  <a:pt x="701859" y="1953"/>
                </a:lnTo>
                <a:lnTo>
                  <a:pt x="166094" y="3474"/>
                </a:lnTo>
                <a:lnTo>
                  <a:pt x="119679" y="3492"/>
                </a:lnTo>
                <a:lnTo>
                  <a:pt x="61518" y="2882"/>
                </a:lnTo>
                <a:lnTo>
                  <a:pt x="0" y="1119"/>
                </a:lnTo>
                <a:lnTo>
                  <a:pt x="0" y="79415"/>
                </a:lnTo>
                <a:lnTo>
                  <a:pt x="54790" y="76827"/>
                </a:lnTo>
                <a:lnTo>
                  <a:pt x="101925" y="75497"/>
                </a:lnTo>
                <a:lnTo>
                  <a:pt x="146750" y="75008"/>
                </a:lnTo>
                <a:lnTo>
                  <a:pt x="640898" y="73818"/>
                </a:lnTo>
                <a:lnTo>
                  <a:pt x="628127" y="141213"/>
                </a:lnTo>
                <a:lnTo>
                  <a:pt x="612793" y="204106"/>
                </a:lnTo>
                <a:lnTo>
                  <a:pt x="595054" y="262664"/>
                </a:lnTo>
                <a:lnTo>
                  <a:pt x="575063" y="317058"/>
                </a:lnTo>
                <a:lnTo>
                  <a:pt x="552977" y="367458"/>
                </a:lnTo>
                <a:lnTo>
                  <a:pt x="528952" y="414032"/>
                </a:lnTo>
                <a:lnTo>
                  <a:pt x="503144" y="456951"/>
                </a:lnTo>
                <a:lnTo>
                  <a:pt x="475707" y="496384"/>
                </a:lnTo>
                <a:lnTo>
                  <a:pt x="446798" y="532500"/>
                </a:lnTo>
                <a:lnTo>
                  <a:pt x="416572" y="565470"/>
                </a:lnTo>
                <a:lnTo>
                  <a:pt x="385185" y="595462"/>
                </a:lnTo>
                <a:lnTo>
                  <a:pt x="352793" y="622646"/>
                </a:lnTo>
                <a:lnTo>
                  <a:pt x="319551" y="647192"/>
                </a:lnTo>
                <a:lnTo>
                  <a:pt x="285615" y="669269"/>
                </a:lnTo>
                <a:lnTo>
                  <a:pt x="251141" y="689048"/>
                </a:lnTo>
                <a:lnTo>
                  <a:pt x="216285" y="706696"/>
                </a:lnTo>
                <a:lnTo>
                  <a:pt x="181201" y="722385"/>
                </a:lnTo>
                <a:lnTo>
                  <a:pt x="110976" y="748560"/>
                </a:lnTo>
                <a:lnTo>
                  <a:pt x="41712" y="768929"/>
                </a:lnTo>
                <a:lnTo>
                  <a:pt x="7829" y="777360"/>
                </a:lnTo>
                <a:lnTo>
                  <a:pt x="46977" y="845588"/>
                </a:lnTo>
                <a:lnTo>
                  <a:pt x="112900" y="829924"/>
                </a:lnTo>
                <a:lnTo>
                  <a:pt x="183401" y="810625"/>
                </a:lnTo>
                <a:lnTo>
                  <a:pt x="219910" y="799152"/>
                </a:lnTo>
                <a:lnTo>
                  <a:pt x="257013" y="786218"/>
                </a:lnTo>
                <a:lnTo>
                  <a:pt x="294526" y="771639"/>
                </a:lnTo>
                <a:lnTo>
                  <a:pt x="332268" y="755230"/>
                </a:lnTo>
                <a:lnTo>
                  <a:pt x="370053" y="736809"/>
                </a:lnTo>
                <a:lnTo>
                  <a:pt x="407699" y="716191"/>
                </a:lnTo>
                <a:lnTo>
                  <a:pt x="445023" y="693192"/>
                </a:lnTo>
                <a:lnTo>
                  <a:pt x="481840" y="667627"/>
                </a:lnTo>
                <a:lnTo>
                  <a:pt x="517968" y="639313"/>
                </a:lnTo>
                <a:lnTo>
                  <a:pt x="553223" y="608066"/>
                </a:lnTo>
                <a:lnTo>
                  <a:pt x="587421" y="573702"/>
                </a:lnTo>
                <a:lnTo>
                  <a:pt x="620380" y="536037"/>
                </a:lnTo>
                <a:lnTo>
                  <a:pt x="651916" y="494886"/>
                </a:lnTo>
                <a:lnTo>
                  <a:pt x="681846" y="450066"/>
                </a:lnTo>
                <a:lnTo>
                  <a:pt x="709986" y="401392"/>
                </a:lnTo>
                <a:lnTo>
                  <a:pt x="736152" y="348681"/>
                </a:lnTo>
                <a:lnTo>
                  <a:pt x="760162" y="291749"/>
                </a:lnTo>
                <a:lnTo>
                  <a:pt x="781832" y="230411"/>
                </a:lnTo>
                <a:lnTo>
                  <a:pt x="806720" y="138832"/>
                </a:lnTo>
                <a:lnTo>
                  <a:pt x="820841" y="83974"/>
                </a:lnTo>
                <a:lnTo>
                  <a:pt x="829929" y="48097"/>
                </a:lnTo>
                <a:lnTo>
                  <a:pt x="765053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2" name="object 42"/>
          <p:cNvSpPr/>
          <p:nvPr/>
        </p:nvSpPr>
        <p:spPr>
          <a:xfrm>
            <a:off x="8489677" y="3623413"/>
            <a:ext cx="396806" cy="357632"/>
          </a:xfrm>
          <a:custGeom>
            <a:avLst/>
            <a:gdLst/>
            <a:ahLst/>
            <a:cxnLst/>
            <a:rect l="l" t="t" r="r" b="b"/>
            <a:pathLst>
              <a:path w="746125" h="672465">
                <a:moveTo>
                  <a:pt x="269559" y="152115"/>
                </a:moveTo>
                <a:lnTo>
                  <a:pt x="269559" y="284099"/>
                </a:lnTo>
                <a:lnTo>
                  <a:pt x="265108" y="353805"/>
                </a:lnTo>
                <a:lnTo>
                  <a:pt x="252695" y="412852"/>
                </a:lnTo>
                <a:lnTo>
                  <a:pt x="233733" y="462174"/>
                </a:lnTo>
                <a:lnTo>
                  <a:pt x="209633" y="502701"/>
                </a:lnTo>
                <a:lnTo>
                  <a:pt x="181807" y="535369"/>
                </a:lnTo>
                <a:lnTo>
                  <a:pt x="151666" y="561108"/>
                </a:lnTo>
                <a:lnTo>
                  <a:pt x="90089" y="595535"/>
                </a:lnTo>
                <a:lnTo>
                  <a:pt x="36195" y="613443"/>
                </a:lnTo>
                <a:lnTo>
                  <a:pt x="15659" y="618535"/>
                </a:lnTo>
                <a:lnTo>
                  <a:pt x="36909" y="672223"/>
                </a:lnTo>
                <a:lnTo>
                  <a:pt x="90210" y="658245"/>
                </a:lnTo>
                <a:lnTo>
                  <a:pt x="139597" y="642400"/>
                </a:lnTo>
                <a:lnTo>
                  <a:pt x="185011" y="624332"/>
                </a:lnTo>
                <a:lnTo>
                  <a:pt x="226389" y="603683"/>
                </a:lnTo>
                <a:lnTo>
                  <a:pt x="263670" y="580095"/>
                </a:lnTo>
                <a:lnTo>
                  <a:pt x="296795" y="553212"/>
                </a:lnTo>
                <a:lnTo>
                  <a:pt x="325700" y="522675"/>
                </a:lnTo>
                <a:lnTo>
                  <a:pt x="350327" y="488128"/>
                </a:lnTo>
                <a:lnTo>
                  <a:pt x="370612" y="449212"/>
                </a:lnTo>
                <a:lnTo>
                  <a:pt x="386496" y="405571"/>
                </a:lnTo>
                <a:lnTo>
                  <a:pt x="397918" y="356847"/>
                </a:lnTo>
                <a:lnTo>
                  <a:pt x="404815" y="302682"/>
                </a:lnTo>
                <a:lnTo>
                  <a:pt x="407128" y="242719"/>
                </a:lnTo>
                <a:lnTo>
                  <a:pt x="407128" y="194621"/>
                </a:lnTo>
                <a:lnTo>
                  <a:pt x="407828" y="187998"/>
                </a:lnTo>
                <a:lnTo>
                  <a:pt x="409367" y="178542"/>
                </a:lnTo>
                <a:lnTo>
                  <a:pt x="410906" y="169296"/>
                </a:lnTo>
                <a:lnTo>
                  <a:pt x="411606" y="163303"/>
                </a:lnTo>
                <a:lnTo>
                  <a:pt x="411606" y="158825"/>
                </a:lnTo>
                <a:lnTo>
                  <a:pt x="400418" y="157712"/>
                </a:lnTo>
                <a:lnTo>
                  <a:pt x="392595" y="157712"/>
                </a:lnTo>
                <a:lnTo>
                  <a:pt x="269559" y="152115"/>
                </a:lnTo>
                <a:close/>
              </a:path>
              <a:path w="746125" h="672465">
                <a:moveTo>
                  <a:pt x="740990" y="62637"/>
                </a:moveTo>
                <a:lnTo>
                  <a:pt x="578267" y="62637"/>
                </a:lnTo>
                <a:lnTo>
                  <a:pt x="578267" y="64869"/>
                </a:lnTo>
                <a:lnTo>
                  <a:pt x="574917" y="78960"/>
                </a:lnTo>
                <a:lnTo>
                  <a:pt x="546529" y="150018"/>
                </a:lnTo>
                <a:lnTo>
                  <a:pt x="520435" y="199341"/>
                </a:lnTo>
                <a:lnTo>
                  <a:pt x="485703" y="252766"/>
                </a:lnTo>
                <a:lnTo>
                  <a:pt x="441805" y="306469"/>
                </a:lnTo>
                <a:lnTo>
                  <a:pt x="489902" y="346736"/>
                </a:lnTo>
                <a:lnTo>
                  <a:pt x="537060" y="308549"/>
                </a:lnTo>
                <a:lnTo>
                  <a:pt x="577741" y="271711"/>
                </a:lnTo>
                <a:lnTo>
                  <a:pt x="613022" y="235790"/>
                </a:lnTo>
                <a:lnTo>
                  <a:pt x="643977" y="200354"/>
                </a:lnTo>
                <a:lnTo>
                  <a:pt x="671682" y="164971"/>
                </a:lnTo>
                <a:lnTo>
                  <a:pt x="697211" y="129207"/>
                </a:lnTo>
                <a:lnTo>
                  <a:pt x="721639" y="92629"/>
                </a:lnTo>
                <a:lnTo>
                  <a:pt x="740990" y="62637"/>
                </a:lnTo>
                <a:close/>
              </a:path>
              <a:path w="746125" h="672465">
                <a:moveTo>
                  <a:pt x="0" y="4477"/>
                </a:moveTo>
                <a:lnTo>
                  <a:pt x="0" y="67108"/>
                </a:lnTo>
                <a:lnTo>
                  <a:pt x="157705" y="63749"/>
                </a:lnTo>
                <a:lnTo>
                  <a:pt x="740990" y="62637"/>
                </a:lnTo>
                <a:lnTo>
                  <a:pt x="746042" y="54807"/>
                </a:lnTo>
                <a:lnTo>
                  <a:pt x="699064" y="7829"/>
                </a:lnTo>
                <a:lnTo>
                  <a:pt x="157705" y="7829"/>
                </a:lnTo>
                <a:lnTo>
                  <a:pt x="78015" y="6993"/>
                </a:lnTo>
                <a:lnTo>
                  <a:pt x="30933" y="5946"/>
                </a:lnTo>
                <a:lnTo>
                  <a:pt x="0" y="4477"/>
                </a:lnTo>
                <a:close/>
              </a:path>
              <a:path w="746125" h="672465">
                <a:moveTo>
                  <a:pt x="691234" y="0"/>
                </a:moveTo>
                <a:lnTo>
                  <a:pt x="618392" y="5457"/>
                </a:lnTo>
                <a:lnTo>
                  <a:pt x="571557" y="6716"/>
                </a:lnTo>
                <a:lnTo>
                  <a:pt x="157705" y="7829"/>
                </a:lnTo>
                <a:lnTo>
                  <a:pt x="699064" y="7829"/>
                </a:lnTo>
                <a:lnTo>
                  <a:pt x="691234" y="0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3" name="object 43"/>
          <p:cNvSpPr/>
          <p:nvPr/>
        </p:nvSpPr>
        <p:spPr>
          <a:xfrm>
            <a:off x="9007356" y="3486600"/>
            <a:ext cx="358983" cy="515341"/>
          </a:xfrm>
          <a:custGeom>
            <a:avLst/>
            <a:gdLst/>
            <a:ahLst/>
            <a:cxnLst/>
            <a:rect l="l" t="t" r="r" b="b"/>
            <a:pathLst>
              <a:path w="675005" h="969009">
                <a:moveTo>
                  <a:pt x="501090" y="0"/>
                </a:moveTo>
                <a:lnTo>
                  <a:pt x="504497" y="47726"/>
                </a:lnTo>
                <a:lnTo>
                  <a:pt x="506542" y="101642"/>
                </a:lnTo>
                <a:lnTo>
                  <a:pt x="507538" y="156187"/>
                </a:lnTo>
                <a:lnTo>
                  <a:pt x="507801" y="205803"/>
                </a:lnTo>
                <a:lnTo>
                  <a:pt x="507725" y="274036"/>
                </a:lnTo>
                <a:lnTo>
                  <a:pt x="507365" y="335917"/>
                </a:lnTo>
                <a:lnTo>
                  <a:pt x="506516" y="391971"/>
                </a:lnTo>
                <a:lnTo>
                  <a:pt x="504977" y="442722"/>
                </a:lnTo>
                <a:lnTo>
                  <a:pt x="502546" y="488696"/>
                </a:lnTo>
                <a:lnTo>
                  <a:pt x="499018" y="530416"/>
                </a:lnTo>
                <a:lnTo>
                  <a:pt x="494194" y="568409"/>
                </a:lnTo>
                <a:lnTo>
                  <a:pt x="479840" y="635307"/>
                </a:lnTo>
                <a:lnTo>
                  <a:pt x="458639" y="692103"/>
                </a:lnTo>
                <a:lnTo>
                  <a:pt x="431975" y="739632"/>
                </a:lnTo>
                <a:lnTo>
                  <a:pt x="400896" y="778826"/>
                </a:lnTo>
                <a:lnTo>
                  <a:pt x="366449" y="810617"/>
                </a:lnTo>
                <a:lnTo>
                  <a:pt x="329679" y="835939"/>
                </a:lnTo>
                <a:lnTo>
                  <a:pt x="291635" y="855725"/>
                </a:lnTo>
                <a:lnTo>
                  <a:pt x="253362" y="870907"/>
                </a:lnTo>
                <a:lnTo>
                  <a:pt x="215908" y="882418"/>
                </a:lnTo>
                <a:lnTo>
                  <a:pt x="147643" y="898157"/>
                </a:lnTo>
                <a:lnTo>
                  <a:pt x="180081" y="968624"/>
                </a:lnTo>
                <a:lnTo>
                  <a:pt x="235038" y="958225"/>
                </a:lnTo>
                <a:lnTo>
                  <a:pt x="286237" y="946673"/>
                </a:lnTo>
                <a:lnTo>
                  <a:pt x="333768" y="933763"/>
                </a:lnTo>
                <a:lnTo>
                  <a:pt x="377721" y="919287"/>
                </a:lnTo>
                <a:lnTo>
                  <a:pt x="418187" y="903042"/>
                </a:lnTo>
                <a:lnTo>
                  <a:pt x="455254" y="884821"/>
                </a:lnTo>
                <a:lnTo>
                  <a:pt x="489013" y="864420"/>
                </a:lnTo>
                <a:lnTo>
                  <a:pt x="519554" y="841632"/>
                </a:lnTo>
                <a:lnTo>
                  <a:pt x="571343" y="788075"/>
                </a:lnTo>
                <a:lnTo>
                  <a:pt x="611340" y="722507"/>
                </a:lnTo>
                <a:lnTo>
                  <a:pt x="627142" y="684705"/>
                </a:lnTo>
                <a:lnTo>
                  <a:pt x="640265" y="643283"/>
                </a:lnTo>
                <a:lnTo>
                  <a:pt x="650801" y="598037"/>
                </a:lnTo>
                <a:lnTo>
                  <a:pt x="658839" y="548761"/>
                </a:lnTo>
                <a:lnTo>
                  <a:pt x="664469" y="495249"/>
                </a:lnTo>
                <a:lnTo>
                  <a:pt x="667781" y="437296"/>
                </a:lnTo>
                <a:lnTo>
                  <a:pt x="668865" y="374696"/>
                </a:lnTo>
                <a:lnTo>
                  <a:pt x="668865" y="50322"/>
                </a:lnTo>
                <a:lnTo>
                  <a:pt x="669738" y="43529"/>
                </a:lnTo>
                <a:lnTo>
                  <a:pt x="671660" y="33693"/>
                </a:lnTo>
                <a:lnTo>
                  <a:pt x="673582" y="24065"/>
                </a:lnTo>
                <a:lnTo>
                  <a:pt x="674455" y="17898"/>
                </a:lnTo>
                <a:lnTo>
                  <a:pt x="674455" y="11181"/>
                </a:lnTo>
                <a:lnTo>
                  <a:pt x="662155" y="10068"/>
                </a:lnTo>
                <a:lnTo>
                  <a:pt x="656557" y="10068"/>
                </a:lnTo>
                <a:lnTo>
                  <a:pt x="501090" y="0"/>
                </a:lnTo>
                <a:close/>
              </a:path>
              <a:path w="675005" h="969009">
                <a:moveTo>
                  <a:pt x="0" y="4471"/>
                </a:moveTo>
                <a:lnTo>
                  <a:pt x="862" y="27995"/>
                </a:lnTo>
                <a:lnTo>
                  <a:pt x="1539" y="50329"/>
                </a:lnTo>
                <a:lnTo>
                  <a:pt x="2046" y="73991"/>
                </a:lnTo>
                <a:lnTo>
                  <a:pt x="2112" y="437296"/>
                </a:lnTo>
                <a:lnTo>
                  <a:pt x="1889" y="470851"/>
                </a:lnTo>
                <a:lnTo>
                  <a:pt x="1119" y="531564"/>
                </a:lnTo>
                <a:lnTo>
                  <a:pt x="349" y="583469"/>
                </a:lnTo>
                <a:lnTo>
                  <a:pt x="0" y="609579"/>
                </a:lnTo>
                <a:lnTo>
                  <a:pt x="166654" y="609579"/>
                </a:lnTo>
                <a:lnTo>
                  <a:pt x="165658" y="565871"/>
                </a:lnTo>
                <a:lnTo>
                  <a:pt x="164559" y="515767"/>
                </a:lnTo>
                <a:lnTo>
                  <a:pt x="163669" y="465032"/>
                </a:lnTo>
                <a:lnTo>
                  <a:pt x="163303" y="419435"/>
                </a:lnTo>
                <a:lnTo>
                  <a:pt x="163303" y="50322"/>
                </a:lnTo>
                <a:lnTo>
                  <a:pt x="164526" y="44700"/>
                </a:lnTo>
                <a:lnTo>
                  <a:pt x="169909" y="27995"/>
                </a:lnTo>
                <a:lnTo>
                  <a:pt x="171132" y="22369"/>
                </a:lnTo>
                <a:lnTo>
                  <a:pt x="171132" y="15659"/>
                </a:lnTo>
                <a:lnTo>
                  <a:pt x="165535" y="14539"/>
                </a:lnTo>
                <a:lnTo>
                  <a:pt x="150995" y="13420"/>
                </a:lnTo>
                <a:lnTo>
                  <a:pt x="0" y="4471"/>
                </a:lnTo>
                <a:close/>
              </a:path>
            </a:pathLst>
          </a:custGeom>
          <a:solidFill>
            <a:srgbClr val="F26657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4" name="object 44"/>
          <p:cNvSpPr/>
          <p:nvPr/>
        </p:nvSpPr>
        <p:spPr>
          <a:xfrm>
            <a:off x="5154353" y="2935290"/>
            <a:ext cx="399170" cy="371478"/>
          </a:xfrm>
          <a:custGeom>
            <a:avLst/>
            <a:gdLst/>
            <a:ahLst/>
            <a:cxnLst/>
            <a:rect l="l" t="t" r="r" b="b"/>
            <a:pathLst>
              <a:path w="750570" h="698500">
                <a:moveTo>
                  <a:pt x="363984" y="0"/>
                </a:moveTo>
                <a:lnTo>
                  <a:pt x="365430" y="20741"/>
                </a:lnTo>
                <a:lnTo>
                  <a:pt x="366172" y="47888"/>
                </a:lnTo>
                <a:lnTo>
                  <a:pt x="366446" y="73787"/>
                </a:lnTo>
                <a:lnTo>
                  <a:pt x="366469" y="488108"/>
                </a:lnTo>
                <a:lnTo>
                  <a:pt x="366289" y="527105"/>
                </a:lnTo>
                <a:lnTo>
                  <a:pt x="365545" y="560553"/>
                </a:lnTo>
                <a:lnTo>
                  <a:pt x="364022" y="589002"/>
                </a:lnTo>
                <a:lnTo>
                  <a:pt x="361484" y="616356"/>
                </a:lnTo>
                <a:lnTo>
                  <a:pt x="422291" y="680495"/>
                </a:lnTo>
                <a:lnTo>
                  <a:pt x="461644" y="661337"/>
                </a:lnTo>
                <a:lnTo>
                  <a:pt x="499750" y="642178"/>
                </a:lnTo>
                <a:lnTo>
                  <a:pt x="557940" y="603137"/>
                </a:lnTo>
                <a:lnTo>
                  <a:pt x="606858" y="560369"/>
                </a:lnTo>
                <a:lnTo>
                  <a:pt x="644453" y="518908"/>
                </a:lnTo>
                <a:lnTo>
                  <a:pt x="486423" y="518908"/>
                </a:lnTo>
                <a:lnTo>
                  <a:pt x="486423" y="39141"/>
                </a:lnTo>
                <a:lnTo>
                  <a:pt x="487334" y="34067"/>
                </a:lnTo>
                <a:lnTo>
                  <a:pt x="491344" y="19232"/>
                </a:lnTo>
                <a:lnTo>
                  <a:pt x="492255" y="14157"/>
                </a:lnTo>
                <a:lnTo>
                  <a:pt x="492255" y="9156"/>
                </a:lnTo>
                <a:lnTo>
                  <a:pt x="482260" y="8325"/>
                </a:lnTo>
                <a:lnTo>
                  <a:pt x="478091" y="8325"/>
                </a:lnTo>
                <a:lnTo>
                  <a:pt x="363984" y="0"/>
                </a:lnTo>
                <a:close/>
              </a:path>
              <a:path w="750570" h="698500">
                <a:moveTo>
                  <a:pt x="707148" y="300684"/>
                </a:moveTo>
                <a:lnTo>
                  <a:pt x="687096" y="340851"/>
                </a:lnTo>
                <a:lnTo>
                  <a:pt x="662509" y="380210"/>
                </a:lnTo>
                <a:lnTo>
                  <a:pt x="631768" y="418227"/>
                </a:lnTo>
                <a:lnTo>
                  <a:pt x="593252" y="454371"/>
                </a:lnTo>
                <a:lnTo>
                  <a:pt x="545344" y="488108"/>
                </a:lnTo>
                <a:lnTo>
                  <a:pt x="486423" y="518908"/>
                </a:lnTo>
                <a:lnTo>
                  <a:pt x="644453" y="518908"/>
                </a:lnTo>
                <a:lnTo>
                  <a:pt x="680076" y="471221"/>
                </a:lnTo>
                <a:lnTo>
                  <a:pt x="705978" y="428628"/>
                </a:lnTo>
                <a:lnTo>
                  <a:pt x="725809" y="389882"/>
                </a:lnTo>
                <a:lnTo>
                  <a:pt x="750459" y="331499"/>
                </a:lnTo>
                <a:lnTo>
                  <a:pt x="707148" y="300684"/>
                </a:lnTo>
                <a:close/>
              </a:path>
              <a:path w="750570" h="698500">
                <a:moveTo>
                  <a:pt x="168250" y="2493"/>
                </a:moveTo>
                <a:lnTo>
                  <a:pt x="168860" y="19986"/>
                </a:lnTo>
                <a:lnTo>
                  <a:pt x="169393" y="51221"/>
                </a:lnTo>
                <a:lnTo>
                  <a:pt x="169769" y="83079"/>
                </a:lnTo>
                <a:lnTo>
                  <a:pt x="169912" y="102442"/>
                </a:lnTo>
                <a:lnTo>
                  <a:pt x="169912" y="282356"/>
                </a:lnTo>
                <a:lnTo>
                  <a:pt x="168528" y="337243"/>
                </a:lnTo>
                <a:lnTo>
                  <a:pt x="164017" y="388215"/>
                </a:lnTo>
                <a:lnTo>
                  <a:pt x="155846" y="435492"/>
                </a:lnTo>
                <a:lnTo>
                  <a:pt x="143480" y="479293"/>
                </a:lnTo>
                <a:lnTo>
                  <a:pt x="126383" y="519838"/>
                </a:lnTo>
                <a:lnTo>
                  <a:pt x="104022" y="557346"/>
                </a:lnTo>
                <a:lnTo>
                  <a:pt x="75860" y="592037"/>
                </a:lnTo>
                <a:lnTo>
                  <a:pt x="41365" y="624129"/>
                </a:lnTo>
                <a:lnTo>
                  <a:pt x="0" y="653842"/>
                </a:lnTo>
                <a:lnTo>
                  <a:pt x="30815" y="697985"/>
                </a:lnTo>
                <a:lnTo>
                  <a:pt x="102340" y="661761"/>
                </a:lnTo>
                <a:lnTo>
                  <a:pt x="145299" y="631955"/>
                </a:lnTo>
                <a:lnTo>
                  <a:pt x="188418" y="592114"/>
                </a:lnTo>
                <a:lnTo>
                  <a:pt x="228219" y="540560"/>
                </a:lnTo>
                <a:lnTo>
                  <a:pt x="250914" y="494889"/>
                </a:lnTo>
                <a:lnTo>
                  <a:pt x="267453" y="442861"/>
                </a:lnTo>
                <a:lnTo>
                  <a:pt x="278475" y="387516"/>
                </a:lnTo>
                <a:lnTo>
                  <a:pt x="284620" y="331890"/>
                </a:lnTo>
                <a:lnTo>
                  <a:pt x="286406" y="282356"/>
                </a:lnTo>
                <a:lnTo>
                  <a:pt x="286526" y="41641"/>
                </a:lnTo>
                <a:lnTo>
                  <a:pt x="287357" y="37479"/>
                </a:lnTo>
                <a:lnTo>
                  <a:pt x="292351" y="23321"/>
                </a:lnTo>
                <a:lnTo>
                  <a:pt x="292351" y="12488"/>
                </a:lnTo>
                <a:lnTo>
                  <a:pt x="283194" y="10826"/>
                </a:lnTo>
                <a:lnTo>
                  <a:pt x="278193" y="9988"/>
                </a:lnTo>
                <a:lnTo>
                  <a:pt x="168250" y="2493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5" name="object 45"/>
          <p:cNvSpPr/>
          <p:nvPr/>
        </p:nvSpPr>
        <p:spPr>
          <a:xfrm>
            <a:off x="5637216" y="2928649"/>
            <a:ext cx="1083364" cy="379245"/>
          </a:xfrm>
          <a:custGeom>
            <a:avLst/>
            <a:gdLst/>
            <a:ahLst/>
            <a:cxnLst/>
            <a:rect l="l" t="t" r="r" b="b"/>
            <a:pathLst>
              <a:path w="2037079" h="713104">
                <a:moveTo>
                  <a:pt x="427291" y="167411"/>
                </a:moveTo>
                <a:lnTo>
                  <a:pt x="404050" y="142417"/>
                </a:lnTo>
                <a:lnTo>
                  <a:pt x="379399" y="118681"/>
                </a:lnTo>
                <a:lnTo>
                  <a:pt x="353504" y="96189"/>
                </a:lnTo>
                <a:lnTo>
                  <a:pt x="326504" y="74955"/>
                </a:lnTo>
                <a:lnTo>
                  <a:pt x="289026" y="104940"/>
                </a:lnTo>
                <a:lnTo>
                  <a:pt x="315341" y="131038"/>
                </a:lnTo>
                <a:lnTo>
                  <a:pt x="339623" y="158775"/>
                </a:lnTo>
                <a:lnTo>
                  <a:pt x="360476" y="185407"/>
                </a:lnTo>
                <a:lnTo>
                  <a:pt x="376478" y="208229"/>
                </a:lnTo>
                <a:lnTo>
                  <a:pt x="427291" y="167411"/>
                </a:lnTo>
                <a:close/>
              </a:path>
              <a:path w="2037079" h="713104">
                <a:moveTo>
                  <a:pt x="465607" y="378968"/>
                </a:moveTo>
                <a:lnTo>
                  <a:pt x="403288" y="341109"/>
                </a:lnTo>
                <a:lnTo>
                  <a:pt x="344487" y="311073"/>
                </a:lnTo>
                <a:lnTo>
                  <a:pt x="323951" y="302348"/>
                </a:lnTo>
                <a:lnTo>
                  <a:pt x="289788" y="287820"/>
                </a:lnTo>
                <a:lnTo>
                  <a:pt x="239737" y="270281"/>
                </a:lnTo>
                <a:lnTo>
                  <a:pt x="194932" y="257429"/>
                </a:lnTo>
                <a:lnTo>
                  <a:pt x="155917" y="248196"/>
                </a:lnTo>
                <a:lnTo>
                  <a:pt x="123278" y="241541"/>
                </a:lnTo>
                <a:lnTo>
                  <a:pt x="123291" y="44856"/>
                </a:lnTo>
                <a:lnTo>
                  <a:pt x="124066" y="39243"/>
                </a:lnTo>
                <a:lnTo>
                  <a:pt x="127495" y="21551"/>
                </a:lnTo>
                <a:lnTo>
                  <a:pt x="128282" y="15824"/>
                </a:lnTo>
                <a:lnTo>
                  <a:pt x="128282" y="9982"/>
                </a:lnTo>
                <a:lnTo>
                  <a:pt x="116611" y="9156"/>
                </a:lnTo>
                <a:lnTo>
                  <a:pt x="109956" y="8318"/>
                </a:lnTo>
                <a:lnTo>
                  <a:pt x="0" y="0"/>
                </a:lnTo>
                <a:lnTo>
                  <a:pt x="1130" y="32473"/>
                </a:lnTo>
                <a:lnTo>
                  <a:pt x="1892" y="63296"/>
                </a:lnTo>
                <a:lnTo>
                  <a:pt x="2298" y="85534"/>
                </a:lnTo>
                <a:lnTo>
                  <a:pt x="2362" y="90220"/>
                </a:lnTo>
                <a:lnTo>
                  <a:pt x="2489" y="534733"/>
                </a:lnTo>
                <a:lnTo>
                  <a:pt x="2362" y="568134"/>
                </a:lnTo>
                <a:lnTo>
                  <a:pt x="1981" y="606056"/>
                </a:lnTo>
                <a:lnTo>
                  <a:pt x="1447" y="650989"/>
                </a:lnTo>
                <a:lnTo>
                  <a:pt x="838" y="708812"/>
                </a:lnTo>
                <a:lnTo>
                  <a:pt x="124104" y="708812"/>
                </a:lnTo>
                <a:lnTo>
                  <a:pt x="123977" y="668845"/>
                </a:lnTo>
                <a:lnTo>
                  <a:pt x="123405" y="568134"/>
                </a:lnTo>
                <a:lnTo>
                  <a:pt x="123278" y="302348"/>
                </a:lnTo>
                <a:lnTo>
                  <a:pt x="188264" y="331851"/>
                </a:lnTo>
                <a:lnTo>
                  <a:pt x="243649" y="364070"/>
                </a:lnTo>
                <a:lnTo>
                  <a:pt x="289966" y="396989"/>
                </a:lnTo>
                <a:lnTo>
                  <a:pt x="327748" y="428574"/>
                </a:lnTo>
                <a:lnTo>
                  <a:pt x="357517" y="456844"/>
                </a:lnTo>
                <a:lnTo>
                  <a:pt x="379818" y="479755"/>
                </a:lnTo>
                <a:lnTo>
                  <a:pt x="465607" y="378968"/>
                </a:lnTo>
                <a:close/>
              </a:path>
              <a:path w="2037079" h="713104">
                <a:moveTo>
                  <a:pt x="501434" y="112445"/>
                </a:moveTo>
                <a:lnTo>
                  <a:pt x="474408" y="85534"/>
                </a:lnTo>
                <a:lnTo>
                  <a:pt x="447700" y="62776"/>
                </a:lnTo>
                <a:lnTo>
                  <a:pt x="424116" y="44856"/>
                </a:lnTo>
                <a:lnTo>
                  <a:pt x="406476" y="32473"/>
                </a:lnTo>
                <a:lnTo>
                  <a:pt x="368985" y="63296"/>
                </a:lnTo>
                <a:lnTo>
                  <a:pt x="397662" y="90220"/>
                </a:lnTo>
                <a:lnTo>
                  <a:pt x="420941" y="115671"/>
                </a:lnTo>
                <a:lnTo>
                  <a:pt x="438442" y="137210"/>
                </a:lnTo>
                <a:lnTo>
                  <a:pt x="449783" y="152425"/>
                </a:lnTo>
                <a:lnTo>
                  <a:pt x="501434" y="112445"/>
                </a:lnTo>
                <a:close/>
              </a:path>
              <a:path w="2037079" h="713104">
                <a:moveTo>
                  <a:pt x="1201318" y="150749"/>
                </a:moveTo>
                <a:lnTo>
                  <a:pt x="1178420" y="125793"/>
                </a:lnTo>
                <a:lnTo>
                  <a:pt x="1153731" y="102235"/>
                </a:lnTo>
                <a:lnTo>
                  <a:pt x="1127645" y="80238"/>
                </a:lnTo>
                <a:lnTo>
                  <a:pt x="1100531" y="59969"/>
                </a:lnTo>
                <a:lnTo>
                  <a:pt x="1063891" y="89115"/>
                </a:lnTo>
                <a:lnTo>
                  <a:pt x="1087729" y="112496"/>
                </a:lnTo>
                <a:lnTo>
                  <a:pt x="1110945" y="138671"/>
                </a:lnTo>
                <a:lnTo>
                  <a:pt x="1132293" y="165481"/>
                </a:lnTo>
                <a:lnTo>
                  <a:pt x="1150505" y="190728"/>
                </a:lnTo>
                <a:lnTo>
                  <a:pt x="1201318" y="150749"/>
                </a:lnTo>
                <a:close/>
              </a:path>
              <a:path w="2037079" h="713104">
                <a:moveTo>
                  <a:pt x="1273784" y="93281"/>
                </a:moveTo>
                <a:lnTo>
                  <a:pt x="1251115" y="70612"/>
                </a:lnTo>
                <a:lnTo>
                  <a:pt x="1228598" y="50596"/>
                </a:lnTo>
                <a:lnTo>
                  <a:pt x="1205141" y="32143"/>
                </a:lnTo>
                <a:lnTo>
                  <a:pt x="1179664" y="14160"/>
                </a:lnTo>
                <a:lnTo>
                  <a:pt x="1143012" y="46647"/>
                </a:lnTo>
                <a:lnTo>
                  <a:pt x="1170851" y="72237"/>
                </a:lnTo>
                <a:lnTo>
                  <a:pt x="1193927" y="97142"/>
                </a:lnTo>
                <a:lnTo>
                  <a:pt x="1211529" y="118440"/>
                </a:lnTo>
                <a:lnTo>
                  <a:pt x="1222971" y="133261"/>
                </a:lnTo>
                <a:lnTo>
                  <a:pt x="1273784" y="93281"/>
                </a:lnTo>
                <a:close/>
              </a:path>
              <a:path w="2037079" h="713104">
                <a:moveTo>
                  <a:pt x="1293774" y="543890"/>
                </a:moveTo>
                <a:lnTo>
                  <a:pt x="1249527" y="488911"/>
                </a:lnTo>
                <a:lnTo>
                  <a:pt x="1205712" y="436321"/>
                </a:lnTo>
                <a:lnTo>
                  <a:pt x="1163955" y="387591"/>
                </a:lnTo>
                <a:lnTo>
                  <a:pt x="1125918" y="344182"/>
                </a:lnTo>
                <a:lnTo>
                  <a:pt x="1093241" y="307594"/>
                </a:lnTo>
                <a:lnTo>
                  <a:pt x="1067574" y="279273"/>
                </a:lnTo>
                <a:lnTo>
                  <a:pt x="972108" y="178600"/>
                </a:lnTo>
                <a:lnTo>
                  <a:pt x="947267" y="154914"/>
                </a:lnTo>
                <a:lnTo>
                  <a:pt x="919873" y="128790"/>
                </a:lnTo>
                <a:lnTo>
                  <a:pt x="886726" y="103225"/>
                </a:lnTo>
                <a:lnTo>
                  <a:pt x="865479" y="93802"/>
                </a:lnTo>
                <a:lnTo>
                  <a:pt x="848995" y="92456"/>
                </a:lnTo>
                <a:lnTo>
                  <a:pt x="817930" y="100190"/>
                </a:lnTo>
                <a:lnTo>
                  <a:pt x="786003" y="123164"/>
                </a:lnTo>
                <a:lnTo>
                  <a:pt x="749554" y="160972"/>
                </a:lnTo>
                <a:lnTo>
                  <a:pt x="704900" y="213220"/>
                </a:lnTo>
                <a:lnTo>
                  <a:pt x="578789" y="369747"/>
                </a:lnTo>
                <a:lnTo>
                  <a:pt x="547433" y="408012"/>
                </a:lnTo>
                <a:lnTo>
                  <a:pt x="526643" y="432282"/>
                </a:lnTo>
                <a:lnTo>
                  <a:pt x="619099" y="496417"/>
                </a:lnTo>
                <a:lnTo>
                  <a:pt x="624103" y="499745"/>
                </a:lnTo>
                <a:lnTo>
                  <a:pt x="631596" y="503085"/>
                </a:lnTo>
                <a:lnTo>
                  <a:pt x="639089" y="503085"/>
                </a:lnTo>
                <a:lnTo>
                  <a:pt x="639089" y="500583"/>
                </a:lnTo>
                <a:lnTo>
                  <a:pt x="641591" y="488086"/>
                </a:lnTo>
                <a:lnTo>
                  <a:pt x="670674" y="427367"/>
                </a:lnTo>
                <a:lnTo>
                  <a:pt x="700011" y="372821"/>
                </a:lnTo>
                <a:lnTo>
                  <a:pt x="734301" y="311797"/>
                </a:lnTo>
                <a:lnTo>
                  <a:pt x="769861" y="251536"/>
                </a:lnTo>
                <a:lnTo>
                  <a:pt x="810679" y="188239"/>
                </a:lnTo>
                <a:lnTo>
                  <a:pt x="846493" y="154914"/>
                </a:lnTo>
                <a:lnTo>
                  <a:pt x="857554" y="159143"/>
                </a:lnTo>
                <a:lnTo>
                  <a:pt x="885621" y="187604"/>
                </a:lnTo>
                <a:lnTo>
                  <a:pt x="927569" y="240665"/>
                </a:lnTo>
                <a:lnTo>
                  <a:pt x="955027" y="277037"/>
                </a:lnTo>
                <a:lnTo>
                  <a:pt x="984110" y="316623"/>
                </a:lnTo>
                <a:lnTo>
                  <a:pt x="1014272" y="358724"/>
                </a:lnTo>
                <a:lnTo>
                  <a:pt x="1044943" y="402602"/>
                </a:lnTo>
                <a:lnTo>
                  <a:pt x="1075550" y="447573"/>
                </a:lnTo>
                <a:lnTo>
                  <a:pt x="1105560" y="492887"/>
                </a:lnTo>
                <a:lnTo>
                  <a:pt x="1134402" y="537845"/>
                </a:lnTo>
                <a:lnTo>
                  <a:pt x="1161503" y="581748"/>
                </a:lnTo>
                <a:lnTo>
                  <a:pt x="1186319" y="623862"/>
                </a:lnTo>
                <a:lnTo>
                  <a:pt x="1293774" y="543890"/>
                </a:lnTo>
                <a:close/>
              </a:path>
              <a:path w="2037079" h="713104">
                <a:moveTo>
                  <a:pt x="2036965" y="429780"/>
                </a:moveTo>
                <a:lnTo>
                  <a:pt x="2036140" y="372313"/>
                </a:lnTo>
                <a:lnTo>
                  <a:pt x="1995487" y="375640"/>
                </a:lnTo>
                <a:lnTo>
                  <a:pt x="1944522" y="378968"/>
                </a:lnTo>
                <a:lnTo>
                  <a:pt x="1897926" y="381685"/>
                </a:lnTo>
                <a:lnTo>
                  <a:pt x="1870392" y="383133"/>
                </a:lnTo>
                <a:lnTo>
                  <a:pt x="1757108" y="388137"/>
                </a:lnTo>
                <a:lnTo>
                  <a:pt x="1741284" y="202399"/>
                </a:lnTo>
                <a:lnTo>
                  <a:pt x="1828749" y="198234"/>
                </a:lnTo>
                <a:lnTo>
                  <a:pt x="1854708" y="197345"/>
                </a:lnTo>
                <a:lnTo>
                  <a:pt x="1976170" y="194068"/>
                </a:lnTo>
                <a:lnTo>
                  <a:pt x="1974507" y="135763"/>
                </a:lnTo>
                <a:lnTo>
                  <a:pt x="1940001" y="138849"/>
                </a:lnTo>
                <a:lnTo>
                  <a:pt x="1898396" y="141693"/>
                </a:lnTo>
                <a:lnTo>
                  <a:pt x="1856320" y="144081"/>
                </a:lnTo>
                <a:lnTo>
                  <a:pt x="1820418" y="145757"/>
                </a:lnTo>
                <a:lnTo>
                  <a:pt x="1736293" y="149910"/>
                </a:lnTo>
                <a:lnTo>
                  <a:pt x="1727962" y="49961"/>
                </a:lnTo>
                <a:lnTo>
                  <a:pt x="1727466" y="42214"/>
                </a:lnTo>
                <a:lnTo>
                  <a:pt x="1726793" y="18580"/>
                </a:lnTo>
                <a:lnTo>
                  <a:pt x="1726298" y="10820"/>
                </a:lnTo>
                <a:lnTo>
                  <a:pt x="1726298" y="6654"/>
                </a:lnTo>
                <a:lnTo>
                  <a:pt x="1713801" y="6654"/>
                </a:lnTo>
                <a:lnTo>
                  <a:pt x="1599692" y="3327"/>
                </a:lnTo>
                <a:lnTo>
                  <a:pt x="1602765" y="29616"/>
                </a:lnTo>
                <a:lnTo>
                  <a:pt x="1608848" y="89115"/>
                </a:lnTo>
                <a:lnTo>
                  <a:pt x="1614678" y="155752"/>
                </a:lnTo>
                <a:lnTo>
                  <a:pt x="1531391" y="159080"/>
                </a:lnTo>
                <a:lnTo>
                  <a:pt x="1464132" y="161582"/>
                </a:lnTo>
                <a:lnTo>
                  <a:pt x="1422463" y="162826"/>
                </a:lnTo>
                <a:lnTo>
                  <a:pt x="1368132" y="164084"/>
                </a:lnTo>
                <a:lnTo>
                  <a:pt x="1369809" y="221551"/>
                </a:lnTo>
                <a:lnTo>
                  <a:pt x="1508950" y="213931"/>
                </a:lnTo>
                <a:lnTo>
                  <a:pt x="1535544" y="212382"/>
                </a:lnTo>
                <a:lnTo>
                  <a:pt x="1618843" y="208229"/>
                </a:lnTo>
                <a:lnTo>
                  <a:pt x="1633842" y="393966"/>
                </a:lnTo>
                <a:lnTo>
                  <a:pt x="1487246" y="400621"/>
                </a:lnTo>
                <a:lnTo>
                  <a:pt x="1415402" y="403440"/>
                </a:lnTo>
                <a:lnTo>
                  <a:pt x="1368005" y="404964"/>
                </a:lnTo>
                <a:lnTo>
                  <a:pt x="1329817" y="405625"/>
                </a:lnTo>
                <a:lnTo>
                  <a:pt x="1330655" y="464769"/>
                </a:lnTo>
                <a:lnTo>
                  <a:pt x="1409369" y="458724"/>
                </a:lnTo>
                <a:lnTo>
                  <a:pt x="1459268" y="455625"/>
                </a:lnTo>
                <a:lnTo>
                  <a:pt x="1638833" y="446443"/>
                </a:lnTo>
                <a:lnTo>
                  <a:pt x="1645500" y="530567"/>
                </a:lnTo>
                <a:lnTo>
                  <a:pt x="1654975" y="647687"/>
                </a:lnTo>
                <a:lnTo>
                  <a:pt x="1657565" y="684123"/>
                </a:lnTo>
                <a:lnTo>
                  <a:pt x="1658823" y="712978"/>
                </a:lnTo>
                <a:lnTo>
                  <a:pt x="1786267" y="703808"/>
                </a:lnTo>
                <a:lnTo>
                  <a:pt x="1777619" y="622084"/>
                </a:lnTo>
                <a:lnTo>
                  <a:pt x="1772094" y="562673"/>
                </a:lnTo>
                <a:lnTo>
                  <a:pt x="1767103" y="507250"/>
                </a:lnTo>
                <a:lnTo>
                  <a:pt x="1761274" y="440613"/>
                </a:lnTo>
                <a:lnTo>
                  <a:pt x="1874558" y="435610"/>
                </a:lnTo>
                <a:lnTo>
                  <a:pt x="2036965" y="42978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6" name="object 46"/>
          <p:cNvSpPr/>
          <p:nvPr/>
        </p:nvSpPr>
        <p:spPr>
          <a:xfrm>
            <a:off x="6747143" y="2957434"/>
            <a:ext cx="369114" cy="332979"/>
          </a:xfrm>
          <a:custGeom>
            <a:avLst/>
            <a:gdLst/>
            <a:ahLst/>
            <a:cxnLst/>
            <a:rect l="l" t="t" r="r" b="b"/>
            <a:pathLst>
              <a:path w="694055" h="626110">
                <a:moveTo>
                  <a:pt x="250702" y="140766"/>
                </a:moveTo>
                <a:lnTo>
                  <a:pt x="250702" y="264874"/>
                </a:lnTo>
                <a:lnTo>
                  <a:pt x="245698" y="335326"/>
                </a:lnTo>
                <a:lnTo>
                  <a:pt x="231859" y="394015"/>
                </a:lnTo>
                <a:lnTo>
                  <a:pt x="210943" y="442070"/>
                </a:lnTo>
                <a:lnTo>
                  <a:pt x="184710" y="480619"/>
                </a:lnTo>
                <a:lnTo>
                  <a:pt x="154918" y="510793"/>
                </a:lnTo>
                <a:lnTo>
                  <a:pt x="123328" y="533720"/>
                </a:lnTo>
                <a:lnTo>
                  <a:pt x="61786" y="562353"/>
                </a:lnTo>
                <a:lnTo>
                  <a:pt x="14157" y="575552"/>
                </a:lnTo>
                <a:lnTo>
                  <a:pt x="34140" y="625527"/>
                </a:lnTo>
                <a:lnTo>
                  <a:pt x="83022" y="612679"/>
                </a:lnTo>
                <a:lnTo>
                  <a:pt x="128504" y="598120"/>
                </a:lnTo>
                <a:lnTo>
                  <a:pt x="170495" y="581501"/>
                </a:lnTo>
                <a:lnTo>
                  <a:pt x="208909" y="562471"/>
                </a:lnTo>
                <a:lnTo>
                  <a:pt x="243655" y="540679"/>
                </a:lnTo>
                <a:lnTo>
                  <a:pt x="274646" y="515775"/>
                </a:lnTo>
                <a:lnTo>
                  <a:pt x="301792" y="487410"/>
                </a:lnTo>
                <a:lnTo>
                  <a:pt x="325006" y="455232"/>
                </a:lnTo>
                <a:lnTo>
                  <a:pt x="344198" y="418891"/>
                </a:lnTo>
                <a:lnTo>
                  <a:pt x="359279" y="378037"/>
                </a:lnTo>
                <a:lnTo>
                  <a:pt x="370161" y="332320"/>
                </a:lnTo>
                <a:lnTo>
                  <a:pt x="376755" y="281389"/>
                </a:lnTo>
                <a:lnTo>
                  <a:pt x="378973" y="224894"/>
                </a:lnTo>
                <a:lnTo>
                  <a:pt x="378973" y="179914"/>
                </a:lnTo>
                <a:lnTo>
                  <a:pt x="379494" y="174319"/>
                </a:lnTo>
                <a:lnTo>
                  <a:pt x="381784" y="157193"/>
                </a:lnTo>
                <a:lnTo>
                  <a:pt x="382305" y="151598"/>
                </a:lnTo>
                <a:lnTo>
                  <a:pt x="382305" y="146598"/>
                </a:lnTo>
                <a:lnTo>
                  <a:pt x="369816" y="146598"/>
                </a:lnTo>
                <a:lnTo>
                  <a:pt x="364809" y="145766"/>
                </a:lnTo>
                <a:lnTo>
                  <a:pt x="250702" y="140766"/>
                </a:lnTo>
                <a:close/>
              </a:path>
              <a:path w="694055" h="626110">
                <a:moveTo>
                  <a:pt x="688724" y="58306"/>
                </a:moveTo>
                <a:lnTo>
                  <a:pt x="538060" y="58306"/>
                </a:lnTo>
                <a:lnTo>
                  <a:pt x="538004" y="60183"/>
                </a:lnTo>
                <a:lnTo>
                  <a:pt x="534169" y="74408"/>
                </a:lnTo>
                <a:lnTo>
                  <a:pt x="521323" y="109871"/>
                </a:lnTo>
                <a:lnTo>
                  <a:pt x="497762" y="160606"/>
                </a:lnTo>
                <a:lnTo>
                  <a:pt x="461725" y="220856"/>
                </a:lnTo>
                <a:lnTo>
                  <a:pt x="411452" y="284863"/>
                </a:lnTo>
                <a:lnTo>
                  <a:pt x="455601" y="323174"/>
                </a:lnTo>
                <a:lnTo>
                  <a:pt x="503735" y="283141"/>
                </a:lnTo>
                <a:lnTo>
                  <a:pt x="545251" y="244173"/>
                </a:lnTo>
                <a:lnTo>
                  <a:pt x="580751" y="206777"/>
                </a:lnTo>
                <a:lnTo>
                  <a:pt x="610837" y="171464"/>
                </a:lnTo>
                <a:lnTo>
                  <a:pt x="636111" y="138741"/>
                </a:lnTo>
                <a:lnTo>
                  <a:pt x="664653" y="97183"/>
                </a:lnTo>
                <a:lnTo>
                  <a:pt x="686922" y="61248"/>
                </a:lnTo>
                <a:lnTo>
                  <a:pt x="688724" y="58306"/>
                </a:lnTo>
                <a:close/>
              </a:path>
              <a:path w="694055" h="626110">
                <a:moveTo>
                  <a:pt x="0" y="4169"/>
                </a:moveTo>
                <a:lnTo>
                  <a:pt x="0" y="62469"/>
                </a:lnTo>
                <a:lnTo>
                  <a:pt x="29695" y="61248"/>
                </a:lnTo>
                <a:lnTo>
                  <a:pt x="115952" y="59430"/>
                </a:lnTo>
                <a:lnTo>
                  <a:pt x="688724" y="58306"/>
                </a:lnTo>
                <a:lnTo>
                  <a:pt x="693822" y="49981"/>
                </a:lnTo>
                <a:lnTo>
                  <a:pt x="650511" y="6669"/>
                </a:lnTo>
                <a:lnTo>
                  <a:pt x="146591" y="6669"/>
                </a:lnTo>
                <a:lnTo>
                  <a:pt x="30515" y="5264"/>
                </a:lnTo>
                <a:lnTo>
                  <a:pt x="0" y="4169"/>
                </a:lnTo>
                <a:close/>
              </a:path>
              <a:path w="694055" h="626110">
                <a:moveTo>
                  <a:pt x="643841" y="0"/>
                </a:moveTo>
                <a:lnTo>
                  <a:pt x="588349" y="4482"/>
                </a:lnTo>
                <a:lnTo>
                  <a:pt x="532228" y="5838"/>
                </a:lnTo>
                <a:lnTo>
                  <a:pt x="146591" y="6669"/>
                </a:lnTo>
                <a:lnTo>
                  <a:pt x="650511" y="6669"/>
                </a:lnTo>
                <a:lnTo>
                  <a:pt x="643841" y="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7" name="object 47"/>
          <p:cNvSpPr/>
          <p:nvPr/>
        </p:nvSpPr>
        <p:spPr>
          <a:xfrm>
            <a:off x="5191105" y="3522291"/>
            <a:ext cx="504872" cy="446787"/>
          </a:xfrm>
          <a:custGeom>
            <a:avLst/>
            <a:gdLst/>
            <a:ahLst/>
            <a:cxnLst/>
            <a:rect l="l" t="t" r="r" b="b"/>
            <a:pathLst>
              <a:path w="949325" h="840104">
                <a:moveTo>
                  <a:pt x="513397" y="196862"/>
                </a:moveTo>
                <a:lnTo>
                  <a:pt x="496608" y="196862"/>
                </a:lnTo>
                <a:lnTo>
                  <a:pt x="489902" y="195745"/>
                </a:lnTo>
                <a:lnTo>
                  <a:pt x="336664" y="189026"/>
                </a:lnTo>
                <a:lnTo>
                  <a:pt x="336664" y="355688"/>
                </a:lnTo>
                <a:lnTo>
                  <a:pt x="332638" y="429920"/>
                </a:lnTo>
                <a:lnTo>
                  <a:pt x="321259" y="494601"/>
                </a:lnTo>
                <a:lnTo>
                  <a:pt x="303618" y="550418"/>
                </a:lnTo>
                <a:lnTo>
                  <a:pt x="280784" y="598055"/>
                </a:lnTo>
                <a:lnTo>
                  <a:pt x="253834" y="638213"/>
                </a:lnTo>
                <a:lnTo>
                  <a:pt x="223837" y="671576"/>
                </a:lnTo>
                <a:lnTo>
                  <a:pt x="191884" y="698842"/>
                </a:lnTo>
                <a:lnTo>
                  <a:pt x="159029" y="720686"/>
                </a:lnTo>
                <a:lnTo>
                  <a:pt x="94945" y="750900"/>
                </a:lnTo>
                <a:lnTo>
                  <a:pt x="40195" y="767753"/>
                </a:lnTo>
                <a:lnTo>
                  <a:pt x="19011" y="772896"/>
                </a:lnTo>
                <a:lnTo>
                  <a:pt x="45859" y="840003"/>
                </a:lnTo>
                <a:lnTo>
                  <a:pt x="96456" y="826998"/>
                </a:lnTo>
                <a:lnTo>
                  <a:pt x="144411" y="812711"/>
                </a:lnTo>
                <a:lnTo>
                  <a:pt x="189649" y="796937"/>
                </a:lnTo>
                <a:lnTo>
                  <a:pt x="232130" y="779475"/>
                </a:lnTo>
                <a:lnTo>
                  <a:pt x="271792" y="760095"/>
                </a:lnTo>
                <a:lnTo>
                  <a:pt x="308597" y="738593"/>
                </a:lnTo>
                <a:lnTo>
                  <a:pt x="342468" y="714756"/>
                </a:lnTo>
                <a:lnTo>
                  <a:pt x="373380" y="688390"/>
                </a:lnTo>
                <a:lnTo>
                  <a:pt x="401256" y="659269"/>
                </a:lnTo>
                <a:lnTo>
                  <a:pt x="426046" y="627176"/>
                </a:lnTo>
                <a:lnTo>
                  <a:pt x="447713" y="591921"/>
                </a:lnTo>
                <a:lnTo>
                  <a:pt x="466191" y="553288"/>
                </a:lnTo>
                <a:lnTo>
                  <a:pt x="481431" y="511048"/>
                </a:lnTo>
                <a:lnTo>
                  <a:pt x="493369" y="465023"/>
                </a:lnTo>
                <a:lnTo>
                  <a:pt x="501967" y="414972"/>
                </a:lnTo>
                <a:lnTo>
                  <a:pt x="507174" y="360705"/>
                </a:lnTo>
                <a:lnTo>
                  <a:pt x="508914" y="301993"/>
                </a:lnTo>
                <a:lnTo>
                  <a:pt x="508914" y="241604"/>
                </a:lnTo>
                <a:lnTo>
                  <a:pt x="509612" y="234086"/>
                </a:lnTo>
                <a:lnTo>
                  <a:pt x="512686" y="211086"/>
                </a:lnTo>
                <a:lnTo>
                  <a:pt x="513397" y="203568"/>
                </a:lnTo>
                <a:lnTo>
                  <a:pt x="513397" y="196862"/>
                </a:lnTo>
                <a:close/>
              </a:path>
              <a:path w="949325" h="840104">
                <a:moveTo>
                  <a:pt x="931710" y="67119"/>
                </a:moveTo>
                <a:lnTo>
                  <a:pt x="873544" y="8953"/>
                </a:lnTo>
                <a:lnTo>
                  <a:pt x="864603" y="0"/>
                </a:lnTo>
                <a:lnTo>
                  <a:pt x="830961" y="3581"/>
                </a:lnTo>
                <a:lnTo>
                  <a:pt x="790079" y="6019"/>
                </a:lnTo>
                <a:lnTo>
                  <a:pt x="748995" y="7391"/>
                </a:lnTo>
                <a:lnTo>
                  <a:pt x="714717" y="7835"/>
                </a:lnTo>
                <a:lnTo>
                  <a:pt x="196850" y="8953"/>
                </a:lnTo>
                <a:lnTo>
                  <a:pt x="40982" y="7061"/>
                </a:lnTo>
                <a:lnTo>
                  <a:pt x="0" y="5600"/>
                </a:lnTo>
                <a:lnTo>
                  <a:pt x="0" y="83883"/>
                </a:lnTo>
                <a:lnTo>
                  <a:pt x="39878" y="82245"/>
                </a:lnTo>
                <a:lnTo>
                  <a:pt x="155714" y="79794"/>
                </a:lnTo>
                <a:lnTo>
                  <a:pt x="722541" y="78701"/>
                </a:lnTo>
                <a:lnTo>
                  <a:pt x="722490" y="80810"/>
                </a:lnTo>
                <a:lnTo>
                  <a:pt x="711542" y="117309"/>
                </a:lnTo>
                <a:lnTo>
                  <a:pt x="696493" y="156197"/>
                </a:lnTo>
                <a:lnTo>
                  <a:pt x="673925" y="204965"/>
                </a:lnTo>
                <a:lnTo>
                  <a:pt x="642988" y="260832"/>
                </a:lnTo>
                <a:lnTo>
                  <a:pt x="602805" y="320954"/>
                </a:lnTo>
                <a:lnTo>
                  <a:pt x="552538" y="382524"/>
                </a:lnTo>
                <a:lnTo>
                  <a:pt x="611822" y="433984"/>
                </a:lnTo>
                <a:lnTo>
                  <a:pt x="661162" y="393547"/>
                </a:lnTo>
                <a:lnTo>
                  <a:pt x="705396" y="353834"/>
                </a:lnTo>
                <a:lnTo>
                  <a:pt x="744842" y="315112"/>
                </a:lnTo>
                <a:lnTo>
                  <a:pt x="779881" y="277672"/>
                </a:lnTo>
                <a:lnTo>
                  <a:pt x="810818" y="241808"/>
                </a:lnTo>
                <a:lnTo>
                  <a:pt x="838009" y="207797"/>
                </a:lnTo>
                <a:lnTo>
                  <a:pt x="861783" y="175945"/>
                </a:lnTo>
                <a:lnTo>
                  <a:pt x="892543" y="130492"/>
                </a:lnTo>
                <a:lnTo>
                  <a:pt x="922299" y="82511"/>
                </a:lnTo>
                <a:lnTo>
                  <a:pt x="924877" y="78295"/>
                </a:lnTo>
                <a:lnTo>
                  <a:pt x="931710" y="67119"/>
                </a:lnTo>
                <a:close/>
              </a:path>
              <a:path w="949325" h="840104">
                <a:moveTo>
                  <a:pt x="948817" y="453174"/>
                </a:moveTo>
                <a:lnTo>
                  <a:pt x="930008" y="453174"/>
                </a:lnTo>
                <a:lnTo>
                  <a:pt x="930008" y="454444"/>
                </a:lnTo>
                <a:lnTo>
                  <a:pt x="948817" y="454444"/>
                </a:lnTo>
                <a:lnTo>
                  <a:pt x="948817" y="453174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8" name="object 48"/>
          <p:cNvSpPr/>
          <p:nvPr/>
        </p:nvSpPr>
        <p:spPr>
          <a:xfrm>
            <a:off x="5685704" y="3443774"/>
            <a:ext cx="1104302" cy="494403"/>
          </a:xfrm>
          <a:custGeom>
            <a:avLst/>
            <a:gdLst/>
            <a:ahLst/>
            <a:cxnLst/>
            <a:rect l="l" t="t" r="r" b="b"/>
            <a:pathLst>
              <a:path w="2076450" h="929640">
                <a:moveTo>
                  <a:pt x="984288" y="505561"/>
                </a:moveTo>
                <a:lnTo>
                  <a:pt x="913726" y="505561"/>
                </a:lnTo>
                <a:lnTo>
                  <a:pt x="913726" y="506831"/>
                </a:lnTo>
                <a:lnTo>
                  <a:pt x="173266" y="506831"/>
                </a:lnTo>
                <a:lnTo>
                  <a:pt x="173266" y="505561"/>
                </a:lnTo>
                <a:lnTo>
                  <a:pt x="0" y="505561"/>
                </a:lnTo>
                <a:lnTo>
                  <a:pt x="0" y="506831"/>
                </a:lnTo>
                <a:lnTo>
                  <a:pt x="0" y="600811"/>
                </a:lnTo>
                <a:lnTo>
                  <a:pt x="957211" y="600811"/>
                </a:lnTo>
                <a:lnTo>
                  <a:pt x="957211" y="602081"/>
                </a:lnTo>
                <a:lnTo>
                  <a:pt x="984288" y="602081"/>
                </a:lnTo>
                <a:lnTo>
                  <a:pt x="984288" y="600811"/>
                </a:lnTo>
                <a:lnTo>
                  <a:pt x="984288" y="506831"/>
                </a:lnTo>
                <a:lnTo>
                  <a:pt x="984288" y="505561"/>
                </a:lnTo>
                <a:close/>
              </a:path>
              <a:path w="2076450" h="929640">
                <a:moveTo>
                  <a:pt x="1414995" y="180073"/>
                </a:moveTo>
                <a:lnTo>
                  <a:pt x="1399336" y="177838"/>
                </a:lnTo>
                <a:lnTo>
                  <a:pt x="1393736" y="176720"/>
                </a:lnTo>
                <a:lnTo>
                  <a:pt x="1231557" y="150990"/>
                </a:lnTo>
                <a:lnTo>
                  <a:pt x="1229982" y="229654"/>
                </a:lnTo>
                <a:lnTo>
                  <a:pt x="1225410" y="302679"/>
                </a:lnTo>
                <a:lnTo>
                  <a:pt x="1218069" y="370332"/>
                </a:lnTo>
                <a:lnTo>
                  <a:pt x="1208176" y="432892"/>
                </a:lnTo>
                <a:lnTo>
                  <a:pt x="1195959" y="490639"/>
                </a:lnTo>
                <a:lnTo>
                  <a:pt x="1181658" y="543864"/>
                </a:lnTo>
                <a:lnTo>
                  <a:pt x="1165479" y="592836"/>
                </a:lnTo>
                <a:lnTo>
                  <a:pt x="1147673" y="637819"/>
                </a:lnTo>
                <a:lnTo>
                  <a:pt x="1128445" y="679119"/>
                </a:lnTo>
                <a:lnTo>
                  <a:pt x="1108024" y="716991"/>
                </a:lnTo>
                <a:lnTo>
                  <a:pt x="1086637" y="751738"/>
                </a:lnTo>
                <a:lnTo>
                  <a:pt x="1064514" y="783615"/>
                </a:lnTo>
                <a:lnTo>
                  <a:pt x="1018971" y="839901"/>
                </a:lnTo>
                <a:lnTo>
                  <a:pt x="973188" y="888085"/>
                </a:lnTo>
                <a:lnTo>
                  <a:pt x="1033589" y="929474"/>
                </a:lnTo>
                <a:lnTo>
                  <a:pt x="1079525" y="891413"/>
                </a:lnTo>
                <a:lnTo>
                  <a:pt x="1121194" y="854036"/>
                </a:lnTo>
                <a:lnTo>
                  <a:pt x="1158836" y="817130"/>
                </a:lnTo>
                <a:lnTo>
                  <a:pt x="1192720" y="780440"/>
                </a:lnTo>
                <a:lnTo>
                  <a:pt x="1223086" y="743737"/>
                </a:lnTo>
                <a:lnTo>
                  <a:pt x="1250188" y="706793"/>
                </a:lnTo>
                <a:lnTo>
                  <a:pt x="1274305" y="669366"/>
                </a:lnTo>
                <a:lnTo>
                  <a:pt x="1295654" y="631228"/>
                </a:lnTo>
                <a:lnTo>
                  <a:pt x="1314513" y="592137"/>
                </a:lnTo>
                <a:lnTo>
                  <a:pt x="1331137" y="551865"/>
                </a:lnTo>
                <a:lnTo>
                  <a:pt x="1345768" y="510159"/>
                </a:lnTo>
                <a:lnTo>
                  <a:pt x="1358658" y="466813"/>
                </a:lnTo>
                <a:lnTo>
                  <a:pt x="1370088" y="421563"/>
                </a:lnTo>
                <a:lnTo>
                  <a:pt x="1380274" y="374192"/>
                </a:lnTo>
                <a:lnTo>
                  <a:pt x="1389494" y="324472"/>
                </a:lnTo>
                <a:lnTo>
                  <a:pt x="1398003" y="272148"/>
                </a:lnTo>
                <a:lnTo>
                  <a:pt x="1406042" y="216992"/>
                </a:lnTo>
                <a:lnTo>
                  <a:pt x="1407909" y="210832"/>
                </a:lnTo>
                <a:lnTo>
                  <a:pt x="1410931" y="201333"/>
                </a:lnTo>
                <a:lnTo>
                  <a:pt x="1413751" y="191820"/>
                </a:lnTo>
                <a:lnTo>
                  <a:pt x="1414995" y="185674"/>
                </a:lnTo>
                <a:lnTo>
                  <a:pt x="1414995" y="180073"/>
                </a:lnTo>
                <a:close/>
              </a:path>
              <a:path w="2076450" h="929640">
                <a:moveTo>
                  <a:pt x="1978723" y="182308"/>
                </a:moveTo>
                <a:lnTo>
                  <a:pt x="1948472" y="148285"/>
                </a:lnTo>
                <a:lnTo>
                  <a:pt x="1915388" y="115620"/>
                </a:lnTo>
                <a:lnTo>
                  <a:pt x="1880412" y="85267"/>
                </a:lnTo>
                <a:lnTo>
                  <a:pt x="1844497" y="58153"/>
                </a:lnTo>
                <a:lnTo>
                  <a:pt x="1797519" y="97307"/>
                </a:lnTo>
                <a:lnTo>
                  <a:pt x="1824139" y="124637"/>
                </a:lnTo>
                <a:lnTo>
                  <a:pt x="1852752" y="157429"/>
                </a:lnTo>
                <a:lnTo>
                  <a:pt x="1881987" y="194830"/>
                </a:lnTo>
                <a:lnTo>
                  <a:pt x="1910486" y="236004"/>
                </a:lnTo>
                <a:lnTo>
                  <a:pt x="1978723" y="182308"/>
                </a:lnTo>
                <a:close/>
              </a:path>
              <a:path w="2076450" h="929640">
                <a:moveTo>
                  <a:pt x="2033524" y="825449"/>
                </a:moveTo>
                <a:lnTo>
                  <a:pt x="2017560" y="778891"/>
                </a:lnTo>
                <a:lnTo>
                  <a:pt x="2000656" y="732675"/>
                </a:lnTo>
                <a:lnTo>
                  <a:pt x="1982825" y="686803"/>
                </a:lnTo>
                <a:lnTo>
                  <a:pt x="1964055" y="641311"/>
                </a:lnTo>
                <a:lnTo>
                  <a:pt x="1944370" y="596214"/>
                </a:lnTo>
                <a:lnTo>
                  <a:pt x="1923783" y="551522"/>
                </a:lnTo>
                <a:lnTo>
                  <a:pt x="1902294" y="507250"/>
                </a:lnTo>
                <a:lnTo>
                  <a:pt x="1879917" y="463435"/>
                </a:lnTo>
                <a:lnTo>
                  <a:pt x="1856663" y="420077"/>
                </a:lnTo>
                <a:lnTo>
                  <a:pt x="1832533" y="377202"/>
                </a:lnTo>
                <a:lnTo>
                  <a:pt x="1807540" y="334835"/>
                </a:lnTo>
                <a:lnTo>
                  <a:pt x="1781708" y="292976"/>
                </a:lnTo>
                <a:lnTo>
                  <a:pt x="1755013" y="251663"/>
                </a:lnTo>
                <a:lnTo>
                  <a:pt x="1693519" y="167195"/>
                </a:lnTo>
                <a:lnTo>
                  <a:pt x="1678965" y="146519"/>
                </a:lnTo>
                <a:lnTo>
                  <a:pt x="1606257" y="183438"/>
                </a:lnTo>
                <a:lnTo>
                  <a:pt x="1631645" y="227736"/>
                </a:lnTo>
                <a:lnTo>
                  <a:pt x="1655876" y="273304"/>
                </a:lnTo>
                <a:lnTo>
                  <a:pt x="1678952" y="319938"/>
                </a:lnTo>
                <a:lnTo>
                  <a:pt x="1700860" y="367461"/>
                </a:lnTo>
                <a:lnTo>
                  <a:pt x="1721586" y="415709"/>
                </a:lnTo>
                <a:lnTo>
                  <a:pt x="1741131" y="464489"/>
                </a:lnTo>
                <a:lnTo>
                  <a:pt x="1759458" y="513626"/>
                </a:lnTo>
                <a:lnTo>
                  <a:pt x="1776564" y="562940"/>
                </a:lnTo>
                <a:lnTo>
                  <a:pt x="1792452" y="612267"/>
                </a:lnTo>
                <a:lnTo>
                  <a:pt x="1807095" y="661403"/>
                </a:lnTo>
                <a:lnTo>
                  <a:pt x="1820481" y="710184"/>
                </a:lnTo>
                <a:lnTo>
                  <a:pt x="1832610" y="758431"/>
                </a:lnTo>
                <a:lnTo>
                  <a:pt x="1843455" y="805967"/>
                </a:lnTo>
                <a:lnTo>
                  <a:pt x="1853018" y="852601"/>
                </a:lnTo>
                <a:lnTo>
                  <a:pt x="1861286" y="898156"/>
                </a:lnTo>
                <a:lnTo>
                  <a:pt x="2033524" y="825449"/>
                </a:lnTo>
                <a:close/>
              </a:path>
              <a:path w="2076450" h="929640">
                <a:moveTo>
                  <a:pt x="2076030" y="108483"/>
                </a:moveTo>
                <a:lnTo>
                  <a:pt x="2043264" y="73761"/>
                </a:lnTo>
                <a:lnTo>
                  <a:pt x="2009343" y="43751"/>
                </a:lnTo>
                <a:lnTo>
                  <a:pt x="1977720" y="18999"/>
                </a:lnTo>
                <a:lnTo>
                  <a:pt x="1951875" y="0"/>
                </a:lnTo>
                <a:lnTo>
                  <a:pt x="1901545" y="41376"/>
                </a:lnTo>
                <a:lnTo>
                  <a:pt x="1938312" y="76276"/>
                </a:lnTo>
                <a:lnTo>
                  <a:pt x="1969211" y="110032"/>
                </a:lnTo>
                <a:lnTo>
                  <a:pt x="1993404" y="139369"/>
                </a:lnTo>
                <a:lnTo>
                  <a:pt x="2010041" y="161061"/>
                </a:lnTo>
                <a:lnTo>
                  <a:pt x="2076030" y="108483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49" name="object 49"/>
          <p:cNvSpPr/>
          <p:nvPr/>
        </p:nvSpPr>
        <p:spPr>
          <a:xfrm>
            <a:off x="6829088" y="3480649"/>
            <a:ext cx="490350" cy="511626"/>
          </a:xfrm>
          <a:custGeom>
            <a:avLst/>
            <a:gdLst/>
            <a:ahLst/>
            <a:cxnLst/>
            <a:rect l="l" t="t" r="r" b="b"/>
            <a:pathLst>
              <a:path w="922019" h="962025">
                <a:moveTo>
                  <a:pt x="864606" y="275157"/>
                </a:moveTo>
                <a:lnTo>
                  <a:pt x="833012" y="322185"/>
                </a:lnTo>
                <a:lnTo>
                  <a:pt x="800828" y="366488"/>
                </a:lnTo>
                <a:lnTo>
                  <a:pt x="767995" y="408141"/>
                </a:lnTo>
                <a:lnTo>
                  <a:pt x="734455" y="447221"/>
                </a:lnTo>
                <a:lnTo>
                  <a:pt x="700151" y="483802"/>
                </a:lnTo>
                <a:lnTo>
                  <a:pt x="665024" y="517960"/>
                </a:lnTo>
                <a:lnTo>
                  <a:pt x="629017" y="549769"/>
                </a:lnTo>
                <a:lnTo>
                  <a:pt x="592071" y="579307"/>
                </a:lnTo>
                <a:lnTo>
                  <a:pt x="554129" y="606647"/>
                </a:lnTo>
                <a:lnTo>
                  <a:pt x="515132" y="631865"/>
                </a:lnTo>
                <a:lnTo>
                  <a:pt x="475023" y="655037"/>
                </a:lnTo>
                <a:lnTo>
                  <a:pt x="433744" y="676238"/>
                </a:lnTo>
                <a:lnTo>
                  <a:pt x="391236" y="695544"/>
                </a:lnTo>
                <a:lnTo>
                  <a:pt x="347442" y="713029"/>
                </a:lnTo>
                <a:lnTo>
                  <a:pt x="302304" y="728769"/>
                </a:lnTo>
                <a:lnTo>
                  <a:pt x="255764" y="742839"/>
                </a:lnTo>
                <a:lnTo>
                  <a:pt x="207763" y="755316"/>
                </a:lnTo>
                <a:lnTo>
                  <a:pt x="158244" y="766273"/>
                </a:lnTo>
                <a:lnTo>
                  <a:pt x="107149" y="775788"/>
                </a:lnTo>
                <a:lnTo>
                  <a:pt x="54421" y="783934"/>
                </a:lnTo>
                <a:lnTo>
                  <a:pt x="0" y="790787"/>
                </a:lnTo>
                <a:lnTo>
                  <a:pt x="74938" y="961913"/>
                </a:lnTo>
                <a:lnTo>
                  <a:pt x="287458" y="895931"/>
                </a:lnTo>
                <a:lnTo>
                  <a:pt x="336537" y="877589"/>
                </a:lnTo>
                <a:lnTo>
                  <a:pt x="384558" y="856909"/>
                </a:lnTo>
                <a:lnTo>
                  <a:pt x="431456" y="833955"/>
                </a:lnTo>
                <a:lnTo>
                  <a:pt x="477166" y="808792"/>
                </a:lnTo>
                <a:lnTo>
                  <a:pt x="521624" y="781484"/>
                </a:lnTo>
                <a:lnTo>
                  <a:pt x="564766" y="752096"/>
                </a:lnTo>
                <a:lnTo>
                  <a:pt x="606527" y="720692"/>
                </a:lnTo>
                <a:lnTo>
                  <a:pt x="646843" y="687336"/>
                </a:lnTo>
                <a:lnTo>
                  <a:pt x="685650" y="652093"/>
                </a:lnTo>
                <a:lnTo>
                  <a:pt x="732491" y="604186"/>
                </a:lnTo>
                <a:lnTo>
                  <a:pt x="773486" y="556581"/>
                </a:lnTo>
                <a:lnTo>
                  <a:pt x="809081" y="510000"/>
                </a:lnTo>
                <a:lnTo>
                  <a:pt x="839722" y="465161"/>
                </a:lnTo>
                <a:lnTo>
                  <a:pt x="865854" y="422787"/>
                </a:lnTo>
                <a:lnTo>
                  <a:pt x="887923" y="383598"/>
                </a:lnTo>
                <a:lnTo>
                  <a:pt x="906374" y="348314"/>
                </a:lnTo>
                <a:lnTo>
                  <a:pt x="921652" y="317657"/>
                </a:lnTo>
                <a:lnTo>
                  <a:pt x="864606" y="275157"/>
                </a:lnTo>
                <a:close/>
              </a:path>
              <a:path w="922019" h="962025">
                <a:moveTo>
                  <a:pt x="87245" y="0"/>
                </a:moveTo>
                <a:lnTo>
                  <a:pt x="52568" y="60404"/>
                </a:lnTo>
                <a:lnTo>
                  <a:pt x="112201" y="91494"/>
                </a:lnTo>
                <a:lnTo>
                  <a:pt x="164073" y="123948"/>
                </a:lnTo>
                <a:lnTo>
                  <a:pt x="208918" y="157135"/>
                </a:lnTo>
                <a:lnTo>
                  <a:pt x="247471" y="190428"/>
                </a:lnTo>
                <a:lnTo>
                  <a:pt x="280467" y="223197"/>
                </a:lnTo>
                <a:lnTo>
                  <a:pt x="308638" y="254812"/>
                </a:lnTo>
                <a:lnTo>
                  <a:pt x="332720" y="284645"/>
                </a:lnTo>
                <a:lnTo>
                  <a:pt x="353446" y="312066"/>
                </a:lnTo>
                <a:lnTo>
                  <a:pt x="473130" y="180088"/>
                </a:lnTo>
                <a:lnTo>
                  <a:pt x="433493" y="151265"/>
                </a:lnTo>
                <a:lnTo>
                  <a:pt x="394078" y="125075"/>
                </a:lnTo>
                <a:lnTo>
                  <a:pt x="354441" y="101334"/>
                </a:lnTo>
                <a:lnTo>
                  <a:pt x="314142" y="79857"/>
                </a:lnTo>
                <a:lnTo>
                  <a:pt x="272739" y="60461"/>
                </a:lnTo>
                <a:lnTo>
                  <a:pt x="229789" y="42962"/>
                </a:lnTo>
                <a:lnTo>
                  <a:pt x="184852" y="27175"/>
                </a:lnTo>
                <a:lnTo>
                  <a:pt x="137484" y="12915"/>
                </a:lnTo>
                <a:lnTo>
                  <a:pt x="87245" y="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0" name="object 50"/>
          <p:cNvSpPr/>
          <p:nvPr/>
        </p:nvSpPr>
        <p:spPr>
          <a:xfrm>
            <a:off x="7383115" y="3482434"/>
            <a:ext cx="508249" cy="509938"/>
          </a:xfrm>
          <a:custGeom>
            <a:avLst/>
            <a:gdLst/>
            <a:ahLst/>
            <a:cxnLst/>
            <a:rect l="l" t="t" r="r" b="b"/>
            <a:pathLst>
              <a:path w="955675" h="958850">
                <a:moveTo>
                  <a:pt x="603989" y="0"/>
                </a:moveTo>
                <a:lnTo>
                  <a:pt x="605279" y="28835"/>
                </a:lnTo>
                <a:lnTo>
                  <a:pt x="605942" y="57882"/>
                </a:lnTo>
                <a:lnTo>
                  <a:pt x="606186" y="81477"/>
                </a:lnTo>
                <a:lnTo>
                  <a:pt x="606221" y="258371"/>
                </a:lnTo>
                <a:lnTo>
                  <a:pt x="359030" y="258371"/>
                </a:lnTo>
                <a:lnTo>
                  <a:pt x="359030" y="50329"/>
                </a:lnTo>
                <a:lnTo>
                  <a:pt x="360080" y="43514"/>
                </a:lnTo>
                <a:lnTo>
                  <a:pt x="364698" y="23593"/>
                </a:lnTo>
                <a:lnTo>
                  <a:pt x="365747" y="16778"/>
                </a:lnTo>
                <a:lnTo>
                  <a:pt x="191256" y="0"/>
                </a:lnTo>
                <a:lnTo>
                  <a:pt x="193845" y="31055"/>
                </a:lnTo>
                <a:lnTo>
                  <a:pt x="195174" y="65571"/>
                </a:lnTo>
                <a:lnTo>
                  <a:pt x="195664" y="96103"/>
                </a:lnTo>
                <a:lnTo>
                  <a:pt x="195734" y="258371"/>
                </a:lnTo>
                <a:lnTo>
                  <a:pt x="143165" y="258371"/>
                </a:lnTo>
                <a:lnTo>
                  <a:pt x="113560" y="258161"/>
                </a:lnTo>
                <a:lnTo>
                  <a:pt x="70743" y="257532"/>
                </a:lnTo>
                <a:lnTo>
                  <a:pt x="28346" y="256485"/>
                </a:lnTo>
                <a:lnTo>
                  <a:pt x="0" y="255019"/>
                </a:lnTo>
                <a:lnTo>
                  <a:pt x="0" y="333316"/>
                </a:lnTo>
                <a:lnTo>
                  <a:pt x="32294" y="331847"/>
                </a:lnTo>
                <a:lnTo>
                  <a:pt x="71299" y="330797"/>
                </a:lnTo>
                <a:lnTo>
                  <a:pt x="110724" y="330167"/>
                </a:lnTo>
                <a:lnTo>
                  <a:pt x="144278" y="329958"/>
                </a:lnTo>
                <a:lnTo>
                  <a:pt x="195734" y="329958"/>
                </a:lnTo>
                <a:lnTo>
                  <a:pt x="195664" y="456842"/>
                </a:lnTo>
                <a:lnTo>
                  <a:pt x="195174" y="518150"/>
                </a:lnTo>
                <a:lnTo>
                  <a:pt x="193845" y="579039"/>
                </a:lnTo>
                <a:lnTo>
                  <a:pt x="191256" y="628604"/>
                </a:lnTo>
                <a:lnTo>
                  <a:pt x="360150" y="628604"/>
                </a:lnTo>
                <a:lnTo>
                  <a:pt x="359503" y="586413"/>
                </a:lnTo>
                <a:lnTo>
                  <a:pt x="359170" y="546112"/>
                </a:lnTo>
                <a:lnTo>
                  <a:pt x="359048" y="491131"/>
                </a:lnTo>
                <a:lnTo>
                  <a:pt x="359030" y="329958"/>
                </a:lnTo>
                <a:lnTo>
                  <a:pt x="606221" y="329958"/>
                </a:lnTo>
                <a:lnTo>
                  <a:pt x="606138" y="395717"/>
                </a:lnTo>
                <a:lnTo>
                  <a:pt x="605558" y="452994"/>
                </a:lnTo>
                <a:lnTo>
                  <a:pt x="603984" y="503187"/>
                </a:lnTo>
                <a:lnTo>
                  <a:pt x="600920" y="547694"/>
                </a:lnTo>
                <a:lnTo>
                  <a:pt x="595867" y="587914"/>
                </a:lnTo>
                <a:lnTo>
                  <a:pt x="569251" y="685967"/>
                </a:lnTo>
                <a:lnTo>
                  <a:pt x="544824" y="736012"/>
                </a:lnTo>
                <a:lnTo>
                  <a:pt x="515940" y="776515"/>
                </a:lnTo>
                <a:lnTo>
                  <a:pt x="483493" y="808608"/>
                </a:lnTo>
                <a:lnTo>
                  <a:pt x="448375" y="833426"/>
                </a:lnTo>
                <a:lnTo>
                  <a:pt x="411479" y="852105"/>
                </a:lnTo>
                <a:lnTo>
                  <a:pt x="373697" y="865776"/>
                </a:lnTo>
                <a:lnTo>
                  <a:pt x="335921" y="875576"/>
                </a:lnTo>
                <a:lnTo>
                  <a:pt x="263962" y="888095"/>
                </a:lnTo>
                <a:lnTo>
                  <a:pt x="298639" y="958555"/>
                </a:lnTo>
                <a:lnTo>
                  <a:pt x="375384" y="944566"/>
                </a:lnTo>
                <a:lnTo>
                  <a:pt x="416311" y="935217"/>
                </a:lnTo>
                <a:lnTo>
                  <a:pt x="458040" y="923397"/>
                </a:lnTo>
                <a:lnTo>
                  <a:pt x="499896" y="908431"/>
                </a:lnTo>
                <a:lnTo>
                  <a:pt x="541202" y="889643"/>
                </a:lnTo>
                <a:lnTo>
                  <a:pt x="581283" y="866357"/>
                </a:lnTo>
                <a:lnTo>
                  <a:pt x="619463" y="837898"/>
                </a:lnTo>
                <a:lnTo>
                  <a:pt x="655067" y="803590"/>
                </a:lnTo>
                <a:lnTo>
                  <a:pt x="687419" y="762757"/>
                </a:lnTo>
                <a:lnTo>
                  <a:pt x="715843" y="714723"/>
                </a:lnTo>
                <a:lnTo>
                  <a:pt x="734351" y="673464"/>
                </a:lnTo>
                <a:lnTo>
                  <a:pt x="748349" y="632742"/>
                </a:lnTo>
                <a:lnTo>
                  <a:pt x="758468" y="591312"/>
                </a:lnTo>
                <a:lnTo>
                  <a:pt x="765335" y="547928"/>
                </a:lnTo>
                <a:lnTo>
                  <a:pt x="769581" y="501346"/>
                </a:lnTo>
                <a:lnTo>
                  <a:pt x="771835" y="450321"/>
                </a:lnTo>
                <a:lnTo>
                  <a:pt x="772725" y="393606"/>
                </a:lnTo>
                <a:lnTo>
                  <a:pt x="772882" y="329958"/>
                </a:lnTo>
                <a:lnTo>
                  <a:pt x="822093" y="329958"/>
                </a:lnTo>
                <a:lnTo>
                  <a:pt x="854373" y="330167"/>
                </a:lnTo>
                <a:lnTo>
                  <a:pt x="890744" y="330797"/>
                </a:lnTo>
                <a:lnTo>
                  <a:pt x="926065" y="331847"/>
                </a:lnTo>
                <a:lnTo>
                  <a:pt x="955197" y="333316"/>
                </a:lnTo>
                <a:lnTo>
                  <a:pt x="955197" y="255019"/>
                </a:lnTo>
                <a:lnTo>
                  <a:pt x="923127" y="256957"/>
                </a:lnTo>
                <a:lnTo>
                  <a:pt x="885710" y="257952"/>
                </a:lnTo>
                <a:lnTo>
                  <a:pt x="848084" y="258319"/>
                </a:lnTo>
                <a:lnTo>
                  <a:pt x="772882" y="258371"/>
                </a:lnTo>
                <a:lnTo>
                  <a:pt x="772882" y="60398"/>
                </a:lnTo>
                <a:lnTo>
                  <a:pt x="773932" y="51887"/>
                </a:lnTo>
                <a:lnTo>
                  <a:pt x="778550" y="26895"/>
                </a:lnTo>
                <a:lnTo>
                  <a:pt x="779599" y="19011"/>
                </a:lnTo>
                <a:lnTo>
                  <a:pt x="777781" y="14467"/>
                </a:lnTo>
                <a:lnTo>
                  <a:pt x="772608" y="12020"/>
                </a:lnTo>
                <a:lnTo>
                  <a:pt x="764498" y="10834"/>
                </a:lnTo>
                <a:lnTo>
                  <a:pt x="603989" y="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1" name="object 51"/>
          <p:cNvSpPr/>
          <p:nvPr/>
        </p:nvSpPr>
        <p:spPr>
          <a:xfrm>
            <a:off x="7953616" y="3525264"/>
            <a:ext cx="441383" cy="449825"/>
          </a:xfrm>
          <a:custGeom>
            <a:avLst/>
            <a:gdLst/>
            <a:ahLst/>
            <a:cxnLst/>
            <a:rect l="l" t="t" r="r" b="b"/>
            <a:pathLst>
              <a:path w="829944" h="845820">
                <a:moveTo>
                  <a:pt x="765053" y="0"/>
                </a:moveTo>
                <a:lnTo>
                  <a:pt x="701859" y="1953"/>
                </a:lnTo>
                <a:lnTo>
                  <a:pt x="166094" y="3474"/>
                </a:lnTo>
                <a:lnTo>
                  <a:pt x="119679" y="3492"/>
                </a:lnTo>
                <a:lnTo>
                  <a:pt x="61518" y="2882"/>
                </a:lnTo>
                <a:lnTo>
                  <a:pt x="0" y="1119"/>
                </a:lnTo>
                <a:lnTo>
                  <a:pt x="0" y="79415"/>
                </a:lnTo>
                <a:lnTo>
                  <a:pt x="54790" y="76827"/>
                </a:lnTo>
                <a:lnTo>
                  <a:pt x="101925" y="75497"/>
                </a:lnTo>
                <a:lnTo>
                  <a:pt x="146750" y="75008"/>
                </a:lnTo>
                <a:lnTo>
                  <a:pt x="640898" y="73818"/>
                </a:lnTo>
                <a:lnTo>
                  <a:pt x="628127" y="141213"/>
                </a:lnTo>
                <a:lnTo>
                  <a:pt x="612793" y="204106"/>
                </a:lnTo>
                <a:lnTo>
                  <a:pt x="595054" y="262664"/>
                </a:lnTo>
                <a:lnTo>
                  <a:pt x="575063" y="317058"/>
                </a:lnTo>
                <a:lnTo>
                  <a:pt x="552977" y="367458"/>
                </a:lnTo>
                <a:lnTo>
                  <a:pt x="528952" y="414032"/>
                </a:lnTo>
                <a:lnTo>
                  <a:pt x="503144" y="456951"/>
                </a:lnTo>
                <a:lnTo>
                  <a:pt x="475707" y="496384"/>
                </a:lnTo>
                <a:lnTo>
                  <a:pt x="446798" y="532500"/>
                </a:lnTo>
                <a:lnTo>
                  <a:pt x="416572" y="565470"/>
                </a:lnTo>
                <a:lnTo>
                  <a:pt x="385185" y="595462"/>
                </a:lnTo>
                <a:lnTo>
                  <a:pt x="352793" y="622646"/>
                </a:lnTo>
                <a:lnTo>
                  <a:pt x="319551" y="647192"/>
                </a:lnTo>
                <a:lnTo>
                  <a:pt x="285615" y="669269"/>
                </a:lnTo>
                <a:lnTo>
                  <a:pt x="251141" y="689048"/>
                </a:lnTo>
                <a:lnTo>
                  <a:pt x="216285" y="706696"/>
                </a:lnTo>
                <a:lnTo>
                  <a:pt x="181201" y="722385"/>
                </a:lnTo>
                <a:lnTo>
                  <a:pt x="110976" y="748560"/>
                </a:lnTo>
                <a:lnTo>
                  <a:pt x="41712" y="768929"/>
                </a:lnTo>
                <a:lnTo>
                  <a:pt x="7829" y="777360"/>
                </a:lnTo>
                <a:lnTo>
                  <a:pt x="46977" y="845588"/>
                </a:lnTo>
                <a:lnTo>
                  <a:pt x="112900" y="829924"/>
                </a:lnTo>
                <a:lnTo>
                  <a:pt x="183401" y="810625"/>
                </a:lnTo>
                <a:lnTo>
                  <a:pt x="219910" y="799152"/>
                </a:lnTo>
                <a:lnTo>
                  <a:pt x="257013" y="786218"/>
                </a:lnTo>
                <a:lnTo>
                  <a:pt x="294526" y="771639"/>
                </a:lnTo>
                <a:lnTo>
                  <a:pt x="332268" y="755230"/>
                </a:lnTo>
                <a:lnTo>
                  <a:pt x="370053" y="736809"/>
                </a:lnTo>
                <a:lnTo>
                  <a:pt x="407699" y="716191"/>
                </a:lnTo>
                <a:lnTo>
                  <a:pt x="445023" y="693192"/>
                </a:lnTo>
                <a:lnTo>
                  <a:pt x="481840" y="667627"/>
                </a:lnTo>
                <a:lnTo>
                  <a:pt x="517968" y="639313"/>
                </a:lnTo>
                <a:lnTo>
                  <a:pt x="553223" y="608066"/>
                </a:lnTo>
                <a:lnTo>
                  <a:pt x="587421" y="573702"/>
                </a:lnTo>
                <a:lnTo>
                  <a:pt x="620380" y="536037"/>
                </a:lnTo>
                <a:lnTo>
                  <a:pt x="651916" y="494886"/>
                </a:lnTo>
                <a:lnTo>
                  <a:pt x="681846" y="450066"/>
                </a:lnTo>
                <a:lnTo>
                  <a:pt x="709986" y="401392"/>
                </a:lnTo>
                <a:lnTo>
                  <a:pt x="736152" y="348681"/>
                </a:lnTo>
                <a:lnTo>
                  <a:pt x="760162" y="291749"/>
                </a:lnTo>
                <a:lnTo>
                  <a:pt x="781832" y="230411"/>
                </a:lnTo>
                <a:lnTo>
                  <a:pt x="806720" y="138832"/>
                </a:lnTo>
                <a:lnTo>
                  <a:pt x="820841" y="83974"/>
                </a:lnTo>
                <a:lnTo>
                  <a:pt x="829929" y="48097"/>
                </a:lnTo>
                <a:lnTo>
                  <a:pt x="765053" y="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2" name="object 52"/>
          <p:cNvSpPr/>
          <p:nvPr/>
        </p:nvSpPr>
        <p:spPr>
          <a:xfrm>
            <a:off x="8489677" y="3623413"/>
            <a:ext cx="396806" cy="357632"/>
          </a:xfrm>
          <a:custGeom>
            <a:avLst/>
            <a:gdLst/>
            <a:ahLst/>
            <a:cxnLst/>
            <a:rect l="l" t="t" r="r" b="b"/>
            <a:pathLst>
              <a:path w="746125" h="672465">
                <a:moveTo>
                  <a:pt x="269559" y="152115"/>
                </a:moveTo>
                <a:lnTo>
                  <a:pt x="269559" y="284099"/>
                </a:lnTo>
                <a:lnTo>
                  <a:pt x="265108" y="353805"/>
                </a:lnTo>
                <a:lnTo>
                  <a:pt x="252695" y="412852"/>
                </a:lnTo>
                <a:lnTo>
                  <a:pt x="233733" y="462174"/>
                </a:lnTo>
                <a:lnTo>
                  <a:pt x="209633" y="502701"/>
                </a:lnTo>
                <a:lnTo>
                  <a:pt x="181807" y="535369"/>
                </a:lnTo>
                <a:lnTo>
                  <a:pt x="151666" y="561108"/>
                </a:lnTo>
                <a:lnTo>
                  <a:pt x="90089" y="595535"/>
                </a:lnTo>
                <a:lnTo>
                  <a:pt x="36195" y="613443"/>
                </a:lnTo>
                <a:lnTo>
                  <a:pt x="15659" y="618535"/>
                </a:lnTo>
                <a:lnTo>
                  <a:pt x="36909" y="672223"/>
                </a:lnTo>
                <a:lnTo>
                  <a:pt x="90210" y="658245"/>
                </a:lnTo>
                <a:lnTo>
                  <a:pt x="139597" y="642400"/>
                </a:lnTo>
                <a:lnTo>
                  <a:pt x="185011" y="624332"/>
                </a:lnTo>
                <a:lnTo>
                  <a:pt x="226389" y="603683"/>
                </a:lnTo>
                <a:lnTo>
                  <a:pt x="263670" y="580095"/>
                </a:lnTo>
                <a:lnTo>
                  <a:pt x="296795" y="553212"/>
                </a:lnTo>
                <a:lnTo>
                  <a:pt x="325700" y="522675"/>
                </a:lnTo>
                <a:lnTo>
                  <a:pt x="350327" y="488128"/>
                </a:lnTo>
                <a:lnTo>
                  <a:pt x="370612" y="449212"/>
                </a:lnTo>
                <a:lnTo>
                  <a:pt x="386496" y="405571"/>
                </a:lnTo>
                <a:lnTo>
                  <a:pt x="397918" y="356847"/>
                </a:lnTo>
                <a:lnTo>
                  <a:pt x="404815" y="302682"/>
                </a:lnTo>
                <a:lnTo>
                  <a:pt x="407128" y="242719"/>
                </a:lnTo>
                <a:lnTo>
                  <a:pt x="407128" y="194621"/>
                </a:lnTo>
                <a:lnTo>
                  <a:pt x="407828" y="187998"/>
                </a:lnTo>
                <a:lnTo>
                  <a:pt x="409367" y="178542"/>
                </a:lnTo>
                <a:lnTo>
                  <a:pt x="410906" y="169296"/>
                </a:lnTo>
                <a:lnTo>
                  <a:pt x="411606" y="163303"/>
                </a:lnTo>
                <a:lnTo>
                  <a:pt x="411606" y="158825"/>
                </a:lnTo>
                <a:lnTo>
                  <a:pt x="400418" y="157712"/>
                </a:lnTo>
                <a:lnTo>
                  <a:pt x="392595" y="157712"/>
                </a:lnTo>
                <a:lnTo>
                  <a:pt x="269559" y="152115"/>
                </a:lnTo>
                <a:close/>
              </a:path>
              <a:path w="746125" h="672465">
                <a:moveTo>
                  <a:pt x="740990" y="62637"/>
                </a:moveTo>
                <a:lnTo>
                  <a:pt x="578267" y="62637"/>
                </a:lnTo>
                <a:lnTo>
                  <a:pt x="578267" y="64869"/>
                </a:lnTo>
                <a:lnTo>
                  <a:pt x="574917" y="78960"/>
                </a:lnTo>
                <a:lnTo>
                  <a:pt x="546529" y="150018"/>
                </a:lnTo>
                <a:lnTo>
                  <a:pt x="520435" y="199341"/>
                </a:lnTo>
                <a:lnTo>
                  <a:pt x="485703" y="252766"/>
                </a:lnTo>
                <a:lnTo>
                  <a:pt x="441805" y="306469"/>
                </a:lnTo>
                <a:lnTo>
                  <a:pt x="489902" y="346736"/>
                </a:lnTo>
                <a:lnTo>
                  <a:pt x="537060" y="308549"/>
                </a:lnTo>
                <a:lnTo>
                  <a:pt x="577741" y="271711"/>
                </a:lnTo>
                <a:lnTo>
                  <a:pt x="613022" y="235790"/>
                </a:lnTo>
                <a:lnTo>
                  <a:pt x="643977" y="200354"/>
                </a:lnTo>
                <a:lnTo>
                  <a:pt x="671682" y="164971"/>
                </a:lnTo>
                <a:lnTo>
                  <a:pt x="697211" y="129207"/>
                </a:lnTo>
                <a:lnTo>
                  <a:pt x="721639" y="92629"/>
                </a:lnTo>
                <a:lnTo>
                  <a:pt x="740990" y="62637"/>
                </a:lnTo>
                <a:close/>
              </a:path>
              <a:path w="746125" h="672465">
                <a:moveTo>
                  <a:pt x="0" y="4477"/>
                </a:moveTo>
                <a:lnTo>
                  <a:pt x="0" y="67108"/>
                </a:lnTo>
                <a:lnTo>
                  <a:pt x="157705" y="63749"/>
                </a:lnTo>
                <a:lnTo>
                  <a:pt x="740990" y="62637"/>
                </a:lnTo>
                <a:lnTo>
                  <a:pt x="746042" y="54807"/>
                </a:lnTo>
                <a:lnTo>
                  <a:pt x="699064" y="7829"/>
                </a:lnTo>
                <a:lnTo>
                  <a:pt x="157705" y="7829"/>
                </a:lnTo>
                <a:lnTo>
                  <a:pt x="78015" y="6993"/>
                </a:lnTo>
                <a:lnTo>
                  <a:pt x="30933" y="5946"/>
                </a:lnTo>
                <a:lnTo>
                  <a:pt x="0" y="4477"/>
                </a:lnTo>
                <a:close/>
              </a:path>
              <a:path w="746125" h="672465">
                <a:moveTo>
                  <a:pt x="691234" y="0"/>
                </a:moveTo>
                <a:lnTo>
                  <a:pt x="618392" y="5457"/>
                </a:lnTo>
                <a:lnTo>
                  <a:pt x="571557" y="6716"/>
                </a:lnTo>
                <a:lnTo>
                  <a:pt x="157705" y="7829"/>
                </a:lnTo>
                <a:lnTo>
                  <a:pt x="699064" y="7829"/>
                </a:lnTo>
                <a:lnTo>
                  <a:pt x="691234" y="0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3" name="object 53"/>
          <p:cNvSpPr/>
          <p:nvPr/>
        </p:nvSpPr>
        <p:spPr>
          <a:xfrm>
            <a:off x="9007356" y="3486600"/>
            <a:ext cx="358983" cy="515341"/>
          </a:xfrm>
          <a:custGeom>
            <a:avLst/>
            <a:gdLst/>
            <a:ahLst/>
            <a:cxnLst/>
            <a:rect l="l" t="t" r="r" b="b"/>
            <a:pathLst>
              <a:path w="675005" h="969009">
                <a:moveTo>
                  <a:pt x="501090" y="0"/>
                </a:moveTo>
                <a:lnTo>
                  <a:pt x="504497" y="47726"/>
                </a:lnTo>
                <a:lnTo>
                  <a:pt x="506542" y="101642"/>
                </a:lnTo>
                <a:lnTo>
                  <a:pt x="507538" y="156187"/>
                </a:lnTo>
                <a:lnTo>
                  <a:pt x="507801" y="205803"/>
                </a:lnTo>
                <a:lnTo>
                  <a:pt x="507725" y="274036"/>
                </a:lnTo>
                <a:lnTo>
                  <a:pt x="507365" y="335917"/>
                </a:lnTo>
                <a:lnTo>
                  <a:pt x="506516" y="391971"/>
                </a:lnTo>
                <a:lnTo>
                  <a:pt x="504977" y="442722"/>
                </a:lnTo>
                <a:lnTo>
                  <a:pt x="502546" y="488696"/>
                </a:lnTo>
                <a:lnTo>
                  <a:pt x="499018" y="530416"/>
                </a:lnTo>
                <a:lnTo>
                  <a:pt x="494194" y="568409"/>
                </a:lnTo>
                <a:lnTo>
                  <a:pt x="479840" y="635307"/>
                </a:lnTo>
                <a:lnTo>
                  <a:pt x="458639" y="692103"/>
                </a:lnTo>
                <a:lnTo>
                  <a:pt x="431975" y="739632"/>
                </a:lnTo>
                <a:lnTo>
                  <a:pt x="400896" y="778826"/>
                </a:lnTo>
                <a:lnTo>
                  <a:pt x="366449" y="810617"/>
                </a:lnTo>
                <a:lnTo>
                  <a:pt x="329679" y="835939"/>
                </a:lnTo>
                <a:lnTo>
                  <a:pt x="291635" y="855725"/>
                </a:lnTo>
                <a:lnTo>
                  <a:pt x="253362" y="870907"/>
                </a:lnTo>
                <a:lnTo>
                  <a:pt x="215908" y="882418"/>
                </a:lnTo>
                <a:lnTo>
                  <a:pt x="147643" y="898157"/>
                </a:lnTo>
                <a:lnTo>
                  <a:pt x="180081" y="968624"/>
                </a:lnTo>
                <a:lnTo>
                  <a:pt x="235038" y="958225"/>
                </a:lnTo>
                <a:lnTo>
                  <a:pt x="286237" y="946673"/>
                </a:lnTo>
                <a:lnTo>
                  <a:pt x="333768" y="933763"/>
                </a:lnTo>
                <a:lnTo>
                  <a:pt x="377721" y="919287"/>
                </a:lnTo>
                <a:lnTo>
                  <a:pt x="418187" y="903042"/>
                </a:lnTo>
                <a:lnTo>
                  <a:pt x="455254" y="884821"/>
                </a:lnTo>
                <a:lnTo>
                  <a:pt x="489013" y="864420"/>
                </a:lnTo>
                <a:lnTo>
                  <a:pt x="519554" y="841632"/>
                </a:lnTo>
                <a:lnTo>
                  <a:pt x="571343" y="788075"/>
                </a:lnTo>
                <a:lnTo>
                  <a:pt x="611340" y="722507"/>
                </a:lnTo>
                <a:lnTo>
                  <a:pt x="627142" y="684705"/>
                </a:lnTo>
                <a:lnTo>
                  <a:pt x="640265" y="643283"/>
                </a:lnTo>
                <a:lnTo>
                  <a:pt x="650801" y="598037"/>
                </a:lnTo>
                <a:lnTo>
                  <a:pt x="658839" y="548761"/>
                </a:lnTo>
                <a:lnTo>
                  <a:pt x="664469" y="495249"/>
                </a:lnTo>
                <a:lnTo>
                  <a:pt x="667781" y="437296"/>
                </a:lnTo>
                <a:lnTo>
                  <a:pt x="668865" y="374696"/>
                </a:lnTo>
                <a:lnTo>
                  <a:pt x="668865" y="50322"/>
                </a:lnTo>
                <a:lnTo>
                  <a:pt x="669738" y="43529"/>
                </a:lnTo>
                <a:lnTo>
                  <a:pt x="671660" y="33693"/>
                </a:lnTo>
                <a:lnTo>
                  <a:pt x="673582" y="24065"/>
                </a:lnTo>
                <a:lnTo>
                  <a:pt x="674455" y="17898"/>
                </a:lnTo>
                <a:lnTo>
                  <a:pt x="674455" y="11181"/>
                </a:lnTo>
                <a:lnTo>
                  <a:pt x="662155" y="10068"/>
                </a:lnTo>
                <a:lnTo>
                  <a:pt x="656557" y="10068"/>
                </a:lnTo>
                <a:lnTo>
                  <a:pt x="501090" y="0"/>
                </a:lnTo>
                <a:close/>
              </a:path>
              <a:path w="675005" h="969009">
                <a:moveTo>
                  <a:pt x="0" y="4471"/>
                </a:moveTo>
                <a:lnTo>
                  <a:pt x="862" y="27995"/>
                </a:lnTo>
                <a:lnTo>
                  <a:pt x="1539" y="50329"/>
                </a:lnTo>
                <a:lnTo>
                  <a:pt x="2046" y="73991"/>
                </a:lnTo>
                <a:lnTo>
                  <a:pt x="2112" y="437296"/>
                </a:lnTo>
                <a:lnTo>
                  <a:pt x="1889" y="470851"/>
                </a:lnTo>
                <a:lnTo>
                  <a:pt x="1119" y="531564"/>
                </a:lnTo>
                <a:lnTo>
                  <a:pt x="349" y="583469"/>
                </a:lnTo>
                <a:lnTo>
                  <a:pt x="0" y="609579"/>
                </a:lnTo>
                <a:lnTo>
                  <a:pt x="166654" y="609579"/>
                </a:lnTo>
                <a:lnTo>
                  <a:pt x="165658" y="565871"/>
                </a:lnTo>
                <a:lnTo>
                  <a:pt x="164559" y="515767"/>
                </a:lnTo>
                <a:lnTo>
                  <a:pt x="163669" y="465032"/>
                </a:lnTo>
                <a:lnTo>
                  <a:pt x="163303" y="419435"/>
                </a:lnTo>
                <a:lnTo>
                  <a:pt x="163303" y="50322"/>
                </a:lnTo>
                <a:lnTo>
                  <a:pt x="164526" y="44700"/>
                </a:lnTo>
                <a:lnTo>
                  <a:pt x="169909" y="27995"/>
                </a:lnTo>
                <a:lnTo>
                  <a:pt x="171132" y="22369"/>
                </a:lnTo>
                <a:lnTo>
                  <a:pt x="171132" y="15659"/>
                </a:lnTo>
                <a:lnTo>
                  <a:pt x="165535" y="14539"/>
                </a:lnTo>
                <a:lnTo>
                  <a:pt x="150995" y="13420"/>
                </a:lnTo>
                <a:lnTo>
                  <a:pt x="0" y="4471"/>
                </a:lnTo>
                <a:close/>
              </a:path>
            </a:pathLst>
          </a:custGeom>
          <a:solidFill>
            <a:srgbClr val="84814F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4" name="object 54"/>
          <p:cNvSpPr/>
          <p:nvPr/>
        </p:nvSpPr>
        <p:spPr>
          <a:xfrm>
            <a:off x="5170117" y="4182794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6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5" name="object 55"/>
          <p:cNvSpPr/>
          <p:nvPr/>
        </p:nvSpPr>
        <p:spPr>
          <a:xfrm>
            <a:off x="5170117" y="4662164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6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6" name="object 56"/>
          <p:cNvSpPr/>
          <p:nvPr/>
        </p:nvSpPr>
        <p:spPr>
          <a:xfrm>
            <a:off x="5170117" y="5141534"/>
            <a:ext cx="4774841" cy="0"/>
          </a:xfrm>
          <a:custGeom>
            <a:avLst/>
            <a:gdLst/>
            <a:ahLst/>
            <a:cxnLst/>
            <a:rect l="l" t="t" r="r" b="b"/>
            <a:pathLst>
              <a:path w="8978265">
                <a:moveTo>
                  <a:pt x="0" y="0"/>
                </a:moveTo>
                <a:lnTo>
                  <a:pt x="8978140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7" name="object 57"/>
          <p:cNvSpPr/>
          <p:nvPr/>
        </p:nvSpPr>
        <p:spPr>
          <a:xfrm>
            <a:off x="5170117" y="5620905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6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58" name="object 58"/>
          <p:cNvSpPr/>
          <p:nvPr/>
        </p:nvSpPr>
        <p:spPr>
          <a:xfrm>
            <a:off x="5170117" y="6092926"/>
            <a:ext cx="4828536" cy="0"/>
          </a:xfrm>
          <a:custGeom>
            <a:avLst/>
            <a:gdLst/>
            <a:ahLst/>
            <a:cxnLst/>
            <a:rect l="l" t="t" r="r" b="b"/>
            <a:pathLst>
              <a:path w="9079230">
                <a:moveTo>
                  <a:pt x="0" y="0"/>
                </a:moveTo>
                <a:lnTo>
                  <a:pt x="9078786" y="0"/>
                </a:lnTo>
              </a:path>
            </a:pathLst>
          </a:custGeom>
          <a:ln w="71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59" name="object 5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655" y="4401506"/>
            <a:ext cx="44139" cy="44135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5348509" y="4355139"/>
            <a:ext cx="168178" cy="135758"/>
          </a:xfrm>
          <a:custGeom>
            <a:avLst/>
            <a:gdLst/>
            <a:ahLst/>
            <a:cxnLst/>
            <a:rect l="l" t="t" r="r" b="b"/>
            <a:pathLst>
              <a:path w="316229" h="255270">
                <a:moveTo>
                  <a:pt x="48734" y="0"/>
                </a:moveTo>
                <a:lnTo>
                  <a:pt x="48734" y="25124"/>
                </a:lnTo>
                <a:lnTo>
                  <a:pt x="62607" y="24286"/>
                </a:lnTo>
                <a:lnTo>
                  <a:pt x="79477" y="23554"/>
                </a:lnTo>
                <a:lnTo>
                  <a:pt x="96489" y="23035"/>
                </a:lnTo>
                <a:lnTo>
                  <a:pt x="110788" y="22838"/>
                </a:lnTo>
                <a:lnTo>
                  <a:pt x="203684" y="22838"/>
                </a:lnTo>
                <a:lnTo>
                  <a:pt x="170180" y="231470"/>
                </a:lnTo>
                <a:lnTo>
                  <a:pt x="60539" y="231470"/>
                </a:lnTo>
                <a:lnTo>
                  <a:pt x="34266" y="230900"/>
                </a:lnTo>
                <a:lnTo>
                  <a:pt x="15349" y="230186"/>
                </a:lnTo>
                <a:lnTo>
                  <a:pt x="0" y="229184"/>
                </a:lnTo>
                <a:lnTo>
                  <a:pt x="0" y="254698"/>
                </a:lnTo>
                <a:lnTo>
                  <a:pt x="15730" y="253696"/>
                </a:lnTo>
                <a:lnTo>
                  <a:pt x="33599" y="252982"/>
                </a:lnTo>
                <a:lnTo>
                  <a:pt x="49897" y="252554"/>
                </a:lnTo>
                <a:lnTo>
                  <a:pt x="60914" y="252412"/>
                </a:lnTo>
                <a:lnTo>
                  <a:pt x="255080" y="252412"/>
                </a:lnTo>
                <a:lnTo>
                  <a:pt x="279112" y="252982"/>
                </a:lnTo>
                <a:lnTo>
                  <a:pt x="297857" y="253696"/>
                </a:lnTo>
                <a:lnTo>
                  <a:pt x="315994" y="254698"/>
                </a:lnTo>
                <a:lnTo>
                  <a:pt x="315994" y="229184"/>
                </a:lnTo>
                <a:lnTo>
                  <a:pt x="302132" y="230025"/>
                </a:lnTo>
                <a:lnTo>
                  <a:pt x="285630" y="230757"/>
                </a:lnTo>
                <a:lnTo>
                  <a:pt x="268986" y="231274"/>
                </a:lnTo>
                <a:lnTo>
                  <a:pt x="254698" y="231470"/>
                </a:lnTo>
                <a:lnTo>
                  <a:pt x="213197" y="231470"/>
                </a:lnTo>
                <a:lnTo>
                  <a:pt x="248071" y="16658"/>
                </a:lnTo>
                <a:lnTo>
                  <a:pt x="250890" y="1146"/>
                </a:lnTo>
                <a:lnTo>
                  <a:pt x="242037" y="1643"/>
                </a:lnTo>
                <a:lnTo>
                  <a:pt x="230045" y="2000"/>
                </a:lnTo>
                <a:lnTo>
                  <a:pt x="217911" y="2214"/>
                </a:lnTo>
                <a:lnTo>
                  <a:pt x="110788" y="2285"/>
                </a:lnTo>
                <a:lnTo>
                  <a:pt x="96329" y="2089"/>
                </a:lnTo>
                <a:lnTo>
                  <a:pt x="79620" y="1572"/>
                </a:lnTo>
                <a:lnTo>
                  <a:pt x="62981" y="840"/>
                </a:lnTo>
                <a:lnTo>
                  <a:pt x="487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1" name="object 61"/>
          <p:cNvSpPr/>
          <p:nvPr/>
        </p:nvSpPr>
        <p:spPr>
          <a:xfrm>
            <a:off x="5566048" y="4356887"/>
            <a:ext cx="138798" cy="14859"/>
          </a:xfrm>
          <a:custGeom>
            <a:avLst/>
            <a:gdLst/>
            <a:ahLst/>
            <a:cxnLst/>
            <a:rect l="l" t="t" r="r" b="b"/>
            <a:pathLst>
              <a:path w="260984" h="27940">
                <a:moveTo>
                  <a:pt x="260781" y="0"/>
                </a:moveTo>
                <a:lnTo>
                  <a:pt x="246430" y="0"/>
                </a:lnTo>
                <a:lnTo>
                  <a:pt x="246430" y="1270"/>
                </a:lnTo>
                <a:lnTo>
                  <a:pt x="210083" y="1270"/>
                </a:lnTo>
                <a:lnTo>
                  <a:pt x="210083" y="2540"/>
                </a:lnTo>
                <a:lnTo>
                  <a:pt x="50660" y="2540"/>
                </a:lnTo>
                <a:lnTo>
                  <a:pt x="50660" y="1270"/>
                </a:lnTo>
                <a:lnTo>
                  <a:pt x="14185" y="1270"/>
                </a:lnTo>
                <a:lnTo>
                  <a:pt x="14185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25400"/>
                </a:lnTo>
                <a:lnTo>
                  <a:pt x="0" y="26670"/>
                </a:lnTo>
                <a:lnTo>
                  <a:pt x="0" y="27940"/>
                </a:lnTo>
                <a:lnTo>
                  <a:pt x="10337" y="27940"/>
                </a:lnTo>
                <a:lnTo>
                  <a:pt x="10337" y="26670"/>
                </a:lnTo>
                <a:lnTo>
                  <a:pt x="40843" y="26670"/>
                </a:lnTo>
                <a:lnTo>
                  <a:pt x="40843" y="25400"/>
                </a:lnTo>
                <a:lnTo>
                  <a:pt x="217944" y="25400"/>
                </a:lnTo>
                <a:lnTo>
                  <a:pt x="217944" y="26670"/>
                </a:lnTo>
                <a:lnTo>
                  <a:pt x="250482" y="26670"/>
                </a:lnTo>
                <a:lnTo>
                  <a:pt x="250482" y="27940"/>
                </a:lnTo>
                <a:lnTo>
                  <a:pt x="260781" y="27940"/>
                </a:lnTo>
                <a:lnTo>
                  <a:pt x="260781" y="26670"/>
                </a:lnTo>
                <a:lnTo>
                  <a:pt x="260781" y="25400"/>
                </a:lnTo>
                <a:lnTo>
                  <a:pt x="260781" y="2540"/>
                </a:lnTo>
                <a:lnTo>
                  <a:pt x="260781" y="1270"/>
                </a:lnTo>
                <a:lnTo>
                  <a:pt x="2607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2" name="object 62"/>
          <p:cNvSpPr/>
          <p:nvPr/>
        </p:nvSpPr>
        <p:spPr>
          <a:xfrm>
            <a:off x="5548628" y="4475760"/>
            <a:ext cx="172231" cy="14859"/>
          </a:xfrm>
          <a:custGeom>
            <a:avLst/>
            <a:gdLst/>
            <a:ahLst/>
            <a:cxnLst/>
            <a:rect l="l" t="t" r="r" b="b"/>
            <a:pathLst>
              <a:path w="323850" h="27940">
                <a:moveTo>
                  <a:pt x="323608" y="0"/>
                </a:moveTo>
                <a:lnTo>
                  <a:pt x="312712" y="0"/>
                </a:lnTo>
                <a:lnTo>
                  <a:pt x="312712" y="1270"/>
                </a:lnTo>
                <a:lnTo>
                  <a:pt x="278434" y="1270"/>
                </a:lnTo>
                <a:lnTo>
                  <a:pt x="278434" y="2540"/>
                </a:lnTo>
                <a:lnTo>
                  <a:pt x="54343" y="2540"/>
                </a:lnTo>
                <a:lnTo>
                  <a:pt x="54343" y="1270"/>
                </a:lnTo>
                <a:lnTo>
                  <a:pt x="10617" y="1270"/>
                </a:lnTo>
                <a:lnTo>
                  <a:pt x="10617" y="0"/>
                </a:lnTo>
                <a:lnTo>
                  <a:pt x="0" y="0"/>
                </a:lnTo>
                <a:lnTo>
                  <a:pt x="0" y="1270"/>
                </a:lnTo>
                <a:lnTo>
                  <a:pt x="0" y="2540"/>
                </a:lnTo>
                <a:lnTo>
                  <a:pt x="0" y="25400"/>
                </a:lnTo>
                <a:lnTo>
                  <a:pt x="0" y="26670"/>
                </a:lnTo>
                <a:lnTo>
                  <a:pt x="0" y="27940"/>
                </a:lnTo>
                <a:lnTo>
                  <a:pt x="4102" y="27940"/>
                </a:lnTo>
                <a:lnTo>
                  <a:pt x="4102" y="26670"/>
                </a:lnTo>
                <a:lnTo>
                  <a:pt x="35534" y="26670"/>
                </a:lnTo>
                <a:lnTo>
                  <a:pt x="35534" y="25400"/>
                </a:lnTo>
                <a:lnTo>
                  <a:pt x="288848" y="25400"/>
                </a:lnTo>
                <a:lnTo>
                  <a:pt x="288848" y="26670"/>
                </a:lnTo>
                <a:lnTo>
                  <a:pt x="319544" y="26670"/>
                </a:lnTo>
                <a:lnTo>
                  <a:pt x="319544" y="27940"/>
                </a:lnTo>
                <a:lnTo>
                  <a:pt x="323608" y="27940"/>
                </a:lnTo>
                <a:lnTo>
                  <a:pt x="323608" y="26670"/>
                </a:lnTo>
                <a:lnTo>
                  <a:pt x="323608" y="25400"/>
                </a:lnTo>
                <a:lnTo>
                  <a:pt x="323608" y="2540"/>
                </a:lnTo>
                <a:lnTo>
                  <a:pt x="323608" y="1270"/>
                </a:lnTo>
                <a:lnTo>
                  <a:pt x="3236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3" name="object 63"/>
          <p:cNvSpPr/>
          <p:nvPr/>
        </p:nvSpPr>
        <p:spPr>
          <a:xfrm>
            <a:off x="5736042" y="4416290"/>
            <a:ext cx="175608" cy="14184"/>
          </a:xfrm>
          <a:custGeom>
            <a:avLst/>
            <a:gdLst/>
            <a:ahLst/>
            <a:cxnLst/>
            <a:rect l="l" t="t" r="r" b="b"/>
            <a:pathLst>
              <a:path w="330200" h="26670">
                <a:moveTo>
                  <a:pt x="330073" y="0"/>
                </a:moveTo>
                <a:lnTo>
                  <a:pt x="265633" y="0"/>
                </a:lnTo>
                <a:lnTo>
                  <a:pt x="265633" y="1270"/>
                </a:lnTo>
                <a:lnTo>
                  <a:pt x="67652" y="1270"/>
                </a:lnTo>
                <a:lnTo>
                  <a:pt x="67652" y="0"/>
                </a:lnTo>
                <a:lnTo>
                  <a:pt x="0" y="0"/>
                </a:lnTo>
                <a:lnTo>
                  <a:pt x="0" y="1270"/>
                </a:lnTo>
                <a:lnTo>
                  <a:pt x="0" y="26670"/>
                </a:lnTo>
                <a:lnTo>
                  <a:pt x="330073" y="26670"/>
                </a:lnTo>
                <a:lnTo>
                  <a:pt x="330073" y="1270"/>
                </a:lnTo>
                <a:lnTo>
                  <a:pt x="3300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4" name="object 64"/>
          <p:cNvSpPr/>
          <p:nvPr/>
        </p:nvSpPr>
        <p:spPr>
          <a:xfrm>
            <a:off x="5945261" y="4335497"/>
            <a:ext cx="158722" cy="174595"/>
          </a:xfrm>
          <a:custGeom>
            <a:avLst/>
            <a:gdLst/>
            <a:ahLst/>
            <a:cxnLst/>
            <a:rect l="l" t="t" r="r" b="b"/>
            <a:pathLst>
              <a:path w="298450" h="328295">
                <a:moveTo>
                  <a:pt x="105458" y="0"/>
                </a:moveTo>
                <a:lnTo>
                  <a:pt x="95940" y="41501"/>
                </a:lnTo>
                <a:lnTo>
                  <a:pt x="79877" y="82390"/>
                </a:lnTo>
                <a:lnTo>
                  <a:pt x="59103" y="115928"/>
                </a:lnTo>
                <a:lnTo>
                  <a:pt x="0" y="164087"/>
                </a:lnTo>
                <a:lnTo>
                  <a:pt x="11798" y="181985"/>
                </a:lnTo>
                <a:lnTo>
                  <a:pt x="46278" y="162709"/>
                </a:lnTo>
                <a:lnTo>
                  <a:pt x="74618" y="141151"/>
                </a:lnTo>
                <a:lnTo>
                  <a:pt x="98960" y="115168"/>
                </a:lnTo>
                <a:lnTo>
                  <a:pt x="121446" y="82620"/>
                </a:lnTo>
                <a:lnTo>
                  <a:pt x="248222" y="82620"/>
                </a:lnTo>
                <a:lnTo>
                  <a:pt x="232476" y="150327"/>
                </a:lnTo>
                <a:lnTo>
                  <a:pt x="208261" y="202624"/>
                </a:lnTo>
                <a:lnTo>
                  <a:pt x="177996" y="241555"/>
                </a:lnTo>
                <a:lnTo>
                  <a:pt x="144099" y="269164"/>
                </a:lnTo>
                <a:lnTo>
                  <a:pt x="108989" y="287492"/>
                </a:lnTo>
                <a:lnTo>
                  <a:pt x="44800" y="304484"/>
                </a:lnTo>
                <a:lnTo>
                  <a:pt x="20559" y="307233"/>
                </a:lnTo>
                <a:lnTo>
                  <a:pt x="24742" y="328181"/>
                </a:lnTo>
                <a:lnTo>
                  <a:pt x="100725" y="316620"/>
                </a:lnTo>
                <a:lnTo>
                  <a:pt x="141273" y="303331"/>
                </a:lnTo>
                <a:lnTo>
                  <a:pt x="181048" y="282151"/>
                </a:lnTo>
                <a:lnTo>
                  <a:pt x="218192" y="250915"/>
                </a:lnTo>
                <a:lnTo>
                  <a:pt x="250846" y="207460"/>
                </a:lnTo>
                <a:lnTo>
                  <a:pt x="277154" y="149621"/>
                </a:lnTo>
                <a:lnTo>
                  <a:pt x="293754" y="92981"/>
                </a:lnTo>
                <a:lnTo>
                  <a:pt x="298096" y="79576"/>
                </a:lnTo>
                <a:lnTo>
                  <a:pt x="277536" y="58635"/>
                </a:lnTo>
                <a:lnTo>
                  <a:pt x="264737" y="59972"/>
                </a:lnTo>
                <a:lnTo>
                  <a:pt x="246796" y="61058"/>
                </a:lnTo>
                <a:lnTo>
                  <a:pt x="228712" y="61787"/>
                </a:lnTo>
                <a:lnTo>
                  <a:pt x="215482" y="62053"/>
                </a:lnTo>
                <a:lnTo>
                  <a:pt x="132487" y="62053"/>
                </a:lnTo>
                <a:lnTo>
                  <a:pt x="138581" y="47068"/>
                </a:lnTo>
                <a:lnTo>
                  <a:pt x="147717" y="23609"/>
                </a:lnTo>
                <a:lnTo>
                  <a:pt x="153811" y="17134"/>
                </a:lnTo>
                <a:lnTo>
                  <a:pt x="153811" y="13708"/>
                </a:lnTo>
                <a:lnTo>
                  <a:pt x="150378" y="12562"/>
                </a:lnTo>
                <a:lnTo>
                  <a:pt x="147335" y="11804"/>
                </a:lnTo>
                <a:lnTo>
                  <a:pt x="10545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5" name="object 65"/>
          <p:cNvSpPr/>
          <p:nvPr/>
        </p:nvSpPr>
        <p:spPr>
          <a:xfrm>
            <a:off x="6138439" y="4337118"/>
            <a:ext cx="168178" cy="173244"/>
          </a:xfrm>
          <a:custGeom>
            <a:avLst/>
            <a:gdLst/>
            <a:ahLst/>
            <a:cxnLst/>
            <a:rect l="l" t="t" r="r" b="b"/>
            <a:pathLst>
              <a:path w="316229" h="325754">
                <a:moveTo>
                  <a:pt x="209771" y="49109"/>
                </a:moveTo>
                <a:lnTo>
                  <a:pt x="197973" y="65486"/>
                </a:lnTo>
                <a:lnTo>
                  <a:pt x="216262" y="71724"/>
                </a:lnTo>
                <a:lnTo>
                  <a:pt x="239800" y="81425"/>
                </a:lnTo>
                <a:lnTo>
                  <a:pt x="266980" y="95623"/>
                </a:lnTo>
                <a:lnTo>
                  <a:pt x="296192" y="115353"/>
                </a:lnTo>
                <a:lnTo>
                  <a:pt x="315988" y="81856"/>
                </a:lnTo>
                <a:lnTo>
                  <a:pt x="282958" y="69405"/>
                </a:lnTo>
                <a:lnTo>
                  <a:pt x="252460" y="59917"/>
                </a:lnTo>
                <a:lnTo>
                  <a:pt x="227172" y="53211"/>
                </a:lnTo>
                <a:lnTo>
                  <a:pt x="209771" y="49109"/>
                </a:lnTo>
                <a:close/>
              </a:path>
              <a:path w="316229" h="325754">
                <a:moveTo>
                  <a:pt x="159140" y="229184"/>
                </a:moveTo>
                <a:lnTo>
                  <a:pt x="126601" y="233546"/>
                </a:lnTo>
                <a:lnTo>
                  <a:pt x="103269" y="244939"/>
                </a:lnTo>
                <a:lnTo>
                  <a:pt x="89217" y="260830"/>
                </a:lnTo>
                <a:lnTo>
                  <a:pt x="84517" y="278683"/>
                </a:lnTo>
                <a:lnTo>
                  <a:pt x="89109" y="295898"/>
                </a:lnTo>
                <a:lnTo>
                  <a:pt x="103266" y="310758"/>
                </a:lnTo>
                <a:lnTo>
                  <a:pt x="127559" y="321193"/>
                </a:lnTo>
                <a:lnTo>
                  <a:pt x="162559" y="325131"/>
                </a:lnTo>
                <a:lnTo>
                  <a:pt x="204304" y="319378"/>
                </a:lnTo>
                <a:lnTo>
                  <a:pt x="226381" y="305378"/>
                </a:lnTo>
                <a:lnTo>
                  <a:pt x="226979" y="304189"/>
                </a:lnTo>
                <a:lnTo>
                  <a:pt x="159515" y="304189"/>
                </a:lnTo>
                <a:lnTo>
                  <a:pt x="142810" y="301947"/>
                </a:lnTo>
                <a:lnTo>
                  <a:pt x="130922" y="295957"/>
                </a:lnTo>
                <a:lnTo>
                  <a:pt x="123814" y="287326"/>
                </a:lnTo>
                <a:lnTo>
                  <a:pt x="121453" y="277161"/>
                </a:lnTo>
                <a:lnTo>
                  <a:pt x="124528" y="265330"/>
                </a:lnTo>
                <a:lnTo>
                  <a:pt x="133205" y="256746"/>
                </a:lnTo>
                <a:lnTo>
                  <a:pt x="146665" y="251517"/>
                </a:lnTo>
                <a:lnTo>
                  <a:pt x="164087" y="249751"/>
                </a:lnTo>
                <a:lnTo>
                  <a:pt x="257193" y="249751"/>
                </a:lnTo>
                <a:lnTo>
                  <a:pt x="252097" y="247649"/>
                </a:lnTo>
                <a:lnTo>
                  <a:pt x="234138" y="241371"/>
                </a:lnTo>
                <a:lnTo>
                  <a:pt x="233420" y="232234"/>
                </a:lnTo>
                <a:lnTo>
                  <a:pt x="194930" y="232234"/>
                </a:lnTo>
                <a:lnTo>
                  <a:pt x="182482" y="230632"/>
                </a:lnTo>
                <a:lnTo>
                  <a:pt x="172178" y="229709"/>
                </a:lnTo>
                <a:lnTo>
                  <a:pt x="164302" y="229286"/>
                </a:lnTo>
                <a:lnTo>
                  <a:pt x="159140" y="229184"/>
                </a:lnTo>
                <a:close/>
              </a:path>
              <a:path w="316229" h="325754">
                <a:moveTo>
                  <a:pt x="303361" y="272207"/>
                </a:moveTo>
                <a:lnTo>
                  <a:pt x="236806" y="272207"/>
                </a:lnTo>
                <a:lnTo>
                  <a:pt x="251138" y="280408"/>
                </a:lnTo>
                <a:lnTo>
                  <a:pt x="263505" y="288390"/>
                </a:lnTo>
                <a:lnTo>
                  <a:pt x="275087" y="296942"/>
                </a:lnTo>
                <a:lnTo>
                  <a:pt x="287062" y="306851"/>
                </a:lnTo>
                <a:lnTo>
                  <a:pt x="311040" y="276397"/>
                </a:lnTo>
                <a:lnTo>
                  <a:pt x="303361" y="272207"/>
                </a:lnTo>
                <a:close/>
              </a:path>
              <a:path w="316229" h="325754">
                <a:moveTo>
                  <a:pt x="257193" y="249751"/>
                </a:moveTo>
                <a:lnTo>
                  <a:pt x="164087" y="249751"/>
                </a:lnTo>
                <a:lnTo>
                  <a:pt x="174028" y="250321"/>
                </a:lnTo>
                <a:lnTo>
                  <a:pt x="183076" y="251748"/>
                </a:lnTo>
                <a:lnTo>
                  <a:pt x="190910" y="253602"/>
                </a:lnTo>
                <a:lnTo>
                  <a:pt x="197209" y="255455"/>
                </a:lnTo>
                <a:lnTo>
                  <a:pt x="197209" y="258123"/>
                </a:lnTo>
                <a:lnTo>
                  <a:pt x="198348" y="270685"/>
                </a:lnTo>
                <a:lnTo>
                  <a:pt x="198348" y="273347"/>
                </a:lnTo>
                <a:lnTo>
                  <a:pt x="195064" y="287965"/>
                </a:lnTo>
                <a:lnTo>
                  <a:pt x="186355" y="297478"/>
                </a:lnTo>
                <a:lnTo>
                  <a:pt x="173934" y="302637"/>
                </a:lnTo>
                <a:lnTo>
                  <a:pt x="159515" y="304189"/>
                </a:lnTo>
                <a:lnTo>
                  <a:pt x="226979" y="304189"/>
                </a:lnTo>
                <a:lnTo>
                  <a:pt x="235110" y="288025"/>
                </a:lnTo>
                <a:lnTo>
                  <a:pt x="236806" y="272207"/>
                </a:lnTo>
                <a:lnTo>
                  <a:pt x="303361" y="272207"/>
                </a:lnTo>
                <a:lnTo>
                  <a:pt x="288157" y="263912"/>
                </a:lnTo>
                <a:lnTo>
                  <a:pt x="269306" y="254746"/>
                </a:lnTo>
                <a:lnTo>
                  <a:pt x="257193" y="249751"/>
                </a:lnTo>
                <a:close/>
              </a:path>
              <a:path w="316229" h="325754">
                <a:moveTo>
                  <a:pt x="96788" y="89846"/>
                </a:moveTo>
                <a:lnTo>
                  <a:pt x="58253" y="89846"/>
                </a:lnTo>
                <a:lnTo>
                  <a:pt x="38121" y="148972"/>
                </a:lnTo>
                <a:lnTo>
                  <a:pt x="22273" y="196497"/>
                </a:lnTo>
                <a:lnTo>
                  <a:pt x="9852" y="234670"/>
                </a:lnTo>
                <a:lnTo>
                  <a:pt x="0" y="265738"/>
                </a:lnTo>
                <a:lnTo>
                  <a:pt x="39215" y="275633"/>
                </a:lnTo>
                <a:lnTo>
                  <a:pt x="55489" y="215470"/>
                </a:lnTo>
                <a:lnTo>
                  <a:pt x="71764" y="162660"/>
                </a:lnTo>
                <a:lnTo>
                  <a:pt x="86327" y="119413"/>
                </a:lnTo>
                <a:lnTo>
                  <a:pt x="96788" y="89846"/>
                </a:lnTo>
                <a:close/>
              </a:path>
              <a:path w="316229" h="325754">
                <a:moveTo>
                  <a:pt x="191497" y="117257"/>
                </a:moveTo>
                <a:lnTo>
                  <a:pt x="191687" y="127158"/>
                </a:lnTo>
                <a:lnTo>
                  <a:pt x="191761" y="135155"/>
                </a:lnTo>
                <a:lnTo>
                  <a:pt x="191880" y="173599"/>
                </a:lnTo>
                <a:lnTo>
                  <a:pt x="192302" y="190313"/>
                </a:lnTo>
                <a:lnTo>
                  <a:pt x="192975" y="205061"/>
                </a:lnTo>
                <a:lnTo>
                  <a:pt x="193862" y="218737"/>
                </a:lnTo>
                <a:lnTo>
                  <a:pt x="194930" y="232234"/>
                </a:lnTo>
                <a:lnTo>
                  <a:pt x="233420" y="232234"/>
                </a:lnTo>
                <a:lnTo>
                  <a:pt x="233179" y="229177"/>
                </a:lnTo>
                <a:lnTo>
                  <a:pt x="232187" y="212628"/>
                </a:lnTo>
                <a:lnTo>
                  <a:pt x="231409" y="192654"/>
                </a:lnTo>
                <a:lnTo>
                  <a:pt x="231143" y="173599"/>
                </a:lnTo>
                <a:lnTo>
                  <a:pt x="231166" y="160996"/>
                </a:lnTo>
                <a:lnTo>
                  <a:pt x="236424" y="127158"/>
                </a:lnTo>
                <a:lnTo>
                  <a:pt x="236424" y="122586"/>
                </a:lnTo>
                <a:lnTo>
                  <a:pt x="191497" y="117257"/>
                </a:lnTo>
                <a:close/>
              </a:path>
              <a:path w="316229" h="325754">
                <a:moveTo>
                  <a:pt x="3807" y="68147"/>
                </a:moveTo>
                <a:lnTo>
                  <a:pt x="3807" y="94418"/>
                </a:lnTo>
                <a:lnTo>
                  <a:pt x="14778" y="93168"/>
                </a:lnTo>
                <a:lnTo>
                  <a:pt x="25892" y="92132"/>
                </a:lnTo>
                <a:lnTo>
                  <a:pt x="58253" y="89846"/>
                </a:lnTo>
                <a:lnTo>
                  <a:pt x="96788" y="89846"/>
                </a:lnTo>
                <a:lnTo>
                  <a:pt x="97461" y="87942"/>
                </a:lnTo>
                <a:lnTo>
                  <a:pt x="121752" y="85957"/>
                </a:lnTo>
                <a:lnTo>
                  <a:pt x="140722" y="84042"/>
                </a:lnTo>
                <a:lnTo>
                  <a:pt x="168277" y="80709"/>
                </a:lnTo>
                <a:lnTo>
                  <a:pt x="168574" y="70559"/>
                </a:lnTo>
                <a:lnTo>
                  <a:pt x="40265" y="70559"/>
                </a:lnTo>
                <a:lnTo>
                  <a:pt x="22891" y="70102"/>
                </a:lnTo>
                <a:lnTo>
                  <a:pt x="11297" y="69143"/>
                </a:lnTo>
                <a:lnTo>
                  <a:pt x="3807" y="68147"/>
                </a:lnTo>
                <a:close/>
              </a:path>
              <a:path w="316229" h="325754">
                <a:moveTo>
                  <a:pt x="89082" y="0"/>
                </a:moveTo>
                <a:lnTo>
                  <a:pt x="69864" y="56535"/>
                </a:lnTo>
                <a:lnTo>
                  <a:pt x="40265" y="70559"/>
                </a:lnTo>
                <a:lnTo>
                  <a:pt x="168574" y="70559"/>
                </a:lnTo>
                <a:lnTo>
                  <a:pt x="168666" y="67389"/>
                </a:lnTo>
                <a:lnTo>
                  <a:pt x="105458" y="67389"/>
                </a:lnTo>
                <a:lnTo>
                  <a:pt x="108823" y="58186"/>
                </a:lnTo>
                <a:lnTo>
                  <a:pt x="129826" y="18280"/>
                </a:lnTo>
                <a:lnTo>
                  <a:pt x="129826" y="13326"/>
                </a:lnTo>
                <a:lnTo>
                  <a:pt x="124496" y="12180"/>
                </a:lnTo>
                <a:lnTo>
                  <a:pt x="121453" y="11040"/>
                </a:lnTo>
                <a:lnTo>
                  <a:pt x="89082" y="0"/>
                </a:lnTo>
                <a:close/>
              </a:path>
              <a:path w="316229" h="325754">
                <a:moveTo>
                  <a:pt x="169034" y="54827"/>
                </a:moveTo>
                <a:lnTo>
                  <a:pt x="155836" y="58714"/>
                </a:lnTo>
                <a:lnTo>
                  <a:pt x="141673" y="61960"/>
                </a:lnTo>
                <a:lnTo>
                  <a:pt x="125297" y="64781"/>
                </a:lnTo>
                <a:lnTo>
                  <a:pt x="105458" y="67389"/>
                </a:lnTo>
                <a:lnTo>
                  <a:pt x="168666" y="67389"/>
                </a:lnTo>
                <a:lnTo>
                  <a:pt x="169034" y="548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6" name="object 66"/>
          <p:cNvSpPr/>
          <p:nvPr/>
        </p:nvSpPr>
        <p:spPr>
          <a:xfrm>
            <a:off x="6336229" y="4350687"/>
            <a:ext cx="521420" cy="150280"/>
          </a:xfrm>
          <a:custGeom>
            <a:avLst/>
            <a:gdLst/>
            <a:ahLst/>
            <a:cxnLst/>
            <a:rect l="l" t="t" r="r" b="b"/>
            <a:pathLst>
              <a:path w="980440" h="282575">
                <a:moveTo>
                  <a:pt x="167894" y="71196"/>
                </a:moveTo>
                <a:lnTo>
                  <a:pt x="163334" y="69672"/>
                </a:lnTo>
                <a:lnTo>
                  <a:pt x="161048" y="69672"/>
                </a:lnTo>
                <a:lnTo>
                  <a:pt x="119926" y="67767"/>
                </a:lnTo>
                <a:lnTo>
                  <a:pt x="119926" y="118402"/>
                </a:lnTo>
                <a:lnTo>
                  <a:pt x="118579" y="143471"/>
                </a:lnTo>
                <a:lnTo>
                  <a:pt x="105473" y="192760"/>
                </a:lnTo>
                <a:lnTo>
                  <a:pt x="70319" y="237896"/>
                </a:lnTo>
                <a:lnTo>
                  <a:pt x="26123" y="258737"/>
                </a:lnTo>
                <a:lnTo>
                  <a:pt x="8382" y="262305"/>
                </a:lnTo>
                <a:lnTo>
                  <a:pt x="14478" y="282486"/>
                </a:lnTo>
                <a:lnTo>
                  <a:pt x="54000" y="272211"/>
                </a:lnTo>
                <a:lnTo>
                  <a:pt x="89738" y="256717"/>
                </a:lnTo>
                <a:lnTo>
                  <a:pt x="143776" y="201663"/>
                </a:lnTo>
                <a:lnTo>
                  <a:pt x="159054" y="157899"/>
                </a:lnTo>
                <a:lnTo>
                  <a:pt x="164477" y="100507"/>
                </a:lnTo>
                <a:lnTo>
                  <a:pt x="164477" y="82613"/>
                </a:lnTo>
                <a:lnTo>
                  <a:pt x="167894" y="74244"/>
                </a:lnTo>
                <a:lnTo>
                  <a:pt x="167894" y="71196"/>
                </a:lnTo>
                <a:close/>
              </a:path>
              <a:path w="980440" h="282575">
                <a:moveTo>
                  <a:pt x="309905" y="23990"/>
                </a:moveTo>
                <a:lnTo>
                  <a:pt x="295160" y="6464"/>
                </a:lnTo>
                <a:lnTo>
                  <a:pt x="289725" y="0"/>
                </a:lnTo>
                <a:lnTo>
                  <a:pt x="276987" y="2057"/>
                </a:lnTo>
                <a:lnTo>
                  <a:pt x="261416" y="3619"/>
                </a:lnTo>
                <a:lnTo>
                  <a:pt x="247053" y="4610"/>
                </a:lnTo>
                <a:lnTo>
                  <a:pt x="237947" y="4953"/>
                </a:lnTo>
                <a:lnTo>
                  <a:pt x="62814" y="6464"/>
                </a:lnTo>
                <a:lnTo>
                  <a:pt x="48615" y="6261"/>
                </a:lnTo>
                <a:lnTo>
                  <a:pt x="31419" y="5715"/>
                </a:lnTo>
                <a:lnTo>
                  <a:pt x="14211" y="4864"/>
                </a:lnTo>
                <a:lnTo>
                  <a:pt x="0" y="3810"/>
                </a:lnTo>
                <a:lnTo>
                  <a:pt x="0" y="29692"/>
                </a:lnTo>
                <a:lnTo>
                  <a:pt x="13944" y="28575"/>
                </a:lnTo>
                <a:lnTo>
                  <a:pt x="30988" y="27597"/>
                </a:lnTo>
                <a:lnTo>
                  <a:pt x="48247" y="26911"/>
                </a:lnTo>
                <a:lnTo>
                  <a:pt x="254330" y="25514"/>
                </a:lnTo>
                <a:lnTo>
                  <a:pt x="254330" y="27038"/>
                </a:lnTo>
                <a:lnTo>
                  <a:pt x="250520" y="38519"/>
                </a:lnTo>
                <a:lnTo>
                  <a:pt x="238480" y="64109"/>
                </a:lnTo>
                <a:lnTo>
                  <a:pt x="217220" y="97332"/>
                </a:lnTo>
                <a:lnTo>
                  <a:pt x="185801" y="131724"/>
                </a:lnTo>
                <a:lnTo>
                  <a:pt x="201028" y="146583"/>
                </a:lnTo>
                <a:lnTo>
                  <a:pt x="231482" y="121907"/>
                </a:lnTo>
                <a:lnTo>
                  <a:pt x="279908" y="67767"/>
                </a:lnTo>
                <a:lnTo>
                  <a:pt x="303441" y="32359"/>
                </a:lnTo>
                <a:lnTo>
                  <a:pt x="306095" y="28168"/>
                </a:lnTo>
                <a:lnTo>
                  <a:pt x="308864" y="25133"/>
                </a:lnTo>
                <a:lnTo>
                  <a:pt x="309905" y="23990"/>
                </a:lnTo>
                <a:close/>
              </a:path>
              <a:path w="980440" h="282575">
                <a:moveTo>
                  <a:pt x="657606" y="123355"/>
                </a:moveTo>
                <a:lnTo>
                  <a:pt x="593178" y="123355"/>
                </a:lnTo>
                <a:lnTo>
                  <a:pt x="593178" y="124625"/>
                </a:lnTo>
                <a:lnTo>
                  <a:pt x="395198" y="124625"/>
                </a:lnTo>
                <a:lnTo>
                  <a:pt x="395198" y="123355"/>
                </a:lnTo>
                <a:lnTo>
                  <a:pt x="327533" y="123355"/>
                </a:lnTo>
                <a:lnTo>
                  <a:pt x="327533" y="124625"/>
                </a:lnTo>
                <a:lnTo>
                  <a:pt x="327533" y="150025"/>
                </a:lnTo>
                <a:lnTo>
                  <a:pt x="657606" y="150025"/>
                </a:lnTo>
                <a:lnTo>
                  <a:pt x="657606" y="124625"/>
                </a:lnTo>
                <a:lnTo>
                  <a:pt x="657606" y="123355"/>
                </a:lnTo>
                <a:close/>
              </a:path>
              <a:path w="980440" h="282575">
                <a:moveTo>
                  <a:pt x="979957" y="249745"/>
                </a:moveTo>
                <a:lnTo>
                  <a:pt x="956525" y="224218"/>
                </a:lnTo>
                <a:lnTo>
                  <a:pt x="929805" y="200825"/>
                </a:lnTo>
                <a:lnTo>
                  <a:pt x="898372" y="178003"/>
                </a:lnTo>
                <a:lnTo>
                  <a:pt x="860793" y="154190"/>
                </a:lnTo>
                <a:lnTo>
                  <a:pt x="880795" y="124079"/>
                </a:lnTo>
                <a:lnTo>
                  <a:pt x="898296" y="90081"/>
                </a:lnTo>
                <a:lnTo>
                  <a:pt x="912088" y="58737"/>
                </a:lnTo>
                <a:lnTo>
                  <a:pt x="925131" y="26263"/>
                </a:lnTo>
                <a:lnTo>
                  <a:pt x="930846" y="18656"/>
                </a:lnTo>
                <a:lnTo>
                  <a:pt x="912952" y="762"/>
                </a:lnTo>
                <a:lnTo>
                  <a:pt x="901230" y="2159"/>
                </a:lnTo>
                <a:lnTo>
                  <a:pt x="884593" y="3429"/>
                </a:lnTo>
                <a:lnTo>
                  <a:pt x="867664" y="4406"/>
                </a:lnTo>
                <a:lnTo>
                  <a:pt x="855091" y="4953"/>
                </a:lnTo>
                <a:lnTo>
                  <a:pt x="751535" y="7239"/>
                </a:lnTo>
                <a:lnTo>
                  <a:pt x="735228" y="7429"/>
                </a:lnTo>
                <a:lnTo>
                  <a:pt x="721652" y="7378"/>
                </a:lnTo>
                <a:lnTo>
                  <a:pt x="707199" y="6972"/>
                </a:lnTo>
                <a:lnTo>
                  <a:pt x="688340" y="6096"/>
                </a:lnTo>
                <a:lnTo>
                  <a:pt x="688708" y="31216"/>
                </a:lnTo>
                <a:lnTo>
                  <a:pt x="739254" y="27952"/>
                </a:lnTo>
                <a:lnTo>
                  <a:pt x="877163" y="24752"/>
                </a:lnTo>
                <a:lnTo>
                  <a:pt x="869073" y="48729"/>
                </a:lnTo>
                <a:lnTo>
                  <a:pt x="841883" y="111264"/>
                </a:lnTo>
                <a:lnTo>
                  <a:pt x="821575" y="144665"/>
                </a:lnTo>
                <a:lnTo>
                  <a:pt x="782256" y="189941"/>
                </a:lnTo>
                <a:lnTo>
                  <a:pt x="739114" y="222999"/>
                </a:lnTo>
                <a:lnTo>
                  <a:pt x="696468" y="244792"/>
                </a:lnTo>
                <a:lnTo>
                  <a:pt x="658634" y="256222"/>
                </a:lnTo>
                <a:lnTo>
                  <a:pt x="667016" y="276390"/>
                </a:lnTo>
                <a:lnTo>
                  <a:pt x="735558" y="251955"/>
                </a:lnTo>
                <a:lnTo>
                  <a:pt x="783945" y="226529"/>
                </a:lnTo>
                <a:lnTo>
                  <a:pt x="818692" y="199948"/>
                </a:lnTo>
                <a:lnTo>
                  <a:pt x="846328" y="172085"/>
                </a:lnTo>
                <a:lnTo>
                  <a:pt x="866521" y="188150"/>
                </a:lnTo>
                <a:lnTo>
                  <a:pt x="891349" y="211010"/>
                </a:lnTo>
                <a:lnTo>
                  <a:pt x="917752" y="240296"/>
                </a:lnTo>
                <a:lnTo>
                  <a:pt x="942657" y="275640"/>
                </a:lnTo>
                <a:lnTo>
                  <a:pt x="979957" y="2497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7" name="object 67"/>
          <p:cNvSpPr/>
          <p:nvPr/>
        </p:nvSpPr>
        <p:spPr>
          <a:xfrm>
            <a:off x="6882424" y="4337320"/>
            <a:ext cx="165476" cy="171555"/>
          </a:xfrm>
          <a:custGeom>
            <a:avLst/>
            <a:gdLst/>
            <a:ahLst/>
            <a:cxnLst/>
            <a:rect l="l" t="t" r="r" b="b"/>
            <a:pathLst>
              <a:path w="311150" h="322579">
                <a:moveTo>
                  <a:pt x="123732" y="0"/>
                </a:moveTo>
                <a:lnTo>
                  <a:pt x="124988" y="24159"/>
                </a:lnTo>
                <a:lnTo>
                  <a:pt x="125493" y="47354"/>
                </a:lnTo>
                <a:lnTo>
                  <a:pt x="125499" y="67621"/>
                </a:lnTo>
                <a:lnTo>
                  <a:pt x="125254" y="82995"/>
                </a:lnTo>
                <a:lnTo>
                  <a:pt x="75387" y="82995"/>
                </a:lnTo>
                <a:lnTo>
                  <a:pt x="52444" y="82425"/>
                </a:lnTo>
                <a:lnTo>
                  <a:pt x="34586" y="81711"/>
                </a:lnTo>
                <a:lnTo>
                  <a:pt x="17516" y="80709"/>
                </a:lnTo>
                <a:lnTo>
                  <a:pt x="17516" y="105841"/>
                </a:lnTo>
                <a:lnTo>
                  <a:pt x="30740" y="105059"/>
                </a:lnTo>
                <a:lnTo>
                  <a:pt x="46498" y="104459"/>
                </a:lnTo>
                <a:lnTo>
                  <a:pt x="62327" y="104073"/>
                </a:lnTo>
                <a:lnTo>
                  <a:pt x="75762" y="103937"/>
                </a:lnTo>
                <a:lnTo>
                  <a:pt x="124496" y="103937"/>
                </a:lnTo>
                <a:lnTo>
                  <a:pt x="118306" y="158474"/>
                </a:lnTo>
                <a:lnTo>
                  <a:pt x="93272" y="228427"/>
                </a:lnTo>
                <a:lnTo>
                  <a:pt x="64056" y="266452"/>
                </a:lnTo>
                <a:lnTo>
                  <a:pt x="0" y="301904"/>
                </a:lnTo>
                <a:lnTo>
                  <a:pt x="9901" y="322470"/>
                </a:lnTo>
                <a:lnTo>
                  <a:pt x="66293" y="297624"/>
                </a:lnTo>
                <a:lnTo>
                  <a:pt x="97327" y="274817"/>
                </a:lnTo>
                <a:lnTo>
                  <a:pt x="126400" y="241371"/>
                </a:lnTo>
                <a:lnTo>
                  <a:pt x="144710" y="207691"/>
                </a:lnTo>
                <a:lnTo>
                  <a:pt x="163342" y="138047"/>
                </a:lnTo>
                <a:lnTo>
                  <a:pt x="167519" y="103937"/>
                </a:lnTo>
                <a:lnTo>
                  <a:pt x="267260" y="103937"/>
                </a:lnTo>
                <a:lnTo>
                  <a:pt x="266684" y="146481"/>
                </a:lnTo>
                <a:lnTo>
                  <a:pt x="264359" y="186456"/>
                </a:lnTo>
                <a:lnTo>
                  <a:pt x="259392" y="225147"/>
                </a:lnTo>
                <a:lnTo>
                  <a:pt x="250890" y="263841"/>
                </a:lnTo>
                <a:lnTo>
                  <a:pt x="230331" y="290105"/>
                </a:lnTo>
                <a:lnTo>
                  <a:pt x="220194" y="288487"/>
                </a:lnTo>
                <a:lnTo>
                  <a:pt x="208061" y="284299"/>
                </a:lnTo>
                <a:lnTo>
                  <a:pt x="194785" y="278542"/>
                </a:lnTo>
                <a:lnTo>
                  <a:pt x="181221" y="272214"/>
                </a:lnTo>
                <a:lnTo>
                  <a:pt x="173606" y="292385"/>
                </a:lnTo>
                <a:lnTo>
                  <a:pt x="192891" y="301988"/>
                </a:lnTo>
                <a:lnTo>
                  <a:pt x="213389" y="311233"/>
                </a:lnTo>
                <a:lnTo>
                  <a:pt x="233030" y="318193"/>
                </a:lnTo>
                <a:lnTo>
                  <a:pt x="249744" y="320941"/>
                </a:lnTo>
                <a:lnTo>
                  <a:pt x="262715" y="318485"/>
                </a:lnTo>
                <a:lnTo>
                  <a:pt x="290225" y="277738"/>
                </a:lnTo>
                <a:lnTo>
                  <a:pt x="301910" y="225383"/>
                </a:lnTo>
                <a:lnTo>
                  <a:pt x="307854" y="164089"/>
                </a:lnTo>
                <a:lnTo>
                  <a:pt x="309519" y="106223"/>
                </a:lnTo>
                <a:lnTo>
                  <a:pt x="310091" y="89995"/>
                </a:lnTo>
                <a:lnTo>
                  <a:pt x="310658" y="80334"/>
                </a:lnTo>
                <a:lnTo>
                  <a:pt x="295728" y="81230"/>
                </a:lnTo>
                <a:lnTo>
                  <a:pt x="276300" y="82092"/>
                </a:lnTo>
                <a:lnTo>
                  <a:pt x="257015" y="82740"/>
                </a:lnTo>
                <a:lnTo>
                  <a:pt x="242511" y="82995"/>
                </a:lnTo>
                <a:lnTo>
                  <a:pt x="168659" y="82995"/>
                </a:lnTo>
                <a:lnTo>
                  <a:pt x="169234" y="68452"/>
                </a:lnTo>
                <a:lnTo>
                  <a:pt x="170530" y="26087"/>
                </a:lnTo>
                <a:lnTo>
                  <a:pt x="171320" y="15612"/>
                </a:lnTo>
                <a:lnTo>
                  <a:pt x="171702" y="14090"/>
                </a:lnTo>
                <a:lnTo>
                  <a:pt x="174752" y="7233"/>
                </a:lnTo>
                <a:lnTo>
                  <a:pt x="174752" y="3807"/>
                </a:lnTo>
                <a:lnTo>
                  <a:pt x="168277" y="3050"/>
                </a:lnTo>
                <a:lnTo>
                  <a:pt x="167130" y="3050"/>
                </a:lnTo>
                <a:lnTo>
                  <a:pt x="1237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8" name="object 68"/>
          <p:cNvSpPr/>
          <p:nvPr/>
        </p:nvSpPr>
        <p:spPr>
          <a:xfrm>
            <a:off x="7085585" y="4347443"/>
            <a:ext cx="156358" cy="156021"/>
          </a:xfrm>
          <a:custGeom>
            <a:avLst/>
            <a:gdLst/>
            <a:ahLst/>
            <a:cxnLst/>
            <a:rect l="l" t="t" r="r" b="b"/>
            <a:pathLst>
              <a:path w="294005" h="293370">
                <a:moveTo>
                  <a:pt x="41501" y="0"/>
                </a:moveTo>
                <a:lnTo>
                  <a:pt x="41501" y="25513"/>
                </a:lnTo>
                <a:lnTo>
                  <a:pt x="56020" y="24672"/>
                </a:lnTo>
                <a:lnTo>
                  <a:pt x="72575" y="23940"/>
                </a:lnTo>
                <a:lnTo>
                  <a:pt x="89203" y="23423"/>
                </a:lnTo>
                <a:lnTo>
                  <a:pt x="103937" y="23227"/>
                </a:lnTo>
                <a:lnTo>
                  <a:pt x="255080" y="23227"/>
                </a:lnTo>
                <a:lnTo>
                  <a:pt x="255080" y="2285"/>
                </a:lnTo>
                <a:lnTo>
                  <a:pt x="103555" y="2285"/>
                </a:lnTo>
                <a:lnTo>
                  <a:pt x="89255" y="2143"/>
                </a:lnTo>
                <a:lnTo>
                  <a:pt x="72528" y="1716"/>
                </a:lnTo>
                <a:lnTo>
                  <a:pt x="55801" y="1001"/>
                </a:lnTo>
                <a:lnTo>
                  <a:pt x="41501" y="0"/>
                </a:lnTo>
                <a:close/>
              </a:path>
              <a:path w="294005" h="293370">
                <a:moveTo>
                  <a:pt x="255080" y="23227"/>
                </a:moveTo>
                <a:lnTo>
                  <a:pt x="194923" y="23227"/>
                </a:lnTo>
                <a:lnTo>
                  <a:pt x="208875" y="23423"/>
                </a:lnTo>
                <a:lnTo>
                  <a:pt x="225145" y="23940"/>
                </a:lnTo>
                <a:lnTo>
                  <a:pt x="241343" y="24672"/>
                </a:lnTo>
                <a:lnTo>
                  <a:pt x="255080" y="25513"/>
                </a:lnTo>
                <a:lnTo>
                  <a:pt x="255080" y="23227"/>
                </a:lnTo>
                <a:close/>
              </a:path>
              <a:path w="294005" h="293370">
                <a:moveTo>
                  <a:pt x="255080" y="0"/>
                </a:moveTo>
                <a:lnTo>
                  <a:pt x="241170" y="1001"/>
                </a:lnTo>
                <a:lnTo>
                  <a:pt x="224907" y="1716"/>
                </a:lnTo>
                <a:lnTo>
                  <a:pt x="208501" y="2143"/>
                </a:lnTo>
                <a:lnTo>
                  <a:pt x="194165" y="2285"/>
                </a:lnTo>
                <a:lnTo>
                  <a:pt x="255080" y="2285"/>
                </a:lnTo>
                <a:lnTo>
                  <a:pt x="255080" y="0"/>
                </a:lnTo>
                <a:close/>
              </a:path>
              <a:path w="294005" h="293370">
                <a:moveTo>
                  <a:pt x="291533" y="102790"/>
                </a:moveTo>
                <a:lnTo>
                  <a:pt x="244803" y="102790"/>
                </a:lnTo>
                <a:lnTo>
                  <a:pt x="244735" y="104701"/>
                </a:lnTo>
                <a:lnTo>
                  <a:pt x="243506" y="111551"/>
                </a:lnTo>
                <a:lnTo>
                  <a:pt x="232914" y="150143"/>
                </a:lnTo>
                <a:lnTo>
                  <a:pt x="187217" y="222575"/>
                </a:lnTo>
                <a:lnTo>
                  <a:pt x="143531" y="251653"/>
                </a:lnTo>
                <a:lnTo>
                  <a:pt x="98417" y="266168"/>
                </a:lnTo>
                <a:lnTo>
                  <a:pt x="57871" y="271832"/>
                </a:lnTo>
                <a:lnTo>
                  <a:pt x="63957" y="292767"/>
                </a:lnTo>
                <a:lnTo>
                  <a:pt x="136303" y="280876"/>
                </a:lnTo>
                <a:lnTo>
                  <a:pt x="173297" y="267615"/>
                </a:lnTo>
                <a:lnTo>
                  <a:pt x="208593" y="246768"/>
                </a:lnTo>
                <a:lnTo>
                  <a:pt x="240505" y="216305"/>
                </a:lnTo>
                <a:lnTo>
                  <a:pt x="267348" y="174194"/>
                </a:lnTo>
                <a:lnTo>
                  <a:pt x="287437" y="118403"/>
                </a:lnTo>
                <a:lnTo>
                  <a:pt x="290870" y="104701"/>
                </a:lnTo>
                <a:lnTo>
                  <a:pt x="291533" y="102790"/>
                </a:lnTo>
                <a:close/>
              </a:path>
              <a:path w="294005" h="293370">
                <a:moveTo>
                  <a:pt x="0" y="79570"/>
                </a:moveTo>
                <a:lnTo>
                  <a:pt x="0" y="105076"/>
                </a:lnTo>
                <a:lnTo>
                  <a:pt x="14105" y="104080"/>
                </a:lnTo>
                <a:lnTo>
                  <a:pt x="29746" y="103365"/>
                </a:lnTo>
                <a:lnTo>
                  <a:pt x="45457" y="102935"/>
                </a:lnTo>
                <a:lnTo>
                  <a:pt x="59774" y="102790"/>
                </a:lnTo>
                <a:lnTo>
                  <a:pt x="291533" y="102790"/>
                </a:lnTo>
                <a:lnTo>
                  <a:pt x="293913" y="95940"/>
                </a:lnTo>
                <a:lnTo>
                  <a:pt x="277990" y="81856"/>
                </a:lnTo>
                <a:lnTo>
                  <a:pt x="59774" y="81856"/>
                </a:lnTo>
                <a:lnTo>
                  <a:pt x="46366" y="81659"/>
                </a:lnTo>
                <a:lnTo>
                  <a:pt x="29887" y="81140"/>
                </a:lnTo>
                <a:lnTo>
                  <a:pt x="13408" y="80408"/>
                </a:lnTo>
                <a:lnTo>
                  <a:pt x="0" y="79570"/>
                </a:lnTo>
                <a:close/>
              </a:path>
              <a:path w="294005" h="293370">
                <a:moveTo>
                  <a:pt x="274118" y="78430"/>
                </a:moveTo>
                <a:lnTo>
                  <a:pt x="263324" y="79768"/>
                </a:lnTo>
                <a:lnTo>
                  <a:pt x="249177" y="80857"/>
                </a:lnTo>
                <a:lnTo>
                  <a:pt x="235031" y="81588"/>
                </a:lnTo>
                <a:lnTo>
                  <a:pt x="224237" y="81856"/>
                </a:lnTo>
                <a:lnTo>
                  <a:pt x="277990" y="81856"/>
                </a:lnTo>
                <a:lnTo>
                  <a:pt x="274118" y="784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69" name="object 69"/>
          <p:cNvSpPr/>
          <p:nvPr/>
        </p:nvSpPr>
        <p:spPr>
          <a:xfrm>
            <a:off x="7273441" y="4416290"/>
            <a:ext cx="175608" cy="14184"/>
          </a:xfrm>
          <a:custGeom>
            <a:avLst/>
            <a:gdLst/>
            <a:ahLst/>
            <a:cxnLst/>
            <a:rect l="l" t="t" r="r" b="b"/>
            <a:pathLst>
              <a:path w="330200" h="26670">
                <a:moveTo>
                  <a:pt x="330073" y="0"/>
                </a:moveTo>
                <a:lnTo>
                  <a:pt x="265633" y="0"/>
                </a:lnTo>
                <a:lnTo>
                  <a:pt x="265633" y="1270"/>
                </a:lnTo>
                <a:lnTo>
                  <a:pt x="67652" y="1270"/>
                </a:lnTo>
                <a:lnTo>
                  <a:pt x="67652" y="0"/>
                </a:lnTo>
                <a:lnTo>
                  <a:pt x="0" y="0"/>
                </a:lnTo>
                <a:lnTo>
                  <a:pt x="0" y="1270"/>
                </a:lnTo>
                <a:lnTo>
                  <a:pt x="0" y="26670"/>
                </a:lnTo>
                <a:lnTo>
                  <a:pt x="330073" y="26670"/>
                </a:lnTo>
                <a:lnTo>
                  <a:pt x="330073" y="1270"/>
                </a:lnTo>
                <a:lnTo>
                  <a:pt x="33007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0" name="object 70"/>
          <p:cNvSpPr/>
          <p:nvPr/>
        </p:nvSpPr>
        <p:spPr>
          <a:xfrm>
            <a:off x="7478895" y="4327608"/>
            <a:ext cx="809822" cy="190805"/>
          </a:xfrm>
          <a:custGeom>
            <a:avLst/>
            <a:gdLst/>
            <a:ahLst/>
            <a:cxnLst/>
            <a:rect l="l" t="t" r="r" b="b"/>
            <a:pathLst>
              <a:path w="1522730" h="358775">
                <a:moveTo>
                  <a:pt x="330073" y="178930"/>
                </a:moveTo>
                <a:lnTo>
                  <a:pt x="321741" y="125603"/>
                </a:lnTo>
                <a:lnTo>
                  <a:pt x="298907" y="85661"/>
                </a:lnTo>
                <a:lnTo>
                  <a:pt x="267169" y="60147"/>
                </a:lnTo>
                <a:lnTo>
                  <a:pt x="264769" y="58216"/>
                </a:lnTo>
                <a:lnTo>
                  <a:pt x="222567" y="42392"/>
                </a:lnTo>
                <a:lnTo>
                  <a:pt x="175501" y="37299"/>
                </a:lnTo>
                <a:lnTo>
                  <a:pt x="141617" y="41592"/>
                </a:lnTo>
                <a:lnTo>
                  <a:pt x="141617" y="61290"/>
                </a:lnTo>
                <a:lnTo>
                  <a:pt x="139725" y="99822"/>
                </a:lnTo>
                <a:lnTo>
                  <a:pt x="134759" y="152565"/>
                </a:lnTo>
                <a:lnTo>
                  <a:pt x="124371" y="210870"/>
                </a:lnTo>
                <a:lnTo>
                  <a:pt x="106210" y="266115"/>
                </a:lnTo>
                <a:lnTo>
                  <a:pt x="82613" y="290106"/>
                </a:lnTo>
                <a:lnTo>
                  <a:pt x="66535" y="285572"/>
                </a:lnTo>
                <a:lnTo>
                  <a:pt x="51955" y="271259"/>
                </a:lnTo>
                <a:lnTo>
                  <a:pt x="41376" y="246087"/>
                </a:lnTo>
                <a:lnTo>
                  <a:pt x="37299" y="209003"/>
                </a:lnTo>
                <a:lnTo>
                  <a:pt x="43700" y="158089"/>
                </a:lnTo>
                <a:lnTo>
                  <a:pt x="63042" y="114592"/>
                </a:lnTo>
                <a:lnTo>
                  <a:pt x="95605" y="81368"/>
                </a:lnTo>
                <a:lnTo>
                  <a:pt x="141617" y="61290"/>
                </a:lnTo>
                <a:lnTo>
                  <a:pt x="141617" y="41592"/>
                </a:lnTo>
                <a:lnTo>
                  <a:pt x="80759" y="61772"/>
                </a:lnTo>
                <a:lnTo>
                  <a:pt x="46202" y="88887"/>
                </a:lnTo>
                <a:lnTo>
                  <a:pt x="20878" y="122872"/>
                </a:lnTo>
                <a:lnTo>
                  <a:pt x="5295" y="161391"/>
                </a:lnTo>
                <a:lnTo>
                  <a:pt x="0" y="202158"/>
                </a:lnTo>
                <a:lnTo>
                  <a:pt x="6413" y="244094"/>
                </a:lnTo>
                <a:lnTo>
                  <a:pt x="24218" y="279577"/>
                </a:lnTo>
                <a:lnTo>
                  <a:pt x="51231" y="304139"/>
                </a:lnTo>
                <a:lnTo>
                  <a:pt x="85267" y="313321"/>
                </a:lnTo>
                <a:lnTo>
                  <a:pt x="108102" y="308711"/>
                </a:lnTo>
                <a:lnTo>
                  <a:pt x="140042" y="276377"/>
                </a:lnTo>
                <a:lnTo>
                  <a:pt x="166344" y="201218"/>
                </a:lnTo>
                <a:lnTo>
                  <a:pt x="175399" y="148323"/>
                </a:lnTo>
                <a:lnTo>
                  <a:pt x="180314" y="99225"/>
                </a:lnTo>
                <a:lnTo>
                  <a:pt x="182727" y="60147"/>
                </a:lnTo>
                <a:lnTo>
                  <a:pt x="207530" y="64579"/>
                </a:lnTo>
                <a:lnTo>
                  <a:pt x="242023" y="79946"/>
                </a:lnTo>
                <a:lnTo>
                  <a:pt x="272669" y="114439"/>
                </a:lnTo>
                <a:lnTo>
                  <a:pt x="285902" y="176263"/>
                </a:lnTo>
                <a:lnTo>
                  <a:pt x="273037" y="243738"/>
                </a:lnTo>
                <a:lnTo>
                  <a:pt x="242976" y="282676"/>
                </a:lnTo>
                <a:lnTo>
                  <a:pt x="208495" y="301332"/>
                </a:lnTo>
                <a:lnTo>
                  <a:pt x="182359" y="307987"/>
                </a:lnTo>
                <a:lnTo>
                  <a:pt x="189204" y="328930"/>
                </a:lnTo>
                <a:lnTo>
                  <a:pt x="215836" y="323126"/>
                </a:lnTo>
                <a:lnTo>
                  <a:pt x="252272" y="309626"/>
                </a:lnTo>
                <a:lnTo>
                  <a:pt x="289471" y="284035"/>
                </a:lnTo>
                <a:lnTo>
                  <a:pt x="318414" y="241935"/>
                </a:lnTo>
                <a:lnTo>
                  <a:pt x="330073" y="178930"/>
                </a:lnTo>
                <a:close/>
              </a:path>
              <a:path w="1522730" h="358775">
                <a:moveTo>
                  <a:pt x="515099" y="124485"/>
                </a:moveTo>
                <a:lnTo>
                  <a:pt x="512432" y="122961"/>
                </a:lnTo>
                <a:lnTo>
                  <a:pt x="510146" y="122199"/>
                </a:lnTo>
                <a:lnTo>
                  <a:pt x="467131" y="108496"/>
                </a:lnTo>
                <a:lnTo>
                  <a:pt x="453898" y="144983"/>
                </a:lnTo>
                <a:lnTo>
                  <a:pt x="431292" y="183972"/>
                </a:lnTo>
                <a:lnTo>
                  <a:pt x="402615" y="221678"/>
                </a:lnTo>
                <a:lnTo>
                  <a:pt x="371182" y="254304"/>
                </a:lnTo>
                <a:lnTo>
                  <a:pt x="385660" y="264579"/>
                </a:lnTo>
                <a:lnTo>
                  <a:pt x="394627" y="257898"/>
                </a:lnTo>
                <a:lnTo>
                  <a:pt x="407695" y="247650"/>
                </a:lnTo>
                <a:lnTo>
                  <a:pt x="423837" y="233972"/>
                </a:lnTo>
                <a:lnTo>
                  <a:pt x="441998" y="217004"/>
                </a:lnTo>
                <a:lnTo>
                  <a:pt x="441998" y="358241"/>
                </a:lnTo>
                <a:lnTo>
                  <a:pt x="480072" y="358241"/>
                </a:lnTo>
                <a:lnTo>
                  <a:pt x="480072" y="217004"/>
                </a:lnTo>
                <a:lnTo>
                  <a:pt x="480072" y="173596"/>
                </a:lnTo>
                <a:lnTo>
                  <a:pt x="488416" y="162382"/>
                </a:lnTo>
                <a:lnTo>
                  <a:pt x="494880" y="153225"/>
                </a:lnTo>
                <a:lnTo>
                  <a:pt x="500684" y="144373"/>
                </a:lnTo>
                <a:lnTo>
                  <a:pt x="507111" y="134010"/>
                </a:lnTo>
                <a:lnTo>
                  <a:pt x="511302" y="131724"/>
                </a:lnTo>
                <a:lnTo>
                  <a:pt x="515099" y="129819"/>
                </a:lnTo>
                <a:lnTo>
                  <a:pt x="515099" y="124485"/>
                </a:lnTo>
                <a:close/>
              </a:path>
              <a:path w="1522730" h="358775">
                <a:moveTo>
                  <a:pt x="726770" y="47586"/>
                </a:moveTo>
                <a:lnTo>
                  <a:pt x="633882" y="47586"/>
                </a:lnTo>
                <a:lnTo>
                  <a:pt x="633882" y="16751"/>
                </a:lnTo>
                <a:lnTo>
                  <a:pt x="636168" y="13703"/>
                </a:lnTo>
                <a:lnTo>
                  <a:pt x="637679" y="11417"/>
                </a:lnTo>
                <a:lnTo>
                  <a:pt x="637679" y="6464"/>
                </a:lnTo>
                <a:lnTo>
                  <a:pt x="634263" y="6083"/>
                </a:lnTo>
                <a:lnTo>
                  <a:pt x="633120" y="6083"/>
                </a:lnTo>
                <a:lnTo>
                  <a:pt x="591629" y="4559"/>
                </a:lnTo>
                <a:lnTo>
                  <a:pt x="592759" y="8750"/>
                </a:lnTo>
                <a:lnTo>
                  <a:pt x="593521" y="11417"/>
                </a:lnTo>
                <a:lnTo>
                  <a:pt x="593521" y="47586"/>
                </a:lnTo>
                <a:lnTo>
                  <a:pt x="508635" y="47586"/>
                </a:lnTo>
                <a:lnTo>
                  <a:pt x="508635" y="17513"/>
                </a:lnTo>
                <a:lnTo>
                  <a:pt x="510527" y="15608"/>
                </a:lnTo>
                <a:lnTo>
                  <a:pt x="512432" y="12560"/>
                </a:lnTo>
                <a:lnTo>
                  <a:pt x="512432" y="7607"/>
                </a:lnTo>
                <a:lnTo>
                  <a:pt x="510146" y="6464"/>
                </a:lnTo>
                <a:lnTo>
                  <a:pt x="507111" y="6464"/>
                </a:lnTo>
                <a:lnTo>
                  <a:pt x="465988" y="4940"/>
                </a:lnTo>
                <a:lnTo>
                  <a:pt x="466839" y="8750"/>
                </a:lnTo>
                <a:lnTo>
                  <a:pt x="468274" y="14846"/>
                </a:lnTo>
                <a:lnTo>
                  <a:pt x="468274" y="47586"/>
                </a:lnTo>
                <a:lnTo>
                  <a:pt x="374230" y="47586"/>
                </a:lnTo>
                <a:lnTo>
                  <a:pt x="374230" y="64338"/>
                </a:lnTo>
                <a:lnTo>
                  <a:pt x="468274" y="64338"/>
                </a:lnTo>
                <a:lnTo>
                  <a:pt x="468274" y="104698"/>
                </a:lnTo>
                <a:lnTo>
                  <a:pt x="508635" y="104698"/>
                </a:lnTo>
                <a:lnTo>
                  <a:pt x="508635" y="64338"/>
                </a:lnTo>
                <a:lnTo>
                  <a:pt x="593521" y="64338"/>
                </a:lnTo>
                <a:lnTo>
                  <a:pt x="593521" y="106603"/>
                </a:lnTo>
                <a:lnTo>
                  <a:pt x="633882" y="106603"/>
                </a:lnTo>
                <a:lnTo>
                  <a:pt x="633882" y="64338"/>
                </a:lnTo>
                <a:lnTo>
                  <a:pt x="726770" y="64338"/>
                </a:lnTo>
                <a:lnTo>
                  <a:pt x="726770" y="47586"/>
                </a:lnTo>
                <a:close/>
              </a:path>
              <a:path w="1522730" h="358775">
                <a:moveTo>
                  <a:pt x="729437" y="288569"/>
                </a:moveTo>
                <a:lnTo>
                  <a:pt x="722350" y="286270"/>
                </a:lnTo>
                <a:lnTo>
                  <a:pt x="712685" y="282956"/>
                </a:lnTo>
                <a:lnTo>
                  <a:pt x="702462" y="278942"/>
                </a:lnTo>
                <a:lnTo>
                  <a:pt x="693648" y="274485"/>
                </a:lnTo>
                <a:lnTo>
                  <a:pt x="690600" y="291693"/>
                </a:lnTo>
                <a:lnTo>
                  <a:pt x="676910" y="329692"/>
                </a:lnTo>
                <a:lnTo>
                  <a:pt x="673862" y="333121"/>
                </a:lnTo>
                <a:lnTo>
                  <a:pt x="600379" y="333121"/>
                </a:lnTo>
                <a:lnTo>
                  <a:pt x="595807" y="332727"/>
                </a:lnTo>
                <a:lnTo>
                  <a:pt x="595807" y="217004"/>
                </a:lnTo>
                <a:lnTo>
                  <a:pt x="619963" y="212547"/>
                </a:lnTo>
                <a:lnTo>
                  <a:pt x="648538" y="205054"/>
                </a:lnTo>
                <a:lnTo>
                  <a:pt x="676046" y="196062"/>
                </a:lnTo>
                <a:lnTo>
                  <a:pt x="679970" y="194779"/>
                </a:lnTo>
                <a:lnTo>
                  <a:pt x="712685" y="181965"/>
                </a:lnTo>
                <a:lnTo>
                  <a:pt x="717638" y="181584"/>
                </a:lnTo>
                <a:lnTo>
                  <a:pt x="721448" y="180835"/>
                </a:lnTo>
                <a:lnTo>
                  <a:pt x="721448" y="176644"/>
                </a:lnTo>
                <a:lnTo>
                  <a:pt x="720686" y="175501"/>
                </a:lnTo>
                <a:lnTo>
                  <a:pt x="719543" y="174739"/>
                </a:lnTo>
                <a:lnTo>
                  <a:pt x="690232" y="147713"/>
                </a:lnTo>
                <a:lnTo>
                  <a:pt x="667816" y="165277"/>
                </a:lnTo>
                <a:lnTo>
                  <a:pt x="642874" y="178879"/>
                </a:lnTo>
                <a:lnTo>
                  <a:pt x="618007" y="188988"/>
                </a:lnTo>
                <a:lnTo>
                  <a:pt x="595807" y="196062"/>
                </a:lnTo>
                <a:lnTo>
                  <a:pt x="595807" y="129819"/>
                </a:lnTo>
                <a:lnTo>
                  <a:pt x="598093" y="127152"/>
                </a:lnTo>
                <a:lnTo>
                  <a:pt x="600760" y="124104"/>
                </a:lnTo>
                <a:lnTo>
                  <a:pt x="600760" y="118783"/>
                </a:lnTo>
                <a:lnTo>
                  <a:pt x="598474" y="118008"/>
                </a:lnTo>
                <a:lnTo>
                  <a:pt x="595426" y="118008"/>
                </a:lnTo>
                <a:lnTo>
                  <a:pt x="553935" y="116497"/>
                </a:lnTo>
                <a:lnTo>
                  <a:pt x="555840" y="124104"/>
                </a:lnTo>
                <a:lnTo>
                  <a:pt x="556590" y="131343"/>
                </a:lnTo>
                <a:lnTo>
                  <a:pt x="556602" y="312750"/>
                </a:lnTo>
                <a:lnTo>
                  <a:pt x="557974" y="331774"/>
                </a:lnTo>
                <a:lnTo>
                  <a:pt x="563067" y="343255"/>
                </a:lnTo>
                <a:lnTo>
                  <a:pt x="573303" y="348805"/>
                </a:lnTo>
                <a:lnTo>
                  <a:pt x="590092" y="350253"/>
                </a:lnTo>
                <a:lnTo>
                  <a:pt x="668528" y="350253"/>
                </a:lnTo>
                <a:lnTo>
                  <a:pt x="683056" y="349796"/>
                </a:lnTo>
                <a:lnTo>
                  <a:pt x="695121" y="347446"/>
                </a:lnTo>
                <a:lnTo>
                  <a:pt x="705408" y="341744"/>
                </a:lnTo>
                <a:lnTo>
                  <a:pt x="712927" y="333121"/>
                </a:lnTo>
                <a:lnTo>
                  <a:pt x="714590" y="331216"/>
                </a:lnTo>
                <a:lnTo>
                  <a:pt x="719328" y="322834"/>
                </a:lnTo>
                <a:lnTo>
                  <a:pt x="723595" y="312750"/>
                </a:lnTo>
                <a:lnTo>
                  <a:pt x="727062" y="301231"/>
                </a:lnTo>
                <a:lnTo>
                  <a:pt x="729437" y="288569"/>
                </a:lnTo>
                <a:close/>
              </a:path>
              <a:path w="1522730" h="358775">
                <a:moveTo>
                  <a:pt x="1002995" y="177787"/>
                </a:moveTo>
                <a:lnTo>
                  <a:pt x="998943" y="138277"/>
                </a:lnTo>
                <a:lnTo>
                  <a:pt x="987412" y="114592"/>
                </a:lnTo>
                <a:lnTo>
                  <a:pt x="986624" y="112966"/>
                </a:lnTo>
                <a:lnTo>
                  <a:pt x="965733" y="99517"/>
                </a:lnTo>
                <a:lnTo>
                  <a:pt x="961694" y="98983"/>
                </a:lnTo>
                <a:lnTo>
                  <a:pt x="935977" y="95554"/>
                </a:lnTo>
                <a:lnTo>
                  <a:pt x="924242" y="95935"/>
                </a:lnTo>
                <a:lnTo>
                  <a:pt x="912622" y="96837"/>
                </a:lnTo>
                <a:lnTo>
                  <a:pt x="902208" y="97967"/>
                </a:lnTo>
                <a:lnTo>
                  <a:pt x="894105" y="98983"/>
                </a:lnTo>
                <a:lnTo>
                  <a:pt x="898956" y="85191"/>
                </a:lnTo>
                <a:lnTo>
                  <a:pt x="912520" y="48920"/>
                </a:lnTo>
                <a:lnTo>
                  <a:pt x="921893" y="33502"/>
                </a:lnTo>
                <a:lnTo>
                  <a:pt x="921893" y="31216"/>
                </a:lnTo>
                <a:lnTo>
                  <a:pt x="920381" y="30073"/>
                </a:lnTo>
                <a:lnTo>
                  <a:pt x="915047" y="27787"/>
                </a:lnTo>
                <a:lnTo>
                  <a:pt x="881926" y="14084"/>
                </a:lnTo>
                <a:lnTo>
                  <a:pt x="877862" y="26797"/>
                </a:lnTo>
                <a:lnTo>
                  <a:pt x="872883" y="42113"/>
                </a:lnTo>
                <a:lnTo>
                  <a:pt x="864793" y="66382"/>
                </a:lnTo>
                <a:lnTo>
                  <a:pt x="851852" y="104686"/>
                </a:lnTo>
                <a:lnTo>
                  <a:pt x="787285" y="118021"/>
                </a:lnTo>
                <a:lnTo>
                  <a:pt x="771525" y="121056"/>
                </a:lnTo>
                <a:lnTo>
                  <a:pt x="778370" y="149237"/>
                </a:lnTo>
                <a:lnTo>
                  <a:pt x="795680" y="142481"/>
                </a:lnTo>
                <a:lnTo>
                  <a:pt x="812304" y="136855"/>
                </a:lnTo>
                <a:lnTo>
                  <a:pt x="828433" y="132105"/>
                </a:lnTo>
                <a:lnTo>
                  <a:pt x="844232" y="127914"/>
                </a:lnTo>
                <a:lnTo>
                  <a:pt x="824217" y="185547"/>
                </a:lnTo>
                <a:lnTo>
                  <a:pt x="803973" y="242366"/>
                </a:lnTo>
                <a:lnTo>
                  <a:pt x="785876" y="291249"/>
                </a:lnTo>
                <a:lnTo>
                  <a:pt x="772274" y="325120"/>
                </a:lnTo>
                <a:lnTo>
                  <a:pt x="813777" y="340728"/>
                </a:lnTo>
                <a:lnTo>
                  <a:pt x="832104" y="282943"/>
                </a:lnTo>
                <a:lnTo>
                  <a:pt x="847166" y="236867"/>
                </a:lnTo>
                <a:lnTo>
                  <a:pt x="865568" y="181597"/>
                </a:lnTo>
                <a:lnTo>
                  <a:pt x="883780" y="127914"/>
                </a:lnTo>
                <a:lnTo>
                  <a:pt x="886866" y="118783"/>
                </a:lnTo>
                <a:lnTo>
                  <a:pt x="894067" y="117640"/>
                </a:lnTo>
                <a:lnTo>
                  <a:pt x="903859" y="116255"/>
                </a:lnTo>
                <a:lnTo>
                  <a:pt x="914869" y="115087"/>
                </a:lnTo>
                <a:lnTo>
                  <a:pt x="925703" y="114592"/>
                </a:lnTo>
                <a:lnTo>
                  <a:pt x="944549" y="118389"/>
                </a:lnTo>
                <a:lnTo>
                  <a:pt x="955929" y="129578"/>
                </a:lnTo>
                <a:lnTo>
                  <a:pt x="961517" y="147840"/>
                </a:lnTo>
                <a:lnTo>
                  <a:pt x="963015" y="172834"/>
                </a:lnTo>
                <a:lnTo>
                  <a:pt x="959421" y="224472"/>
                </a:lnTo>
                <a:lnTo>
                  <a:pt x="949693" y="270154"/>
                </a:lnTo>
                <a:lnTo>
                  <a:pt x="935393" y="302768"/>
                </a:lnTo>
                <a:lnTo>
                  <a:pt x="918095" y="315226"/>
                </a:lnTo>
                <a:lnTo>
                  <a:pt x="912190" y="314261"/>
                </a:lnTo>
                <a:lnTo>
                  <a:pt x="902817" y="310934"/>
                </a:lnTo>
                <a:lnTo>
                  <a:pt x="890524" y="304622"/>
                </a:lnTo>
                <a:lnTo>
                  <a:pt x="875842" y="294665"/>
                </a:lnTo>
                <a:lnTo>
                  <a:pt x="867079" y="317512"/>
                </a:lnTo>
                <a:lnTo>
                  <a:pt x="890892" y="330149"/>
                </a:lnTo>
                <a:lnTo>
                  <a:pt x="909142" y="337540"/>
                </a:lnTo>
                <a:lnTo>
                  <a:pt x="922540" y="341007"/>
                </a:lnTo>
                <a:lnTo>
                  <a:pt x="931786" y="341871"/>
                </a:lnTo>
                <a:lnTo>
                  <a:pt x="968451" y="322770"/>
                </a:lnTo>
                <a:lnTo>
                  <a:pt x="972045" y="315226"/>
                </a:lnTo>
                <a:lnTo>
                  <a:pt x="990092" y="277253"/>
                </a:lnTo>
                <a:lnTo>
                  <a:pt x="1000379" y="223024"/>
                </a:lnTo>
                <a:lnTo>
                  <a:pt x="1002995" y="177787"/>
                </a:lnTo>
                <a:close/>
              </a:path>
              <a:path w="1522730" h="358775">
                <a:moveTo>
                  <a:pt x="1101979" y="60528"/>
                </a:moveTo>
                <a:lnTo>
                  <a:pt x="1089431" y="47307"/>
                </a:lnTo>
                <a:lnTo>
                  <a:pt x="1076744" y="35547"/>
                </a:lnTo>
                <a:lnTo>
                  <a:pt x="1065352" y="25996"/>
                </a:lnTo>
                <a:lnTo>
                  <a:pt x="1056665" y="19405"/>
                </a:lnTo>
                <a:lnTo>
                  <a:pt x="1042200" y="31216"/>
                </a:lnTo>
                <a:lnTo>
                  <a:pt x="1051534" y="40779"/>
                </a:lnTo>
                <a:lnTo>
                  <a:pt x="1061758" y="52298"/>
                </a:lnTo>
                <a:lnTo>
                  <a:pt x="1071918" y="64897"/>
                </a:lnTo>
                <a:lnTo>
                  <a:pt x="1081036" y="77660"/>
                </a:lnTo>
                <a:lnTo>
                  <a:pt x="1101979" y="60528"/>
                </a:lnTo>
                <a:close/>
              </a:path>
              <a:path w="1522730" h="358775">
                <a:moveTo>
                  <a:pt x="1108443" y="162941"/>
                </a:moveTo>
                <a:lnTo>
                  <a:pt x="1078560" y="112166"/>
                </a:lnTo>
                <a:lnTo>
                  <a:pt x="1048677" y="71945"/>
                </a:lnTo>
                <a:lnTo>
                  <a:pt x="1043724" y="65862"/>
                </a:lnTo>
                <a:lnTo>
                  <a:pt x="1036878" y="56718"/>
                </a:lnTo>
                <a:lnTo>
                  <a:pt x="1033830" y="52920"/>
                </a:lnTo>
                <a:lnTo>
                  <a:pt x="1012888" y="66992"/>
                </a:lnTo>
                <a:lnTo>
                  <a:pt x="1016825" y="72288"/>
                </a:lnTo>
                <a:lnTo>
                  <a:pt x="1020927" y="78422"/>
                </a:lnTo>
                <a:lnTo>
                  <a:pt x="1048423" y="130302"/>
                </a:lnTo>
                <a:lnTo>
                  <a:pt x="1064196" y="176949"/>
                </a:lnTo>
                <a:lnTo>
                  <a:pt x="1066952" y="191490"/>
                </a:lnTo>
                <a:lnTo>
                  <a:pt x="1108443" y="162941"/>
                </a:lnTo>
                <a:close/>
              </a:path>
              <a:path w="1522730" h="358775">
                <a:moveTo>
                  <a:pt x="1134719" y="35775"/>
                </a:moveTo>
                <a:lnTo>
                  <a:pt x="1125486" y="26708"/>
                </a:lnTo>
                <a:lnTo>
                  <a:pt x="1114869" y="17183"/>
                </a:lnTo>
                <a:lnTo>
                  <a:pt x="1103604" y="8001"/>
                </a:lnTo>
                <a:lnTo>
                  <a:pt x="1092454" y="0"/>
                </a:lnTo>
                <a:lnTo>
                  <a:pt x="1077607" y="12179"/>
                </a:lnTo>
                <a:lnTo>
                  <a:pt x="1086739" y="20904"/>
                </a:lnTo>
                <a:lnTo>
                  <a:pt x="1096492" y="31216"/>
                </a:lnTo>
                <a:lnTo>
                  <a:pt x="1105877" y="42214"/>
                </a:lnTo>
                <a:lnTo>
                  <a:pt x="1114158" y="53301"/>
                </a:lnTo>
                <a:lnTo>
                  <a:pt x="1134719" y="35775"/>
                </a:lnTo>
                <a:close/>
              </a:path>
              <a:path w="1522730" h="358775">
                <a:moveTo>
                  <a:pt x="1280350" y="26263"/>
                </a:moveTo>
                <a:lnTo>
                  <a:pt x="1247597" y="26263"/>
                </a:lnTo>
                <a:lnTo>
                  <a:pt x="1247597" y="43395"/>
                </a:lnTo>
                <a:lnTo>
                  <a:pt x="1247597" y="258495"/>
                </a:lnTo>
                <a:lnTo>
                  <a:pt x="1214488" y="258495"/>
                </a:lnTo>
                <a:lnTo>
                  <a:pt x="1214488" y="43395"/>
                </a:lnTo>
                <a:lnTo>
                  <a:pt x="1247597" y="43395"/>
                </a:lnTo>
                <a:lnTo>
                  <a:pt x="1247597" y="26263"/>
                </a:lnTo>
                <a:lnTo>
                  <a:pt x="1178318" y="26263"/>
                </a:lnTo>
                <a:lnTo>
                  <a:pt x="1178318" y="301904"/>
                </a:lnTo>
                <a:lnTo>
                  <a:pt x="1214488" y="301904"/>
                </a:lnTo>
                <a:lnTo>
                  <a:pt x="1214488" y="275628"/>
                </a:lnTo>
                <a:lnTo>
                  <a:pt x="1280350" y="275628"/>
                </a:lnTo>
                <a:lnTo>
                  <a:pt x="1280350" y="258495"/>
                </a:lnTo>
                <a:lnTo>
                  <a:pt x="1280350" y="43395"/>
                </a:lnTo>
                <a:lnTo>
                  <a:pt x="1280350" y="26263"/>
                </a:lnTo>
                <a:close/>
              </a:path>
              <a:path w="1522730" h="358775">
                <a:moveTo>
                  <a:pt x="1387322" y="63957"/>
                </a:moveTo>
                <a:lnTo>
                  <a:pt x="1377264" y="51155"/>
                </a:lnTo>
                <a:lnTo>
                  <a:pt x="1363916" y="35826"/>
                </a:lnTo>
                <a:lnTo>
                  <a:pt x="1347711" y="19151"/>
                </a:lnTo>
                <a:lnTo>
                  <a:pt x="1329080" y="2286"/>
                </a:lnTo>
                <a:lnTo>
                  <a:pt x="1312710" y="13703"/>
                </a:lnTo>
                <a:lnTo>
                  <a:pt x="1321231" y="27965"/>
                </a:lnTo>
                <a:lnTo>
                  <a:pt x="1328648" y="42494"/>
                </a:lnTo>
                <a:lnTo>
                  <a:pt x="1336852" y="61087"/>
                </a:lnTo>
                <a:lnTo>
                  <a:pt x="1347736" y="87566"/>
                </a:lnTo>
                <a:lnTo>
                  <a:pt x="1387322" y="63957"/>
                </a:lnTo>
                <a:close/>
              </a:path>
              <a:path w="1522730" h="358775">
                <a:moveTo>
                  <a:pt x="1498485" y="20561"/>
                </a:moveTo>
                <a:lnTo>
                  <a:pt x="1495450" y="19037"/>
                </a:lnTo>
                <a:lnTo>
                  <a:pt x="1454327" y="1905"/>
                </a:lnTo>
                <a:lnTo>
                  <a:pt x="1448473" y="21844"/>
                </a:lnTo>
                <a:lnTo>
                  <a:pt x="1439964" y="40970"/>
                </a:lnTo>
                <a:lnTo>
                  <a:pt x="1429600" y="59029"/>
                </a:lnTo>
                <a:lnTo>
                  <a:pt x="1418158" y="75755"/>
                </a:lnTo>
                <a:lnTo>
                  <a:pt x="1437576" y="86029"/>
                </a:lnTo>
                <a:lnTo>
                  <a:pt x="1452448" y="72174"/>
                </a:lnTo>
                <a:lnTo>
                  <a:pt x="1465757" y="58534"/>
                </a:lnTo>
                <a:lnTo>
                  <a:pt x="1478483" y="44170"/>
                </a:lnTo>
                <a:lnTo>
                  <a:pt x="1491653" y="28168"/>
                </a:lnTo>
                <a:lnTo>
                  <a:pt x="1496199" y="25501"/>
                </a:lnTo>
                <a:lnTo>
                  <a:pt x="1498485" y="23596"/>
                </a:lnTo>
                <a:lnTo>
                  <a:pt x="1498485" y="20561"/>
                </a:lnTo>
                <a:close/>
              </a:path>
              <a:path w="1522730" h="358775">
                <a:moveTo>
                  <a:pt x="1522476" y="338442"/>
                </a:moveTo>
                <a:lnTo>
                  <a:pt x="1484414" y="313753"/>
                </a:lnTo>
                <a:lnTo>
                  <a:pt x="1454708" y="284251"/>
                </a:lnTo>
                <a:lnTo>
                  <a:pt x="1434465" y="248602"/>
                </a:lnTo>
                <a:lnTo>
                  <a:pt x="1433283" y="246532"/>
                </a:lnTo>
                <a:lnTo>
                  <a:pt x="1420063" y="197205"/>
                </a:lnTo>
                <a:lnTo>
                  <a:pt x="1517142" y="197205"/>
                </a:lnTo>
                <a:lnTo>
                  <a:pt x="1517142" y="180073"/>
                </a:lnTo>
                <a:lnTo>
                  <a:pt x="1415122" y="180073"/>
                </a:lnTo>
                <a:lnTo>
                  <a:pt x="1416177" y="170853"/>
                </a:lnTo>
                <a:lnTo>
                  <a:pt x="1417015" y="161175"/>
                </a:lnTo>
                <a:lnTo>
                  <a:pt x="1417574" y="151434"/>
                </a:lnTo>
                <a:lnTo>
                  <a:pt x="1417777" y="141998"/>
                </a:lnTo>
                <a:lnTo>
                  <a:pt x="1417777" y="106210"/>
                </a:lnTo>
                <a:lnTo>
                  <a:pt x="1500390" y="106210"/>
                </a:lnTo>
                <a:lnTo>
                  <a:pt x="1500390" y="89471"/>
                </a:lnTo>
                <a:lnTo>
                  <a:pt x="1296720" y="89471"/>
                </a:lnTo>
                <a:lnTo>
                  <a:pt x="1296720" y="106210"/>
                </a:lnTo>
                <a:lnTo>
                  <a:pt x="1377429" y="106210"/>
                </a:lnTo>
                <a:lnTo>
                  <a:pt x="1377378" y="151434"/>
                </a:lnTo>
                <a:lnTo>
                  <a:pt x="1377289" y="155981"/>
                </a:lnTo>
                <a:lnTo>
                  <a:pt x="1376908" y="164172"/>
                </a:lnTo>
                <a:lnTo>
                  <a:pt x="1376299" y="172516"/>
                </a:lnTo>
                <a:lnTo>
                  <a:pt x="1375524" y="180073"/>
                </a:lnTo>
                <a:lnTo>
                  <a:pt x="1286433" y="180073"/>
                </a:lnTo>
                <a:lnTo>
                  <a:pt x="1286433" y="197205"/>
                </a:lnTo>
                <a:lnTo>
                  <a:pt x="1373619" y="197205"/>
                </a:lnTo>
                <a:lnTo>
                  <a:pt x="1351762" y="262610"/>
                </a:lnTo>
                <a:lnTo>
                  <a:pt x="1316418" y="304419"/>
                </a:lnTo>
                <a:lnTo>
                  <a:pt x="1278648" y="328320"/>
                </a:lnTo>
                <a:lnTo>
                  <a:pt x="1249514" y="339966"/>
                </a:lnTo>
                <a:lnTo>
                  <a:pt x="1260551" y="356336"/>
                </a:lnTo>
                <a:lnTo>
                  <a:pt x="1300340" y="343065"/>
                </a:lnTo>
                <a:lnTo>
                  <a:pt x="1356106" y="306082"/>
                </a:lnTo>
                <a:lnTo>
                  <a:pt x="1385570" y="270776"/>
                </a:lnTo>
                <a:lnTo>
                  <a:pt x="1397609" y="248602"/>
                </a:lnTo>
                <a:lnTo>
                  <a:pt x="1415707" y="282600"/>
                </a:lnTo>
                <a:lnTo>
                  <a:pt x="1441335" y="311327"/>
                </a:lnTo>
                <a:lnTo>
                  <a:pt x="1473466" y="335330"/>
                </a:lnTo>
                <a:lnTo>
                  <a:pt x="1511058" y="355193"/>
                </a:lnTo>
                <a:lnTo>
                  <a:pt x="1522476" y="33844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1" name="object 71"/>
          <p:cNvSpPr/>
          <p:nvPr/>
        </p:nvSpPr>
        <p:spPr>
          <a:xfrm>
            <a:off x="8314058" y="4333675"/>
            <a:ext cx="143526" cy="174932"/>
          </a:xfrm>
          <a:custGeom>
            <a:avLst/>
            <a:gdLst/>
            <a:ahLst/>
            <a:cxnLst/>
            <a:rect l="l" t="t" r="r" b="b"/>
            <a:pathLst>
              <a:path w="269875" h="328929">
                <a:moveTo>
                  <a:pt x="150378" y="0"/>
                </a:moveTo>
                <a:lnTo>
                  <a:pt x="146195" y="0"/>
                </a:lnTo>
                <a:lnTo>
                  <a:pt x="141248" y="1146"/>
                </a:lnTo>
                <a:lnTo>
                  <a:pt x="104701" y="11040"/>
                </a:lnTo>
                <a:lnTo>
                  <a:pt x="126011" y="57106"/>
                </a:lnTo>
                <a:lnTo>
                  <a:pt x="104138" y="58269"/>
                </a:lnTo>
                <a:lnTo>
                  <a:pt x="86372" y="58966"/>
                </a:lnTo>
                <a:lnTo>
                  <a:pt x="73389" y="59304"/>
                </a:lnTo>
                <a:lnTo>
                  <a:pt x="65868" y="59392"/>
                </a:lnTo>
                <a:lnTo>
                  <a:pt x="57947" y="59256"/>
                </a:lnTo>
                <a:lnTo>
                  <a:pt x="47349" y="58870"/>
                </a:lnTo>
                <a:lnTo>
                  <a:pt x="18273" y="57488"/>
                </a:lnTo>
                <a:lnTo>
                  <a:pt x="19802" y="81473"/>
                </a:lnTo>
                <a:lnTo>
                  <a:pt x="50923" y="80589"/>
                </a:lnTo>
                <a:lnTo>
                  <a:pt x="80903" y="79239"/>
                </a:lnTo>
                <a:lnTo>
                  <a:pt x="134015" y="76144"/>
                </a:lnTo>
                <a:lnTo>
                  <a:pt x="153040" y="118403"/>
                </a:lnTo>
                <a:lnTo>
                  <a:pt x="140218" y="119362"/>
                </a:lnTo>
                <a:lnTo>
                  <a:pt x="122398" y="120354"/>
                </a:lnTo>
                <a:lnTo>
                  <a:pt x="101436" y="121132"/>
                </a:lnTo>
                <a:lnTo>
                  <a:pt x="79188" y="121446"/>
                </a:lnTo>
                <a:lnTo>
                  <a:pt x="66121" y="121345"/>
                </a:lnTo>
                <a:lnTo>
                  <a:pt x="47733" y="120922"/>
                </a:lnTo>
                <a:lnTo>
                  <a:pt x="25276" y="120001"/>
                </a:lnTo>
                <a:lnTo>
                  <a:pt x="0" y="118403"/>
                </a:lnTo>
                <a:lnTo>
                  <a:pt x="1521" y="142770"/>
                </a:lnTo>
                <a:lnTo>
                  <a:pt x="35013" y="142359"/>
                </a:lnTo>
                <a:lnTo>
                  <a:pt x="70717" y="141485"/>
                </a:lnTo>
                <a:lnTo>
                  <a:pt x="111704" y="139826"/>
                </a:lnTo>
                <a:lnTo>
                  <a:pt x="161044" y="137059"/>
                </a:lnTo>
                <a:lnTo>
                  <a:pt x="185786" y="194165"/>
                </a:lnTo>
                <a:lnTo>
                  <a:pt x="159267" y="188662"/>
                </a:lnTo>
                <a:lnTo>
                  <a:pt x="138388" y="185836"/>
                </a:lnTo>
                <a:lnTo>
                  <a:pt x="123790" y="184795"/>
                </a:lnTo>
                <a:lnTo>
                  <a:pt x="116117" y="184646"/>
                </a:lnTo>
                <a:lnTo>
                  <a:pt x="74371" y="189620"/>
                </a:lnTo>
                <a:lnTo>
                  <a:pt x="39692" y="203875"/>
                </a:lnTo>
                <a:lnTo>
                  <a:pt x="16007" y="226408"/>
                </a:lnTo>
                <a:lnTo>
                  <a:pt x="7239" y="256219"/>
                </a:lnTo>
                <a:lnTo>
                  <a:pt x="13990" y="284066"/>
                </a:lnTo>
                <a:lnTo>
                  <a:pt x="34980" y="307094"/>
                </a:lnTo>
                <a:lnTo>
                  <a:pt x="71317" y="322768"/>
                </a:lnTo>
                <a:lnTo>
                  <a:pt x="124107" y="328557"/>
                </a:lnTo>
                <a:lnTo>
                  <a:pt x="135443" y="328378"/>
                </a:lnTo>
                <a:lnTo>
                  <a:pt x="158518" y="327129"/>
                </a:lnTo>
                <a:lnTo>
                  <a:pt x="189801" y="323738"/>
                </a:lnTo>
                <a:lnTo>
                  <a:pt x="225759" y="317134"/>
                </a:lnTo>
                <a:lnTo>
                  <a:pt x="220812" y="288202"/>
                </a:lnTo>
                <a:lnTo>
                  <a:pt x="184739" y="298226"/>
                </a:lnTo>
                <a:lnTo>
                  <a:pt x="156947" y="303573"/>
                </a:lnTo>
                <a:lnTo>
                  <a:pt x="137294" y="305707"/>
                </a:lnTo>
                <a:lnTo>
                  <a:pt x="125636" y="306093"/>
                </a:lnTo>
                <a:lnTo>
                  <a:pt x="97470" y="303286"/>
                </a:lnTo>
                <a:lnTo>
                  <a:pt x="74478" y="294482"/>
                </a:lnTo>
                <a:lnTo>
                  <a:pt x="58980" y="279111"/>
                </a:lnTo>
                <a:lnTo>
                  <a:pt x="53299" y="256602"/>
                </a:lnTo>
                <a:lnTo>
                  <a:pt x="58408" y="234816"/>
                </a:lnTo>
                <a:lnTo>
                  <a:pt x="72761" y="218815"/>
                </a:lnTo>
                <a:lnTo>
                  <a:pt x="94896" y="208954"/>
                </a:lnTo>
                <a:lnTo>
                  <a:pt x="123350" y="205588"/>
                </a:lnTo>
                <a:lnTo>
                  <a:pt x="144004" y="206819"/>
                </a:lnTo>
                <a:lnTo>
                  <a:pt x="164087" y="210869"/>
                </a:lnTo>
                <a:lnTo>
                  <a:pt x="184169" y="218275"/>
                </a:lnTo>
                <a:lnTo>
                  <a:pt x="204824" y="229573"/>
                </a:lnTo>
                <a:lnTo>
                  <a:pt x="236806" y="207492"/>
                </a:lnTo>
                <a:lnTo>
                  <a:pt x="230214" y="194411"/>
                </a:lnTo>
                <a:lnTo>
                  <a:pt x="223479" y="180510"/>
                </a:lnTo>
                <a:lnTo>
                  <a:pt x="214747" y="161826"/>
                </a:lnTo>
                <a:lnTo>
                  <a:pt x="202163" y="134397"/>
                </a:lnTo>
                <a:lnTo>
                  <a:pt x="226179" y="132366"/>
                </a:lnTo>
                <a:lnTo>
                  <a:pt x="243274" y="130730"/>
                </a:lnTo>
                <a:lnTo>
                  <a:pt x="269539" y="127922"/>
                </a:lnTo>
                <a:lnTo>
                  <a:pt x="269539" y="103173"/>
                </a:lnTo>
                <a:lnTo>
                  <a:pt x="251552" y="107219"/>
                </a:lnTo>
                <a:lnTo>
                  <a:pt x="232993" y="110410"/>
                </a:lnTo>
                <a:lnTo>
                  <a:pt x="213862" y="113028"/>
                </a:lnTo>
                <a:lnTo>
                  <a:pt x="194159" y="115359"/>
                </a:lnTo>
                <a:lnTo>
                  <a:pt x="175892" y="73094"/>
                </a:lnTo>
                <a:lnTo>
                  <a:pt x="191088" y="71972"/>
                </a:lnTo>
                <a:lnTo>
                  <a:pt x="209533" y="70386"/>
                </a:lnTo>
                <a:lnTo>
                  <a:pt x="229049" y="68443"/>
                </a:lnTo>
                <a:lnTo>
                  <a:pt x="247458" y="66250"/>
                </a:lnTo>
                <a:lnTo>
                  <a:pt x="245179" y="40736"/>
                </a:lnTo>
                <a:lnTo>
                  <a:pt x="227060" y="46199"/>
                </a:lnTo>
                <a:lnTo>
                  <a:pt x="205300" y="50160"/>
                </a:lnTo>
                <a:lnTo>
                  <a:pt x="184254" y="52837"/>
                </a:lnTo>
                <a:lnTo>
                  <a:pt x="168277" y="54445"/>
                </a:lnTo>
                <a:lnTo>
                  <a:pt x="158709" y="30458"/>
                </a:lnTo>
                <a:lnTo>
                  <a:pt x="153445" y="16219"/>
                </a:lnTo>
                <a:lnTo>
                  <a:pt x="151143" y="7621"/>
                </a:lnTo>
                <a:lnTo>
                  <a:pt x="150760" y="764"/>
                </a:lnTo>
                <a:lnTo>
                  <a:pt x="15037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2" name="object 72"/>
          <p:cNvSpPr/>
          <p:nvPr/>
        </p:nvSpPr>
        <p:spPr>
          <a:xfrm>
            <a:off x="8483548" y="4328419"/>
            <a:ext cx="389376" cy="190129"/>
          </a:xfrm>
          <a:custGeom>
            <a:avLst/>
            <a:gdLst/>
            <a:ahLst/>
            <a:cxnLst/>
            <a:rect l="l" t="t" r="r" b="b"/>
            <a:pathLst>
              <a:path w="732155" h="357504">
                <a:moveTo>
                  <a:pt x="86042" y="81089"/>
                </a:moveTo>
                <a:lnTo>
                  <a:pt x="71374" y="63207"/>
                </a:lnTo>
                <a:lnTo>
                  <a:pt x="51866" y="42011"/>
                </a:lnTo>
                <a:lnTo>
                  <a:pt x="31648" y="21602"/>
                </a:lnTo>
                <a:lnTo>
                  <a:pt x="14846" y="6083"/>
                </a:lnTo>
                <a:lnTo>
                  <a:pt x="0" y="18262"/>
                </a:lnTo>
                <a:lnTo>
                  <a:pt x="13995" y="38811"/>
                </a:lnTo>
                <a:lnTo>
                  <a:pt x="28028" y="63284"/>
                </a:lnTo>
                <a:lnTo>
                  <a:pt x="40424" y="88188"/>
                </a:lnTo>
                <a:lnTo>
                  <a:pt x="49491" y="110020"/>
                </a:lnTo>
                <a:lnTo>
                  <a:pt x="86042" y="81089"/>
                </a:lnTo>
                <a:close/>
              </a:path>
              <a:path w="732155" h="357504">
                <a:moveTo>
                  <a:pt x="346443" y="274485"/>
                </a:moveTo>
                <a:lnTo>
                  <a:pt x="260032" y="274485"/>
                </a:lnTo>
                <a:lnTo>
                  <a:pt x="260032" y="217766"/>
                </a:lnTo>
                <a:lnTo>
                  <a:pt x="328549" y="217766"/>
                </a:lnTo>
                <a:lnTo>
                  <a:pt x="328549" y="200634"/>
                </a:lnTo>
                <a:lnTo>
                  <a:pt x="260032" y="200634"/>
                </a:lnTo>
                <a:lnTo>
                  <a:pt x="260032" y="150761"/>
                </a:lnTo>
                <a:lnTo>
                  <a:pt x="328549" y="150761"/>
                </a:lnTo>
                <a:lnTo>
                  <a:pt x="328549" y="133616"/>
                </a:lnTo>
                <a:lnTo>
                  <a:pt x="260032" y="133616"/>
                </a:lnTo>
                <a:lnTo>
                  <a:pt x="260032" y="83756"/>
                </a:lnTo>
                <a:lnTo>
                  <a:pt x="341109" y="83756"/>
                </a:lnTo>
                <a:lnTo>
                  <a:pt x="341109" y="66624"/>
                </a:lnTo>
                <a:lnTo>
                  <a:pt x="243281" y="66624"/>
                </a:lnTo>
                <a:lnTo>
                  <a:pt x="259334" y="50749"/>
                </a:lnTo>
                <a:lnTo>
                  <a:pt x="269367" y="40652"/>
                </a:lnTo>
                <a:lnTo>
                  <a:pt x="275615" y="34010"/>
                </a:lnTo>
                <a:lnTo>
                  <a:pt x="280962" y="27787"/>
                </a:lnTo>
                <a:lnTo>
                  <a:pt x="284391" y="27025"/>
                </a:lnTo>
                <a:lnTo>
                  <a:pt x="289344" y="24739"/>
                </a:lnTo>
                <a:lnTo>
                  <a:pt x="289344" y="20548"/>
                </a:lnTo>
                <a:lnTo>
                  <a:pt x="287820" y="18656"/>
                </a:lnTo>
                <a:lnTo>
                  <a:pt x="285915" y="17894"/>
                </a:lnTo>
                <a:lnTo>
                  <a:pt x="245567" y="3048"/>
                </a:lnTo>
                <a:lnTo>
                  <a:pt x="241515" y="14643"/>
                </a:lnTo>
                <a:lnTo>
                  <a:pt x="235178" y="30124"/>
                </a:lnTo>
                <a:lnTo>
                  <a:pt x="226707" y="47955"/>
                </a:lnTo>
                <a:lnTo>
                  <a:pt x="220433" y="59156"/>
                </a:lnTo>
                <a:lnTo>
                  <a:pt x="220433" y="83756"/>
                </a:lnTo>
                <a:lnTo>
                  <a:pt x="220433" y="133616"/>
                </a:lnTo>
                <a:lnTo>
                  <a:pt x="220421" y="150761"/>
                </a:lnTo>
                <a:lnTo>
                  <a:pt x="220421" y="200634"/>
                </a:lnTo>
                <a:lnTo>
                  <a:pt x="220421" y="217766"/>
                </a:lnTo>
                <a:lnTo>
                  <a:pt x="220421" y="274485"/>
                </a:lnTo>
                <a:lnTo>
                  <a:pt x="168275" y="274485"/>
                </a:lnTo>
                <a:lnTo>
                  <a:pt x="168275" y="217766"/>
                </a:lnTo>
                <a:lnTo>
                  <a:pt x="220421" y="217766"/>
                </a:lnTo>
                <a:lnTo>
                  <a:pt x="220421" y="200634"/>
                </a:lnTo>
                <a:lnTo>
                  <a:pt x="168275" y="200634"/>
                </a:lnTo>
                <a:lnTo>
                  <a:pt x="168275" y="150761"/>
                </a:lnTo>
                <a:lnTo>
                  <a:pt x="220421" y="150761"/>
                </a:lnTo>
                <a:lnTo>
                  <a:pt x="220421" y="133616"/>
                </a:lnTo>
                <a:lnTo>
                  <a:pt x="168275" y="133616"/>
                </a:lnTo>
                <a:lnTo>
                  <a:pt x="168275" y="108877"/>
                </a:lnTo>
                <a:lnTo>
                  <a:pt x="168275" y="83756"/>
                </a:lnTo>
                <a:lnTo>
                  <a:pt x="220433" y="83756"/>
                </a:lnTo>
                <a:lnTo>
                  <a:pt x="220433" y="59156"/>
                </a:lnTo>
                <a:lnTo>
                  <a:pt x="216242" y="66624"/>
                </a:lnTo>
                <a:lnTo>
                  <a:pt x="161036" y="66624"/>
                </a:lnTo>
                <a:lnTo>
                  <a:pt x="165227" y="60439"/>
                </a:lnTo>
                <a:lnTo>
                  <a:pt x="170319" y="52298"/>
                </a:lnTo>
                <a:lnTo>
                  <a:pt x="177050" y="40652"/>
                </a:lnTo>
                <a:lnTo>
                  <a:pt x="186156" y="23977"/>
                </a:lnTo>
                <a:lnTo>
                  <a:pt x="191490" y="20942"/>
                </a:lnTo>
                <a:lnTo>
                  <a:pt x="192633" y="17894"/>
                </a:lnTo>
                <a:lnTo>
                  <a:pt x="192633" y="14465"/>
                </a:lnTo>
                <a:lnTo>
                  <a:pt x="191109" y="12941"/>
                </a:lnTo>
                <a:lnTo>
                  <a:pt x="189979" y="12560"/>
                </a:lnTo>
                <a:lnTo>
                  <a:pt x="148856" y="0"/>
                </a:lnTo>
                <a:lnTo>
                  <a:pt x="134924" y="44577"/>
                </a:lnTo>
                <a:lnTo>
                  <a:pt x="116776" y="81419"/>
                </a:lnTo>
                <a:lnTo>
                  <a:pt x="99060" y="109054"/>
                </a:lnTo>
                <a:lnTo>
                  <a:pt x="86410" y="126009"/>
                </a:lnTo>
                <a:lnTo>
                  <a:pt x="100888" y="137058"/>
                </a:lnTo>
                <a:lnTo>
                  <a:pt x="106578" y="131902"/>
                </a:lnTo>
                <a:lnTo>
                  <a:pt x="112979" y="125818"/>
                </a:lnTo>
                <a:lnTo>
                  <a:pt x="120383" y="118313"/>
                </a:lnTo>
                <a:lnTo>
                  <a:pt x="129057" y="108877"/>
                </a:lnTo>
                <a:lnTo>
                  <a:pt x="129057" y="291617"/>
                </a:lnTo>
                <a:lnTo>
                  <a:pt x="346443" y="291617"/>
                </a:lnTo>
                <a:lnTo>
                  <a:pt x="346443" y="274485"/>
                </a:lnTo>
                <a:close/>
              </a:path>
              <a:path w="732155" h="357504">
                <a:moveTo>
                  <a:pt x="359778" y="328930"/>
                </a:moveTo>
                <a:lnTo>
                  <a:pt x="340842" y="331203"/>
                </a:lnTo>
                <a:lnTo>
                  <a:pt x="319747" y="332879"/>
                </a:lnTo>
                <a:lnTo>
                  <a:pt x="298577" y="333908"/>
                </a:lnTo>
                <a:lnTo>
                  <a:pt x="279438" y="334264"/>
                </a:lnTo>
                <a:lnTo>
                  <a:pt x="166751" y="334264"/>
                </a:lnTo>
                <a:lnTo>
                  <a:pt x="122097" y="328803"/>
                </a:lnTo>
                <a:lnTo>
                  <a:pt x="96621" y="309892"/>
                </a:lnTo>
                <a:lnTo>
                  <a:pt x="95986" y="309181"/>
                </a:lnTo>
                <a:lnTo>
                  <a:pt x="90576" y="299008"/>
                </a:lnTo>
                <a:lnTo>
                  <a:pt x="88696" y="290093"/>
                </a:lnTo>
                <a:lnTo>
                  <a:pt x="88696" y="167513"/>
                </a:lnTo>
                <a:lnTo>
                  <a:pt x="3048" y="167513"/>
                </a:lnTo>
                <a:lnTo>
                  <a:pt x="3048" y="184645"/>
                </a:lnTo>
                <a:lnTo>
                  <a:pt x="51396" y="184645"/>
                </a:lnTo>
                <a:lnTo>
                  <a:pt x="51396" y="294284"/>
                </a:lnTo>
                <a:lnTo>
                  <a:pt x="44564" y="299948"/>
                </a:lnTo>
                <a:lnTo>
                  <a:pt x="33020" y="308698"/>
                </a:lnTo>
                <a:lnTo>
                  <a:pt x="18199" y="318541"/>
                </a:lnTo>
                <a:lnTo>
                  <a:pt x="1524" y="327406"/>
                </a:lnTo>
                <a:lnTo>
                  <a:pt x="13703" y="354063"/>
                </a:lnTo>
                <a:lnTo>
                  <a:pt x="14465" y="355574"/>
                </a:lnTo>
                <a:lnTo>
                  <a:pt x="16751" y="357479"/>
                </a:lnTo>
                <a:lnTo>
                  <a:pt x="19037" y="357479"/>
                </a:lnTo>
                <a:lnTo>
                  <a:pt x="19418" y="356717"/>
                </a:lnTo>
                <a:lnTo>
                  <a:pt x="22834" y="348335"/>
                </a:lnTo>
                <a:lnTo>
                  <a:pt x="28625" y="343674"/>
                </a:lnTo>
                <a:lnTo>
                  <a:pt x="41122" y="333260"/>
                </a:lnTo>
                <a:lnTo>
                  <a:pt x="55613" y="320776"/>
                </a:lnTo>
                <a:lnTo>
                  <a:pt x="67386" y="309892"/>
                </a:lnTo>
                <a:lnTo>
                  <a:pt x="82245" y="330288"/>
                </a:lnTo>
                <a:lnTo>
                  <a:pt x="100317" y="342874"/>
                </a:lnTo>
                <a:lnTo>
                  <a:pt x="125526" y="349237"/>
                </a:lnTo>
                <a:lnTo>
                  <a:pt x="161798" y="351002"/>
                </a:lnTo>
                <a:lnTo>
                  <a:pt x="354063" y="351002"/>
                </a:lnTo>
                <a:lnTo>
                  <a:pt x="358394" y="334264"/>
                </a:lnTo>
                <a:lnTo>
                  <a:pt x="359778" y="328930"/>
                </a:lnTo>
                <a:close/>
              </a:path>
              <a:path w="732155" h="357504">
                <a:moveTo>
                  <a:pt x="702068" y="285153"/>
                </a:moveTo>
                <a:lnTo>
                  <a:pt x="701776" y="278892"/>
                </a:lnTo>
                <a:lnTo>
                  <a:pt x="699884" y="266115"/>
                </a:lnTo>
                <a:lnTo>
                  <a:pt x="694677" y="246926"/>
                </a:lnTo>
                <a:lnTo>
                  <a:pt x="684555" y="221957"/>
                </a:lnTo>
                <a:lnTo>
                  <a:pt x="665137" y="228041"/>
                </a:lnTo>
                <a:lnTo>
                  <a:pt x="668883" y="243344"/>
                </a:lnTo>
                <a:lnTo>
                  <a:pt x="670814" y="255358"/>
                </a:lnTo>
                <a:lnTo>
                  <a:pt x="671512" y="263804"/>
                </a:lnTo>
                <a:lnTo>
                  <a:pt x="671614" y="268401"/>
                </a:lnTo>
                <a:lnTo>
                  <a:pt x="661936" y="298132"/>
                </a:lnTo>
                <a:lnTo>
                  <a:pt x="638162" y="313791"/>
                </a:lnTo>
                <a:lnTo>
                  <a:pt x="608177" y="319900"/>
                </a:lnTo>
                <a:lnTo>
                  <a:pt x="579856" y="320929"/>
                </a:lnTo>
                <a:lnTo>
                  <a:pt x="552297" y="318617"/>
                </a:lnTo>
                <a:lnTo>
                  <a:pt x="535851" y="309562"/>
                </a:lnTo>
                <a:lnTo>
                  <a:pt x="527875" y="290576"/>
                </a:lnTo>
                <a:lnTo>
                  <a:pt x="526669" y="271818"/>
                </a:lnTo>
                <a:lnTo>
                  <a:pt x="525919" y="260261"/>
                </a:lnTo>
                <a:lnTo>
                  <a:pt x="526415" y="216306"/>
                </a:lnTo>
                <a:lnTo>
                  <a:pt x="527862" y="168579"/>
                </a:lnTo>
                <a:lnTo>
                  <a:pt x="529501" y="125082"/>
                </a:lnTo>
                <a:lnTo>
                  <a:pt x="578726" y="91605"/>
                </a:lnTo>
                <a:lnTo>
                  <a:pt x="609561" y="90601"/>
                </a:lnTo>
                <a:lnTo>
                  <a:pt x="609358" y="77317"/>
                </a:lnTo>
                <a:lnTo>
                  <a:pt x="609295" y="73469"/>
                </a:lnTo>
                <a:lnTo>
                  <a:pt x="609180" y="65862"/>
                </a:lnTo>
                <a:lnTo>
                  <a:pt x="598487" y="67475"/>
                </a:lnTo>
                <a:lnTo>
                  <a:pt x="583907" y="69380"/>
                </a:lnTo>
                <a:lnTo>
                  <a:pt x="562546" y="71424"/>
                </a:lnTo>
                <a:lnTo>
                  <a:pt x="531520" y="73469"/>
                </a:lnTo>
                <a:lnTo>
                  <a:pt x="533082" y="51562"/>
                </a:lnTo>
                <a:lnTo>
                  <a:pt x="534327" y="37782"/>
                </a:lnTo>
                <a:lnTo>
                  <a:pt x="535203" y="30429"/>
                </a:lnTo>
                <a:lnTo>
                  <a:pt x="535698" y="27787"/>
                </a:lnTo>
                <a:lnTo>
                  <a:pt x="539508" y="20167"/>
                </a:lnTo>
                <a:lnTo>
                  <a:pt x="539508" y="14846"/>
                </a:lnTo>
                <a:lnTo>
                  <a:pt x="531520" y="14084"/>
                </a:lnTo>
                <a:lnTo>
                  <a:pt x="528472" y="13703"/>
                </a:lnTo>
                <a:lnTo>
                  <a:pt x="490778" y="11036"/>
                </a:lnTo>
                <a:lnTo>
                  <a:pt x="490334" y="57480"/>
                </a:lnTo>
                <a:lnTo>
                  <a:pt x="441566" y="77317"/>
                </a:lnTo>
                <a:lnTo>
                  <a:pt x="421487" y="77304"/>
                </a:lnTo>
                <a:lnTo>
                  <a:pt x="400545" y="76898"/>
                </a:lnTo>
                <a:lnTo>
                  <a:pt x="401307" y="102781"/>
                </a:lnTo>
                <a:lnTo>
                  <a:pt x="416509" y="101346"/>
                </a:lnTo>
                <a:lnTo>
                  <a:pt x="432384" y="100126"/>
                </a:lnTo>
                <a:lnTo>
                  <a:pt x="490016" y="96316"/>
                </a:lnTo>
                <a:lnTo>
                  <a:pt x="489788" y="106654"/>
                </a:lnTo>
                <a:lnTo>
                  <a:pt x="489673" y="112915"/>
                </a:lnTo>
                <a:lnTo>
                  <a:pt x="489673" y="203149"/>
                </a:lnTo>
                <a:lnTo>
                  <a:pt x="489470" y="216306"/>
                </a:lnTo>
                <a:lnTo>
                  <a:pt x="477189" y="255358"/>
                </a:lnTo>
                <a:lnTo>
                  <a:pt x="468312" y="257352"/>
                </a:lnTo>
                <a:lnTo>
                  <a:pt x="458266" y="254736"/>
                </a:lnTo>
                <a:lnTo>
                  <a:pt x="449897" y="246697"/>
                </a:lnTo>
                <a:lnTo>
                  <a:pt x="444169" y="232943"/>
                </a:lnTo>
                <a:lnTo>
                  <a:pt x="442048" y="213194"/>
                </a:lnTo>
                <a:lnTo>
                  <a:pt x="443052" y="198069"/>
                </a:lnTo>
                <a:lnTo>
                  <a:pt x="468693" y="166738"/>
                </a:lnTo>
                <a:lnTo>
                  <a:pt x="489673" y="203149"/>
                </a:lnTo>
                <a:lnTo>
                  <a:pt x="489673" y="112915"/>
                </a:lnTo>
                <a:lnTo>
                  <a:pt x="489318" y="132346"/>
                </a:lnTo>
                <a:lnTo>
                  <a:pt x="488873" y="151904"/>
                </a:lnTo>
                <a:lnTo>
                  <a:pt x="485089" y="149199"/>
                </a:lnTo>
                <a:lnTo>
                  <a:pt x="479971" y="146608"/>
                </a:lnTo>
                <a:lnTo>
                  <a:pt x="472655" y="144665"/>
                </a:lnTo>
                <a:lnTo>
                  <a:pt x="462216" y="143903"/>
                </a:lnTo>
                <a:lnTo>
                  <a:pt x="436232" y="150164"/>
                </a:lnTo>
                <a:lnTo>
                  <a:pt x="419874" y="166319"/>
                </a:lnTo>
                <a:lnTo>
                  <a:pt x="411365" y="188391"/>
                </a:lnTo>
                <a:lnTo>
                  <a:pt x="408927" y="212432"/>
                </a:lnTo>
                <a:lnTo>
                  <a:pt x="412216" y="238861"/>
                </a:lnTo>
                <a:lnTo>
                  <a:pt x="422148" y="260261"/>
                </a:lnTo>
                <a:lnTo>
                  <a:pt x="438797" y="274586"/>
                </a:lnTo>
                <a:lnTo>
                  <a:pt x="462216" y="279819"/>
                </a:lnTo>
                <a:lnTo>
                  <a:pt x="472236" y="278892"/>
                </a:lnTo>
                <a:lnTo>
                  <a:pt x="479259" y="276682"/>
                </a:lnTo>
                <a:lnTo>
                  <a:pt x="483857" y="274040"/>
                </a:lnTo>
                <a:lnTo>
                  <a:pt x="486587" y="271818"/>
                </a:lnTo>
                <a:lnTo>
                  <a:pt x="487895" y="300393"/>
                </a:lnTo>
                <a:lnTo>
                  <a:pt x="497344" y="322795"/>
                </a:lnTo>
                <a:lnTo>
                  <a:pt x="523214" y="337413"/>
                </a:lnTo>
                <a:lnTo>
                  <a:pt x="573773" y="342633"/>
                </a:lnTo>
                <a:lnTo>
                  <a:pt x="584047" y="342633"/>
                </a:lnTo>
                <a:lnTo>
                  <a:pt x="638467" y="339598"/>
                </a:lnTo>
                <a:lnTo>
                  <a:pt x="675043" y="329742"/>
                </a:lnTo>
                <a:lnTo>
                  <a:pt x="685241" y="320929"/>
                </a:lnTo>
                <a:lnTo>
                  <a:pt x="695629" y="311962"/>
                </a:lnTo>
                <a:lnTo>
                  <a:pt x="702068" y="285153"/>
                </a:lnTo>
                <a:close/>
              </a:path>
              <a:path w="732155" h="357504">
                <a:moveTo>
                  <a:pt x="731774" y="131330"/>
                </a:moveTo>
                <a:lnTo>
                  <a:pt x="707275" y="105981"/>
                </a:lnTo>
                <a:lnTo>
                  <a:pt x="684847" y="85267"/>
                </a:lnTo>
                <a:lnTo>
                  <a:pt x="665708" y="69126"/>
                </a:lnTo>
                <a:lnTo>
                  <a:pt x="651065" y="57480"/>
                </a:lnTo>
                <a:lnTo>
                  <a:pt x="636587" y="71945"/>
                </a:lnTo>
                <a:lnTo>
                  <a:pt x="660171" y="98983"/>
                </a:lnTo>
                <a:lnTo>
                  <a:pt x="678421" y="125437"/>
                </a:lnTo>
                <a:lnTo>
                  <a:pt x="691464" y="148183"/>
                </a:lnTo>
                <a:lnTo>
                  <a:pt x="699414" y="164084"/>
                </a:lnTo>
                <a:lnTo>
                  <a:pt x="731774" y="13133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3" name="object 73"/>
          <p:cNvSpPr/>
          <p:nvPr/>
        </p:nvSpPr>
        <p:spPr>
          <a:xfrm>
            <a:off x="8905559" y="4327203"/>
            <a:ext cx="975974" cy="191142"/>
          </a:xfrm>
          <a:custGeom>
            <a:avLst/>
            <a:gdLst/>
            <a:ahLst/>
            <a:cxnLst/>
            <a:rect l="l" t="t" r="r" b="b"/>
            <a:pathLst>
              <a:path w="1835150" h="359409">
                <a:moveTo>
                  <a:pt x="56730" y="39217"/>
                </a:moveTo>
                <a:lnTo>
                  <a:pt x="48361" y="37299"/>
                </a:lnTo>
                <a:lnTo>
                  <a:pt x="11811" y="29692"/>
                </a:lnTo>
                <a:lnTo>
                  <a:pt x="5461" y="94919"/>
                </a:lnTo>
                <a:lnTo>
                  <a:pt x="1905" y="136867"/>
                </a:lnTo>
                <a:lnTo>
                  <a:pt x="355" y="168249"/>
                </a:lnTo>
                <a:lnTo>
                  <a:pt x="0" y="201777"/>
                </a:lnTo>
                <a:lnTo>
                  <a:pt x="889" y="246532"/>
                </a:lnTo>
                <a:lnTo>
                  <a:pt x="3098" y="282054"/>
                </a:lnTo>
                <a:lnTo>
                  <a:pt x="5943" y="309219"/>
                </a:lnTo>
                <a:lnTo>
                  <a:pt x="8763" y="328930"/>
                </a:lnTo>
                <a:lnTo>
                  <a:pt x="49110" y="324370"/>
                </a:lnTo>
                <a:lnTo>
                  <a:pt x="46342" y="308571"/>
                </a:lnTo>
                <a:lnTo>
                  <a:pt x="43218" y="284581"/>
                </a:lnTo>
                <a:lnTo>
                  <a:pt x="40652" y="250583"/>
                </a:lnTo>
                <a:lnTo>
                  <a:pt x="39598" y="204825"/>
                </a:lnTo>
                <a:lnTo>
                  <a:pt x="41249" y="144894"/>
                </a:lnTo>
                <a:lnTo>
                  <a:pt x="45072" y="97129"/>
                </a:lnTo>
                <a:lnTo>
                  <a:pt x="52539" y="49110"/>
                </a:lnTo>
                <a:lnTo>
                  <a:pt x="56730" y="43395"/>
                </a:lnTo>
                <a:lnTo>
                  <a:pt x="56730" y="39217"/>
                </a:lnTo>
                <a:close/>
              </a:path>
              <a:path w="1835150" h="359409">
                <a:moveTo>
                  <a:pt x="272973" y="52539"/>
                </a:moveTo>
                <a:lnTo>
                  <a:pt x="263486" y="51638"/>
                </a:lnTo>
                <a:lnTo>
                  <a:pt x="252704" y="50774"/>
                </a:lnTo>
                <a:lnTo>
                  <a:pt x="239788" y="50126"/>
                </a:lnTo>
                <a:lnTo>
                  <a:pt x="223862" y="49860"/>
                </a:lnTo>
                <a:lnTo>
                  <a:pt x="204012" y="50165"/>
                </a:lnTo>
                <a:lnTo>
                  <a:pt x="179273" y="51435"/>
                </a:lnTo>
                <a:lnTo>
                  <a:pt x="151320" y="54203"/>
                </a:lnTo>
                <a:lnTo>
                  <a:pt x="121831" y="59004"/>
                </a:lnTo>
                <a:lnTo>
                  <a:pt x="112318" y="60909"/>
                </a:lnTo>
                <a:lnTo>
                  <a:pt x="108889" y="61290"/>
                </a:lnTo>
                <a:lnTo>
                  <a:pt x="100139" y="62814"/>
                </a:lnTo>
                <a:lnTo>
                  <a:pt x="104698" y="86042"/>
                </a:lnTo>
                <a:lnTo>
                  <a:pt x="116141" y="83604"/>
                </a:lnTo>
                <a:lnTo>
                  <a:pt x="132829" y="80848"/>
                </a:lnTo>
                <a:lnTo>
                  <a:pt x="154863" y="78587"/>
                </a:lnTo>
                <a:lnTo>
                  <a:pt x="182372" y="77660"/>
                </a:lnTo>
                <a:lnTo>
                  <a:pt x="215188" y="79032"/>
                </a:lnTo>
                <a:lnTo>
                  <a:pt x="240525" y="82372"/>
                </a:lnTo>
                <a:lnTo>
                  <a:pt x="259143" y="86499"/>
                </a:lnTo>
                <a:lnTo>
                  <a:pt x="271830" y="90233"/>
                </a:lnTo>
                <a:lnTo>
                  <a:pt x="272211" y="77660"/>
                </a:lnTo>
                <a:lnTo>
                  <a:pt x="272973" y="52539"/>
                </a:lnTo>
                <a:close/>
              </a:path>
              <a:path w="1835150" h="359409">
                <a:moveTo>
                  <a:pt x="294297" y="271437"/>
                </a:moveTo>
                <a:lnTo>
                  <a:pt x="274980" y="276555"/>
                </a:lnTo>
                <a:lnTo>
                  <a:pt x="251079" y="281482"/>
                </a:lnTo>
                <a:lnTo>
                  <a:pt x="220624" y="285203"/>
                </a:lnTo>
                <a:lnTo>
                  <a:pt x="181597" y="286677"/>
                </a:lnTo>
                <a:lnTo>
                  <a:pt x="155841" y="285572"/>
                </a:lnTo>
                <a:lnTo>
                  <a:pt x="136296" y="281533"/>
                </a:lnTo>
                <a:lnTo>
                  <a:pt x="123888" y="273494"/>
                </a:lnTo>
                <a:lnTo>
                  <a:pt x="119545" y="260400"/>
                </a:lnTo>
                <a:lnTo>
                  <a:pt x="120446" y="250469"/>
                </a:lnTo>
                <a:lnTo>
                  <a:pt x="122694" y="242646"/>
                </a:lnTo>
                <a:lnTo>
                  <a:pt x="125653" y="236474"/>
                </a:lnTo>
                <a:lnTo>
                  <a:pt x="128689" y="231457"/>
                </a:lnTo>
                <a:lnTo>
                  <a:pt x="110032" y="221945"/>
                </a:lnTo>
                <a:lnTo>
                  <a:pt x="104381" y="230047"/>
                </a:lnTo>
                <a:lnTo>
                  <a:pt x="98272" y="241033"/>
                </a:lnTo>
                <a:lnTo>
                  <a:pt x="93383" y="254660"/>
                </a:lnTo>
                <a:lnTo>
                  <a:pt x="91376" y="270687"/>
                </a:lnTo>
                <a:lnTo>
                  <a:pt x="96913" y="291109"/>
                </a:lnTo>
                <a:lnTo>
                  <a:pt x="115163" y="305612"/>
                </a:lnTo>
                <a:lnTo>
                  <a:pt x="148551" y="314261"/>
                </a:lnTo>
                <a:lnTo>
                  <a:pt x="199504" y="317131"/>
                </a:lnTo>
                <a:lnTo>
                  <a:pt x="236728" y="316217"/>
                </a:lnTo>
                <a:lnTo>
                  <a:pt x="264604" y="314134"/>
                </a:lnTo>
                <a:lnTo>
                  <a:pt x="283337" y="311823"/>
                </a:lnTo>
                <a:lnTo>
                  <a:pt x="293154" y="310273"/>
                </a:lnTo>
                <a:lnTo>
                  <a:pt x="293852" y="286677"/>
                </a:lnTo>
                <a:lnTo>
                  <a:pt x="294297" y="271437"/>
                </a:lnTo>
                <a:close/>
              </a:path>
              <a:path w="1835150" h="359409">
                <a:moveTo>
                  <a:pt x="659130" y="180073"/>
                </a:moveTo>
                <a:lnTo>
                  <a:pt x="650709" y="135763"/>
                </a:lnTo>
                <a:lnTo>
                  <a:pt x="626249" y="100266"/>
                </a:lnTo>
                <a:lnTo>
                  <a:pt x="587019" y="76695"/>
                </a:lnTo>
                <a:lnTo>
                  <a:pt x="534263" y="68148"/>
                </a:lnTo>
                <a:lnTo>
                  <a:pt x="495871" y="70954"/>
                </a:lnTo>
                <a:lnTo>
                  <a:pt x="456412" y="78092"/>
                </a:lnTo>
                <a:lnTo>
                  <a:pt x="418084" y="87579"/>
                </a:lnTo>
                <a:lnTo>
                  <a:pt x="371462" y="100672"/>
                </a:lnTo>
                <a:lnTo>
                  <a:pt x="359803" y="103454"/>
                </a:lnTo>
                <a:lnTo>
                  <a:pt x="347992" y="105816"/>
                </a:lnTo>
                <a:lnTo>
                  <a:pt x="335902" y="107734"/>
                </a:lnTo>
                <a:lnTo>
                  <a:pt x="347332" y="142379"/>
                </a:lnTo>
                <a:lnTo>
                  <a:pt x="380301" y="127000"/>
                </a:lnTo>
                <a:lnTo>
                  <a:pt x="423811" y="110972"/>
                </a:lnTo>
                <a:lnTo>
                  <a:pt x="470954" y="98374"/>
                </a:lnTo>
                <a:lnTo>
                  <a:pt x="514845" y="93268"/>
                </a:lnTo>
                <a:lnTo>
                  <a:pt x="555586" y="99237"/>
                </a:lnTo>
                <a:lnTo>
                  <a:pt x="586943" y="116446"/>
                </a:lnTo>
                <a:lnTo>
                  <a:pt x="607098" y="143865"/>
                </a:lnTo>
                <a:lnTo>
                  <a:pt x="614210" y="180454"/>
                </a:lnTo>
                <a:lnTo>
                  <a:pt x="604799" y="222478"/>
                </a:lnTo>
                <a:lnTo>
                  <a:pt x="579310" y="255282"/>
                </a:lnTo>
                <a:lnTo>
                  <a:pt x="541845" y="278803"/>
                </a:lnTo>
                <a:lnTo>
                  <a:pt x="496531" y="292976"/>
                </a:lnTo>
                <a:lnTo>
                  <a:pt x="447459" y="297713"/>
                </a:lnTo>
                <a:lnTo>
                  <a:pt x="442506" y="297713"/>
                </a:lnTo>
                <a:lnTo>
                  <a:pt x="431469" y="296951"/>
                </a:lnTo>
                <a:lnTo>
                  <a:pt x="436422" y="319036"/>
                </a:lnTo>
                <a:lnTo>
                  <a:pt x="489800" y="315061"/>
                </a:lnTo>
                <a:lnTo>
                  <a:pt x="541362" y="304241"/>
                </a:lnTo>
                <a:lnTo>
                  <a:pt x="587603" y="285953"/>
                </a:lnTo>
                <a:lnTo>
                  <a:pt x="624992" y="259588"/>
                </a:lnTo>
                <a:lnTo>
                  <a:pt x="650011" y="224497"/>
                </a:lnTo>
                <a:lnTo>
                  <a:pt x="659130" y="180073"/>
                </a:lnTo>
                <a:close/>
              </a:path>
              <a:path w="1835150" h="359409">
                <a:moveTo>
                  <a:pt x="1052182" y="277152"/>
                </a:moveTo>
                <a:lnTo>
                  <a:pt x="1038479" y="260019"/>
                </a:lnTo>
                <a:lnTo>
                  <a:pt x="1030592" y="268058"/>
                </a:lnTo>
                <a:lnTo>
                  <a:pt x="1019302" y="277202"/>
                </a:lnTo>
                <a:lnTo>
                  <a:pt x="1005230" y="284708"/>
                </a:lnTo>
                <a:lnTo>
                  <a:pt x="988987" y="287820"/>
                </a:lnTo>
                <a:lnTo>
                  <a:pt x="980770" y="286181"/>
                </a:lnTo>
                <a:lnTo>
                  <a:pt x="976045" y="281012"/>
                </a:lnTo>
                <a:lnTo>
                  <a:pt x="973886" y="271907"/>
                </a:lnTo>
                <a:lnTo>
                  <a:pt x="973378" y="258495"/>
                </a:lnTo>
                <a:lnTo>
                  <a:pt x="973607" y="245148"/>
                </a:lnTo>
                <a:lnTo>
                  <a:pt x="974331" y="230238"/>
                </a:lnTo>
                <a:lnTo>
                  <a:pt x="975626" y="212890"/>
                </a:lnTo>
                <a:lnTo>
                  <a:pt x="979627" y="170662"/>
                </a:lnTo>
                <a:lnTo>
                  <a:pt x="981189" y="152565"/>
                </a:lnTo>
                <a:lnTo>
                  <a:pt x="982179" y="137756"/>
                </a:lnTo>
                <a:lnTo>
                  <a:pt x="982522" y="126009"/>
                </a:lnTo>
                <a:lnTo>
                  <a:pt x="978852" y="101015"/>
                </a:lnTo>
                <a:lnTo>
                  <a:pt x="968908" y="85369"/>
                </a:lnTo>
                <a:lnTo>
                  <a:pt x="954239" y="77292"/>
                </a:lnTo>
                <a:lnTo>
                  <a:pt x="936447" y="74993"/>
                </a:lnTo>
                <a:lnTo>
                  <a:pt x="901471" y="83019"/>
                </a:lnTo>
                <a:lnTo>
                  <a:pt x="867016" y="101790"/>
                </a:lnTo>
                <a:lnTo>
                  <a:pt x="837780" y="123342"/>
                </a:lnTo>
                <a:lnTo>
                  <a:pt x="818438" y="139725"/>
                </a:lnTo>
                <a:lnTo>
                  <a:pt x="819861" y="82702"/>
                </a:lnTo>
                <a:lnTo>
                  <a:pt x="820889" y="48920"/>
                </a:lnTo>
                <a:lnTo>
                  <a:pt x="821855" y="31978"/>
                </a:lnTo>
                <a:lnTo>
                  <a:pt x="822236" y="30454"/>
                </a:lnTo>
                <a:lnTo>
                  <a:pt x="824903" y="25501"/>
                </a:lnTo>
                <a:lnTo>
                  <a:pt x="824903" y="20929"/>
                </a:lnTo>
                <a:lnTo>
                  <a:pt x="814247" y="19799"/>
                </a:lnTo>
                <a:lnTo>
                  <a:pt x="778840" y="17132"/>
                </a:lnTo>
                <a:lnTo>
                  <a:pt x="779360" y="41300"/>
                </a:lnTo>
                <a:lnTo>
                  <a:pt x="779538" y="61887"/>
                </a:lnTo>
                <a:lnTo>
                  <a:pt x="779602" y="94030"/>
                </a:lnTo>
                <a:lnTo>
                  <a:pt x="726808" y="93865"/>
                </a:lnTo>
                <a:lnTo>
                  <a:pt x="716775" y="93649"/>
                </a:lnTo>
                <a:lnTo>
                  <a:pt x="716775" y="119545"/>
                </a:lnTo>
                <a:lnTo>
                  <a:pt x="727075" y="117563"/>
                </a:lnTo>
                <a:lnTo>
                  <a:pt x="740905" y="115773"/>
                </a:lnTo>
                <a:lnTo>
                  <a:pt x="758380" y="114350"/>
                </a:lnTo>
                <a:lnTo>
                  <a:pt x="779602" y="113449"/>
                </a:lnTo>
                <a:lnTo>
                  <a:pt x="778459" y="176263"/>
                </a:lnTo>
                <a:lnTo>
                  <a:pt x="724865" y="230873"/>
                </a:lnTo>
                <a:lnTo>
                  <a:pt x="698881" y="257733"/>
                </a:lnTo>
                <a:lnTo>
                  <a:pt x="722871" y="287426"/>
                </a:lnTo>
                <a:lnTo>
                  <a:pt x="734974" y="269595"/>
                </a:lnTo>
                <a:lnTo>
                  <a:pt x="746899" y="253212"/>
                </a:lnTo>
                <a:lnTo>
                  <a:pt x="760615" y="235775"/>
                </a:lnTo>
                <a:lnTo>
                  <a:pt x="778065" y="214718"/>
                </a:lnTo>
                <a:lnTo>
                  <a:pt x="775411" y="343776"/>
                </a:lnTo>
                <a:lnTo>
                  <a:pt x="817283" y="343776"/>
                </a:lnTo>
                <a:lnTo>
                  <a:pt x="816927" y="309105"/>
                </a:lnTo>
                <a:lnTo>
                  <a:pt x="816952" y="271627"/>
                </a:lnTo>
                <a:lnTo>
                  <a:pt x="817333" y="226745"/>
                </a:lnTo>
                <a:lnTo>
                  <a:pt x="818045" y="169799"/>
                </a:lnTo>
                <a:lnTo>
                  <a:pt x="864158" y="128765"/>
                </a:lnTo>
                <a:lnTo>
                  <a:pt x="920838" y="102031"/>
                </a:lnTo>
                <a:lnTo>
                  <a:pt x="927455" y="102819"/>
                </a:lnTo>
                <a:lnTo>
                  <a:pt x="933450" y="106121"/>
                </a:lnTo>
                <a:lnTo>
                  <a:pt x="937818" y="113271"/>
                </a:lnTo>
                <a:lnTo>
                  <a:pt x="939495" y="125628"/>
                </a:lnTo>
                <a:lnTo>
                  <a:pt x="938072" y="154000"/>
                </a:lnTo>
                <a:lnTo>
                  <a:pt x="931786" y="238429"/>
                </a:lnTo>
                <a:lnTo>
                  <a:pt x="930351" y="265734"/>
                </a:lnTo>
                <a:lnTo>
                  <a:pt x="933411" y="291909"/>
                </a:lnTo>
                <a:lnTo>
                  <a:pt x="942009" y="308660"/>
                </a:lnTo>
                <a:lnTo>
                  <a:pt x="955255" y="317563"/>
                </a:lnTo>
                <a:lnTo>
                  <a:pt x="972235" y="320179"/>
                </a:lnTo>
                <a:lnTo>
                  <a:pt x="987831" y="318439"/>
                </a:lnTo>
                <a:lnTo>
                  <a:pt x="1006500" y="311950"/>
                </a:lnTo>
                <a:lnTo>
                  <a:pt x="1028026" y="298818"/>
                </a:lnTo>
                <a:lnTo>
                  <a:pt x="1052182" y="277152"/>
                </a:lnTo>
                <a:close/>
              </a:path>
              <a:path w="1835150" h="359409">
                <a:moveTo>
                  <a:pt x="1175651" y="104305"/>
                </a:moveTo>
                <a:lnTo>
                  <a:pt x="1173746" y="103162"/>
                </a:lnTo>
                <a:lnTo>
                  <a:pt x="1172603" y="102793"/>
                </a:lnTo>
                <a:lnTo>
                  <a:pt x="1134529" y="87185"/>
                </a:lnTo>
                <a:lnTo>
                  <a:pt x="1127925" y="104533"/>
                </a:lnTo>
                <a:lnTo>
                  <a:pt x="1115644" y="124675"/>
                </a:lnTo>
                <a:lnTo>
                  <a:pt x="1099578" y="145110"/>
                </a:lnTo>
                <a:lnTo>
                  <a:pt x="1081620" y="163322"/>
                </a:lnTo>
                <a:lnTo>
                  <a:pt x="1098753" y="175120"/>
                </a:lnTo>
                <a:lnTo>
                  <a:pt x="1121638" y="157378"/>
                </a:lnTo>
                <a:lnTo>
                  <a:pt x="1140815" y="140474"/>
                </a:lnTo>
                <a:lnTo>
                  <a:pt x="1156576" y="125006"/>
                </a:lnTo>
                <a:lnTo>
                  <a:pt x="1169187" y="111544"/>
                </a:lnTo>
                <a:lnTo>
                  <a:pt x="1172222" y="110401"/>
                </a:lnTo>
                <a:lnTo>
                  <a:pt x="1175651" y="108496"/>
                </a:lnTo>
                <a:lnTo>
                  <a:pt x="1175651" y="104305"/>
                </a:lnTo>
                <a:close/>
              </a:path>
              <a:path w="1835150" h="359409">
                <a:moveTo>
                  <a:pt x="1436814" y="164846"/>
                </a:moveTo>
                <a:lnTo>
                  <a:pt x="1424647" y="147739"/>
                </a:lnTo>
                <a:lnTo>
                  <a:pt x="1406791" y="125628"/>
                </a:lnTo>
                <a:lnTo>
                  <a:pt x="1387297" y="103809"/>
                </a:lnTo>
                <a:lnTo>
                  <a:pt x="1370203" y="87553"/>
                </a:lnTo>
                <a:lnTo>
                  <a:pt x="1353070" y="99745"/>
                </a:lnTo>
                <a:lnTo>
                  <a:pt x="1367078" y="120091"/>
                </a:lnTo>
                <a:lnTo>
                  <a:pt x="1380096" y="144043"/>
                </a:lnTo>
                <a:lnTo>
                  <a:pt x="1391399" y="169075"/>
                </a:lnTo>
                <a:lnTo>
                  <a:pt x="1400276" y="192633"/>
                </a:lnTo>
                <a:lnTo>
                  <a:pt x="1436814" y="164846"/>
                </a:lnTo>
                <a:close/>
              </a:path>
              <a:path w="1835150" h="359409">
                <a:moveTo>
                  <a:pt x="1440637" y="338836"/>
                </a:moveTo>
                <a:lnTo>
                  <a:pt x="1369910" y="330593"/>
                </a:lnTo>
                <a:lnTo>
                  <a:pt x="1331836" y="319925"/>
                </a:lnTo>
                <a:lnTo>
                  <a:pt x="1292910" y="302666"/>
                </a:lnTo>
                <a:lnTo>
                  <a:pt x="1310970" y="290220"/>
                </a:lnTo>
                <a:lnTo>
                  <a:pt x="1318171" y="284391"/>
                </a:lnTo>
                <a:lnTo>
                  <a:pt x="1329982" y="274815"/>
                </a:lnTo>
                <a:lnTo>
                  <a:pt x="1350352" y="255066"/>
                </a:lnTo>
                <a:lnTo>
                  <a:pt x="1372476" y="229565"/>
                </a:lnTo>
                <a:lnTo>
                  <a:pt x="1372476" y="212432"/>
                </a:lnTo>
                <a:lnTo>
                  <a:pt x="1319949" y="212432"/>
                </a:lnTo>
                <a:lnTo>
                  <a:pt x="1319949" y="229565"/>
                </a:lnTo>
                <a:lnTo>
                  <a:pt x="1307045" y="247078"/>
                </a:lnTo>
                <a:lnTo>
                  <a:pt x="1293012" y="261975"/>
                </a:lnTo>
                <a:lnTo>
                  <a:pt x="1278826" y="274370"/>
                </a:lnTo>
                <a:lnTo>
                  <a:pt x="1265504" y="284391"/>
                </a:lnTo>
                <a:lnTo>
                  <a:pt x="1254721" y="275501"/>
                </a:lnTo>
                <a:lnTo>
                  <a:pt x="1242898" y="263829"/>
                </a:lnTo>
                <a:lnTo>
                  <a:pt x="1231671" y="249745"/>
                </a:lnTo>
                <a:lnTo>
                  <a:pt x="1230858" y="248729"/>
                </a:lnTo>
                <a:lnTo>
                  <a:pt x="1219428" y="229565"/>
                </a:lnTo>
                <a:lnTo>
                  <a:pt x="1319949" y="229565"/>
                </a:lnTo>
                <a:lnTo>
                  <a:pt x="1319949" y="212432"/>
                </a:lnTo>
                <a:lnTo>
                  <a:pt x="1230477" y="212432"/>
                </a:lnTo>
                <a:lnTo>
                  <a:pt x="1235202" y="208076"/>
                </a:lnTo>
                <a:lnTo>
                  <a:pt x="1239469" y="203860"/>
                </a:lnTo>
                <a:lnTo>
                  <a:pt x="1243799" y="199364"/>
                </a:lnTo>
                <a:lnTo>
                  <a:pt x="1248752" y="194157"/>
                </a:lnTo>
                <a:lnTo>
                  <a:pt x="1252181" y="193014"/>
                </a:lnTo>
                <a:lnTo>
                  <a:pt x="1253705" y="191490"/>
                </a:lnTo>
                <a:lnTo>
                  <a:pt x="1255610" y="188836"/>
                </a:lnTo>
                <a:lnTo>
                  <a:pt x="1256741" y="192633"/>
                </a:lnTo>
                <a:lnTo>
                  <a:pt x="1291767" y="192633"/>
                </a:lnTo>
                <a:lnTo>
                  <a:pt x="1312075" y="190715"/>
                </a:lnTo>
                <a:lnTo>
                  <a:pt x="1330223" y="159131"/>
                </a:lnTo>
                <a:lnTo>
                  <a:pt x="1330223" y="68148"/>
                </a:lnTo>
                <a:lnTo>
                  <a:pt x="1439100" y="68148"/>
                </a:lnTo>
                <a:lnTo>
                  <a:pt x="1439100" y="51003"/>
                </a:lnTo>
                <a:lnTo>
                  <a:pt x="1282636" y="51003"/>
                </a:lnTo>
                <a:lnTo>
                  <a:pt x="1282636" y="16751"/>
                </a:lnTo>
                <a:lnTo>
                  <a:pt x="1283779" y="13703"/>
                </a:lnTo>
                <a:lnTo>
                  <a:pt x="1284922" y="11036"/>
                </a:lnTo>
                <a:lnTo>
                  <a:pt x="1284922" y="6083"/>
                </a:lnTo>
                <a:lnTo>
                  <a:pt x="1282255" y="5334"/>
                </a:lnTo>
                <a:lnTo>
                  <a:pt x="1279588" y="5334"/>
                </a:lnTo>
                <a:lnTo>
                  <a:pt x="1240751" y="4559"/>
                </a:lnTo>
                <a:lnTo>
                  <a:pt x="1241806" y="13703"/>
                </a:lnTo>
                <a:lnTo>
                  <a:pt x="1241894" y="51003"/>
                </a:lnTo>
                <a:lnTo>
                  <a:pt x="1087704" y="51003"/>
                </a:lnTo>
                <a:lnTo>
                  <a:pt x="1087704" y="68148"/>
                </a:lnTo>
                <a:lnTo>
                  <a:pt x="1200023" y="68148"/>
                </a:lnTo>
                <a:lnTo>
                  <a:pt x="1199134" y="98679"/>
                </a:lnTo>
                <a:lnTo>
                  <a:pt x="1199057" y="99745"/>
                </a:lnTo>
                <a:lnTo>
                  <a:pt x="1189837" y="132956"/>
                </a:lnTo>
                <a:lnTo>
                  <a:pt x="1164145" y="164185"/>
                </a:lnTo>
                <a:lnTo>
                  <a:pt x="1113980" y="189204"/>
                </a:lnTo>
                <a:lnTo>
                  <a:pt x="1128445" y="206336"/>
                </a:lnTo>
                <a:lnTo>
                  <a:pt x="1173657" y="186067"/>
                </a:lnTo>
                <a:lnTo>
                  <a:pt x="1218018" y="149034"/>
                </a:lnTo>
                <a:lnTo>
                  <a:pt x="1236446" y="98679"/>
                </a:lnTo>
                <a:lnTo>
                  <a:pt x="1238097" y="68148"/>
                </a:lnTo>
                <a:lnTo>
                  <a:pt x="1291018" y="68148"/>
                </a:lnTo>
                <a:lnTo>
                  <a:pt x="1291018" y="177025"/>
                </a:lnTo>
                <a:lnTo>
                  <a:pt x="1276159" y="177025"/>
                </a:lnTo>
                <a:lnTo>
                  <a:pt x="1272870" y="176974"/>
                </a:lnTo>
                <a:lnTo>
                  <a:pt x="1267256" y="176593"/>
                </a:lnTo>
                <a:lnTo>
                  <a:pt x="1259725" y="175577"/>
                </a:lnTo>
                <a:lnTo>
                  <a:pt x="1250657" y="173596"/>
                </a:lnTo>
                <a:lnTo>
                  <a:pt x="1254848" y="186550"/>
                </a:lnTo>
                <a:lnTo>
                  <a:pt x="1253705" y="185013"/>
                </a:lnTo>
                <a:lnTo>
                  <a:pt x="1252181" y="184645"/>
                </a:lnTo>
                <a:lnTo>
                  <a:pt x="1212202" y="171691"/>
                </a:lnTo>
                <a:lnTo>
                  <a:pt x="1200531" y="194475"/>
                </a:lnTo>
                <a:lnTo>
                  <a:pt x="1177086" y="221716"/>
                </a:lnTo>
                <a:lnTo>
                  <a:pt x="1144638" y="249161"/>
                </a:lnTo>
                <a:lnTo>
                  <a:pt x="1105992" y="272580"/>
                </a:lnTo>
                <a:lnTo>
                  <a:pt x="1119314" y="288582"/>
                </a:lnTo>
                <a:lnTo>
                  <a:pt x="1134313" y="281279"/>
                </a:lnTo>
                <a:lnTo>
                  <a:pt x="1150239" y="272732"/>
                </a:lnTo>
                <a:lnTo>
                  <a:pt x="1167168" y="262394"/>
                </a:lnTo>
                <a:lnTo>
                  <a:pt x="1185176" y="249745"/>
                </a:lnTo>
                <a:lnTo>
                  <a:pt x="1197432" y="266255"/>
                </a:lnTo>
                <a:lnTo>
                  <a:pt x="1210729" y="280441"/>
                </a:lnTo>
                <a:lnTo>
                  <a:pt x="1224089" y="292417"/>
                </a:lnTo>
                <a:lnTo>
                  <a:pt x="1236560" y="302285"/>
                </a:lnTo>
                <a:lnTo>
                  <a:pt x="1206792" y="315595"/>
                </a:lnTo>
                <a:lnTo>
                  <a:pt x="1169416" y="326834"/>
                </a:lnTo>
                <a:lnTo>
                  <a:pt x="1126972" y="334937"/>
                </a:lnTo>
                <a:lnTo>
                  <a:pt x="1082001" y="338836"/>
                </a:lnTo>
                <a:lnTo>
                  <a:pt x="1091895" y="357479"/>
                </a:lnTo>
                <a:lnTo>
                  <a:pt x="1145908" y="352717"/>
                </a:lnTo>
                <a:lnTo>
                  <a:pt x="1190167" y="344728"/>
                </a:lnTo>
                <a:lnTo>
                  <a:pt x="1227937" y="333603"/>
                </a:lnTo>
                <a:lnTo>
                  <a:pt x="1262456" y="319417"/>
                </a:lnTo>
                <a:lnTo>
                  <a:pt x="1292682" y="333743"/>
                </a:lnTo>
                <a:lnTo>
                  <a:pt x="1327226" y="344919"/>
                </a:lnTo>
                <a:lnTo>
                  <a:pt x="1370977" y="353250"/>
                </a:lnTo>
                <a:lnTo>
                  <a:pt x="1428826" y="359003"/>
                </a:lnTo>
                <a:lnTo>
                  <a:pt x="1440637" y="338836"/>
                </a:lnTo>
                <a:close/>
              </a:path>
              <a:path w="1835150" h="359409">
                <a:moveTo>
                  <a:pt x="1615046" y="16751"/>
                </a:moveTo>
                <a:lnTo>
                  <a:pt x="1612379" y="15608"/>
                </a:lnTo>
                <a:lnTo>
                  <a:pt x="1567078" y="0"/>
                </a:lnTo>
                <a:lnTo>
                  <a:pt x="1559394" y="27330"/>
                </a:lnTo>
                <a:lnTo>
                  <a:pt x="1541614" y="75044"/>
                </a:lnTo>
                <a:lnTo>
                  <a:pt x="1513052" y="131965"/>
                </a:lnTo>
                <a:lnTo>
                  <a:pt x="1473034" y="186931"/>
                </a:lnTo>
                <a:lnTo>
                  <a:pt x="1486369" y="199110"/>
                </a:lnTo>
                <a:lnTo>
                  <a:pt x="1493596" y="192557"/>
                </a:lnTo>
                <a:lnTo>
                  <a:pt x="1503921" y="182410"/>
                </a:lnTo>
                <a:lnTo>
                  <a:pt x="1517472" y="167462"/>
                </a:lnTo>
                <a:lnTo>
                  <a:pt x="1534325" y="146570"/>
                </a:lnTo>
                <a:lnTo>
                  <a:pt x="1534325" y="358241"/>
                </a:lnTo>
                <a:lnTo>
                  <a:pt x="1573555" y="358241"/>
                </a:lnTo>
                <a:lnTo>
                  <a:pt x="1573555" y="146570"/>
                </a:lnTo>
                <a:lnTo>
                  <a:pt x="1573555" y="89839"/>
                </a:lnTo>
                <a:lnTo>
                  <a:pt x="1586992" y="66840"/>
                </a:lnTo>
                <a:lnTo>
                  <a:pt x="1596821" y="48577"/>
                </a:lnTo>
                <a:lnTo>
                  <a:pt x="1603578" y="34963"/>
                </a:lnTo>
                <a:lnTo>
                  <a:pt x="1607807" y="25882"/>
                </a:lnTo>
                <a:lnTo>
                  <a:pt x="1611236" y="24358"/>
                </a:lnTo>
                <a:lnTo>
                  <a:pt x="1615046" y="22453"/>
                </a:lnTo>
                <a:lnTo>
                  <a:pt x="1615046" y="16751"/>
                </a:lnTo>
                <a:close/>
              </a:path>
              <a:path w="1835150" h="359409">
                <a:moveTo>
                  <a:pt x="1835099" y="116116"/>
                </a:moveTo>
                <a:lnTo>
                  <a:pt x="1833943" y="114211"/>
                </a:lnTo>
                <a:lnTo>
                  <a:pt x="1833194" y="113068"/>
                </a:lnTo>
                <a:lnTo>
                  <a:pt x="1812632" y="79565"/>
                </a:lnTo>
                <a:lnTo>
                  <a:pt x="1787804" y="103174"/>
                </a:lnTo>
                <a:lnTo>
                  <a:pt x="1756714" y="124815"/>
                </a:lnTo>
                <a:lnTo>
                  <a:pt x="1722856" y="143548"/>
                </a:lnTo>
                <a:lnTo>
                  <a:pt x="1689658" y="158369"/>
                </a:lnTo>
                <a:lnTo>
                  <a:pt x="1689658" y="21310"/>
                </a:lnTo>
                <a:lnTo>
                  <a:pt x="1691182" y="17132"/>
                </a:lnTo>
                <a:lnTo>
                  <a:pt x="1692325" y="13322"/>
                </a:lnTo>
                <a:lnTo>
                  <a:pt x="1692325" y="6845"/>
                </a:lnTo>
                <a:lnTo>
                  <a:pt x="1689277" y="6083"/>
                </a:lnTo>
                <a:lnTo>
                  <a:pt x="1686242" y="6083"/>
                </a:lnTo>
                <a:lnTo>
                  <a:pt x="1646643" y="4178"/>
                </a:lnTo>
                <a:lnTo>
                  <a:pt x="1646986" y="9766"/>
                </a:lnTo>
                <a:lnTo>
                  <a:pt x="1647380" y="17132"/>
                </a:lnTo>
                <a:lnTo>
                  <a:pt x="1647659" y="24371"/>
                </a:lnTo>
                <a:lnTo>
                  <a:pt x="1647786" y="304952"/>
                </a:lnTo>
                <a:lnTo>
                  <a:pt x="1650009" y="326605"/>
                </a:lnTo>
                <a:lnTo>
                  <a:pt x="1657819" y="340829"/>
                </a:lnTo>
                <a:lnTo>
                  <a:pt x="1672996" y="348640"/>
                </a:lnTo>
                <a:lnTo>
                  <a:pt x="1697278" y="351015"/>
                </a:lnTo>
                <a:lnTo>
                  <a:pt x="1771142" y="351015"/>
                </a:lnTo>
                <a:lnTo>
                  <a:pt x="1791830" y="349046"/>
                </a:lnTo>
                <a:lnTo>
                  <a:pt x="1809927" y="339255"/>
                </a:lnTo>
                <a:lnTo>
                  <a:pt x="1813267" y="333883"/>
                </a:lnTo>
                <a:lnTo>
                  <a:pt x="1824520" y="315836"/>
                </a:lnTo>
                <a:lnTo>
                  <a:pt x="1834718" y="272973"/>
                </a:lnTo>
                <a:lnTo>
                  <a:pt x="1826412" y="271018"/>
                </a:lnTo>
                <a:lnTo>
                  <a:pt x="1816773" y="267919"/>
                </a:lnTo>
                <a:lnTo>
                  <a:pt x="1806498" y="263537"/>
                </a:lnTo>
                <a:lnTo>
                  <a:pt x="1796262" y="257733"/>
                </a:lnTo>
                <a:lnTo>
                  <a:pt x="1789569" y="301752"/>
                </a:lnTo>
                <a:lnTo>
                  <a:pt x="1780692" y="324358"/>
                </a:lnTo>
                <a:lnTo>
                  <a:pt x="1769325" y="332689"/>
                </a:lnTo>
                <a:lnTo>
                  <a:pt x="1755140" y="333883"/>
                </a:lnTo>
                <a:lnTo>
                  <a:pt x="1719745" y="333883"/>
                </a:lnTo>
                <a:lnTo>
                  <a:pt x="1702346" y="332346"/>
                </a:lnTo>
                <a:lnTo>
                  <a:pt x="1693418" y="327596"/>
                </a:lnTo>
                <a:lnTo>
                  <a:pt x="1690128" y="319417"/>
                </a:lnTo>
                <a:lnTo>
                  <a:pt x="1689658" y="307606"/>
                </a:lnTo>
                <a:lnTo>
                  <a:pt x="1689658" y="178930"/>
                </a:lnTo>
                <a:lnTo>
                  <a:pt x="1708378" y="173215"/>
                </a:lnTo>
                <a:lnTo>
                  <a:pt x="1738922" y="162077"/>
                </a:lnTo>
                <a:lnTo>
                  <a:pt x="1747634" y="158369"/>
                </a:lnTo>
                <a:lnTo>
                  <a:pt x="1778800" y="145097"/>
                </a:lnTo>
                <a:lnTo>
                  <a:pt x="1825574" y="121818"/>
                </a:lnTo>
                <a:lnTo>
                  <a:pt x="1830908" y="121818"/>
                </a:lnTo>
                <a:lnTo>
                  <a:pt x="1835099" y="121056"/>
                </a:lnTo>
                <a:lnTo>
                  <a:pt x="1835099" y="1161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74" name="object 7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655" y="4869792"/>
            <a:ext cx="44139" cy="44135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5335955" y="4798325"/>
            <a:ext cx="599092" cy="187427"/>
          </a:xfrm>
          <a:custGeom>
            <a:avLst/>
            <a:gdLst/>
            <a:ahLst/>
            <a:cxnLst/>
            <a:rect l="l" t="t" r="r" b="b"/>
            <a:pathLst>
              <a:path w="1126490" h="352425">
                <a:moveTo>
                  <a:pt x="149999" y="27025"/>
                </a:moveTo>
                <a:lnTo>
                  <a:pt x="147332" y="25501"/>
                </a:lnTo>
                <a:lnTo>
                  <a:pt x="145046" y="24739"/>
                </a:lnTo>
                <a:lnTo>
                  <a:pt x="103174" y="6845"/>
                </a:lnTo>
                <a:lnTo>
                  <a:pt x="97548" y="33642"/>
                </a:lnTo>
                <a:lnTo>
                  <a:pt x="81572" y="75336"/>
                </a:lnTo>
                <a:lnTo>
                  <a:pt x="50596" y="121793"/>
                </a:lnTo>
                <a:lnTo>
                  <a:pt x="0" y="162941"/>
                </a:lnTo>
                <a:lnTo>
                  <a:pt x="16370" y="176644"/>
                </a:lnTo>
                <a:lnTo>
                  <a:pt x="53759" y="154089"/>
                </a:lnTo>
                <a:lnTo>
                  <a:pt x="86474" y="125298"/>
                </a:lnTo>
                <a:lnTo>
                  <a:pt x="116116" y="86868"/>
                </a:lnTo>
                <a:lnTo>
                  <a:pt x="144284" y="35407"/>
                </a:lnTo>
                <a:lnTo>
                  <a:pt x="146951" y="33121"/>
                </a:lnTo>
                <a:lnTo>
                  <a:pt x="149999" y="30454"/>
                </a:lnTo>
                <a:lnTo>
                  <a:pt x="149999" y="27025"/>
                </a:lnTo>
                <a:close/>
              </a:path>
              <a:path w="1126490" h="352425">
                <a:moveTo>
                  <a:pt x="295046" y="151523"/>
                </a:moveTo>
                <a:lnTo>
                  <a:pt x="65481" y="151523"/>
                </a:lnTo>
                <a:lnTo>
                  <a:pt x="65481" y="168656"/>
                </a:lnTo>
                <a:lnTo>
                  <a:pt x="123355" y="168656"/>
                </a:lnTo>
                <a:lnTo>
                  <a:pt x="120307" y="216636"/>
                </a:lnTo>
                <a:lnTo>
                  <a:pt x="109423" y="256032"/>
                </a:lnTo>
                <a:lnTo>
                  <a:pt x="89446" y="288302"/>
                </a:lnTo>
                <a:lnTo>
                  <a:pt x="59093" y="314909"/>
                </a:lnTo>
                <a:lnTo>
                  <a:pt x="17132" y="337312"/>
                </a:lnTo>
                <a:lnTo>
                  <a:pt x="31216" y="352158"/>
                </a:lnTo>
                <a:lnTo>
                  <a:pt x="77749" y="330441"/>
                </a:lnTo>
                <a:lnTo>
                  <a:pt x="114769" y="303237"/>
                </a:lnTo>
                <a:lnTo>
                  <a:pt x="141871" y="268554"/>
                </a:lnTo>
                <a:lnTo>
                  <a:pt x="158699" y="224358"/>
                </a:lnTo>
                <a:lnTo>
                  <a:pt x="164846" y="168656"/>
                </a:lnTo>
                <a:lnTo>
                  <a:pt x="253555" y="168656"/>
                </a:lnTo>
                <a:lnTo>
                  <a:pt x="251612" y="218440"/>
                </a:lnTo>
                <a:lnTo>
                  <a:pt x="245579" y="282308"/>
                </a:lnTo>
                <a:lnTo>
                  <a:pt x="227761" y="327875"/>
                </a:lnTo>
                <a:lnTo>
                  <a:pt x="212813" y="331597"/>
                </a:lnTo>
                <a:lnTo>
                  <a:pt x="201561" y="331089"/>
                </a:lnTo>
                <a:lnTo>
                  <a:pt x="189826" y="329882"/>
                </a:lnTo>
                <a:lnTo>
                  <a:pt x="179031" y="328383"/>
                </a:lnTo>
                <a:lnTo>
                  <a:pt x="170561" y="327025"/>
                </a:lnTo>
                <a:lnTo>
                  <a:pt x="178549" y="348348"/>
                </a:lnTo>
                <a:lnTo>
                  <a:pt x="227291" y="348348"/>
                </a:lnTo>
                <a:lnTo>
                  <a:pt x="248920" y="346341"/>
                </a:lnTo>
                <a:lnTo>
                  <a:pt x="282486" y="306082"/>
                </a:lnTo>
                <a:lnTo>
                  <a:pt x="290906" y="244081"/>
                </a:lnTo>
                <a:lnTo>
                  <a:pt x="293789" y="199809"/>
                </a:lnTo>
                <a:lnTo>
                  <a:pt x="295046" y="151523"/>
                </a:lnTo>
                <a:close/>
              </a:path>
              <a:path w="1126490" h="352425">
                <a:moveTo>
                  <a:pt x="363956" y="165608"/>
                </a:moveTo>
                <a:lnTo>
                  <a:pt x="310692" y="117754"/>
                </a:lnTo>
                <a:lnTo>
                  <a:pt x="281292" y="73190"/>
                </a:lnTo>
                <a:lnTo>
                  <a:pt x="268389" y="35623"/>
                </a:lnTo>
                <a:lnTo>
                  <a:pt x="264591" y="8750"/>
                </a:lnTo>
                <a:lnTo>
                  <a:pt x="179692" y="8750"/>
                </a:lnTo>
                <a:lnTo>
                  <a:pt x="179692" y="25882"/>
                </a:lnTo>
                <a:lnTo>
                  <a:pt x="223100" y="25882"/>
                </a:lnTo>
                <a:lnTo>
                  <a:pt x="231825" y="56286"/>
                </a:lnTo>
                <a:lnTo>
                  <a:pt x="250990" y="92316"/>
                </a:lnTo>
                <a:lnTo>
                  <a:pt x="287134" y="133502"/>
                </a:lnTo>
                <a:lnTo>
                  <a:pt x="346837" y="179311"/>
                </a:lnTo>
                <a:lnTo>
                  <a:pt x="363956" y="165608"/>
                </a:lnTo>
                <a:close/>
              </a:path>
              <a:path w="1126490" h="352425">
                <a:moveTo>
                  <a:pt x="543623" y="210908"/>
                </a:moveTo>
                <a:lnTo>
                  <a:pt x="518274" y="178892"/>
                </a:lnTo>
                <a:lnTo>
                  <a:pt x="492277" y="121983"/>
                </a:lnTo>
                <a:lnTo>
                  <a:pt x="487273" y="100888"/>
                </a:lnTo>
                <a:lnTo>
                  <a:pt x="534111" y="100888"/>
                </a:lnTo>
                <a:lnTo>
                  <a:pt x="534111" y="84137"/>
                </a:lnTo>
                <a:lnTo>
                  <a:pt x="486130" y="84137"/>
                </a:lnTo>
                <a:lnTo>
                  <a:pt x="486130" y="17513"/>
                </a:lnTo>
                <a:lnTo>
                  <a:pt x="488035" y="9893"/>
                </a:lnTo>
                <a:lnTo>
                  <a:pt x="488797" y="7226"/>
                </a:lnTo>
                <a:lnTo>
                  <a:pt x="488797" y="2273"/>
                </a:lnTo>
                <a:lnTo>
                  <a:pt x="484987" y="1524"/>
                </a:lnTo>
                <a:lnTo>
                  <a:pt x="483095" y="1524"/>
                </a:lnTo>
                <a:lnTo>
                  <a:pt x="445020" y="762"/>
                </a:lnTo>
                <a:lnTo>
                  <a:pt x="446163" y="6464"/>
                </a:lnTo>
                <a:lnTo>
                  <a:pt x="447294" y="11036"/>
                </a:lnTo>
                <a:lnTo>
                  <a:pt x="447294" y="84137"/>
                </a:lnTo>
                <a:lnTo>
                  <a:pt x="384492" y="84137"/>
                </a:lnTo>
                <a:lnTo>
                  <a:pt x="384492" y="100888"/>
                </a:lnTo>
                <a:lnTo>
                  <a:pt x="444258" y="100888"/>
                </a:lnTo>
                <a:lnTo>
                  <a:pt x="431838" y="157353"/>
                </a:lnTo>
                <a:lnTo>
                  <a:pt x="413131" y="203962"/>
                </a:lnTo>
                <a:lnTo>
                  <a:pt x="393712" y="239014"/>
                </a:lnTo>
                <a:lnTo>
                  <a:pt x="379158" y="260781"/>
                </a:lnTo>
                <a:lnTo>
                  <a:pt x="390956" y="272961"/>
                </a:lnTo>
                <a:lnTo>
                  <a:pt x="411492" y="249618"/>
                </a:lnTo>
                <a:lnTo>
                  <a:pt x="427266" y="228422"/>
                </a:lnTo>
                <a:lnTo>
                  <a:pt x="438975" y="209791"/>
                </a:lnTo>
                <a:lnTo>
                  <a:pt x="447294" y="194157"/>
                </a:lnTo>
                <a:lnTo>
                  <a:pt x="447294" y="351383"/>
                </a:lnTo>
                <a:lnTo>
                  <a:pt x="486130" y="351383"/>
                </a:lnTo>
                <a:lnTo>
                  <a:pt x="486130" y="194157"/>
                </a:lnTo>
                <a:lnTo>
                  <a:pt x="486130" y="174739"/>
                </a:lnTo>
                <a:lnTo>
                  <a:pt x="495719" y="188887"/>
                </a:lnTo>
                <a:lnTo>
                  <a:pt x="505980" y="201625"/>
                </a:lnTo>
                <a:lnTo>
                  <a:pt x="517575" y="213995"/>
                </a:lnTo>
                <a:lnTo>
                  <a:pt x="530682" y="226517"/>
                </a:lnTo>
                <a:lnTo>
                  <a:pt x="543623" y="210908"/>
                </a:lnTo>
                <a:close/>
              </a:path>
              <a:path w="1126490" h="352425">
                <a:moveTo>
                  <a:pt x="744639" y="335026"/>
                </a:moveTo>
                <a:lnTo>
                  <a:pt x="712597" y="321983"/>
                </a:lnTo>
                <a:lnTo>
                  <a:pt x="687298" y="309270"/>
                </a:lnTo>
                <a:lnTo>
                  <a:pt x="676198" y="302272"/>
                </a:lnTo>
                <a:lnTo>
                  <a:pt x="667918" y="297065"/>
                </a:lnTo>
                <a:lnTo>
                  <a:pt x="653656" y="285521"/>
                </a:lnTo>
                <a:lnTo>
                  <a:pt x="668997" y="269443"/>
                </a:lnTo>
                <a:lnTo>
                  <a:pt x="672757" y="264210"/>
                </a:lnTo>
                <a:lnTo>
                  <a:pt x="688771" y="241935"/>
                </a:lnTo>
                <a:lnTo>
                  <a:pt x="708685" y="201587"/>
                </a:lnTo>
                <a:lnTo>
                  <a:pt x="724458" y="146939"/>
                </a:lnTo>
                <a:lnTo>
                  <a:pt x="656310" y="146939"/>
                </a:lnTo>
                <a:lnTo>
                  <a:pt x="656310" y="81851"/>
                </a:lnTo>
                <a:lnTo>
                  <a:pt x="735114" y="81851"/>
                </a:lnTo>
                <a:lnTo>
                  <a:pt x="735114" y="65100"/>
                </a:lnTo>
                <a:lnTo>
                  <a:pt x="656310" y="65100"/>
                </a:lnTo>
                <a:lnTo>
                  <a:pt x="656310" y="14846"/>
                </a:lnTo>
                <a:lnTo>
                  <a:pt x="657834" y="10274"/>
                </a:lnTo>
                <a:lnTo>
                  <a:pt x="659358" y="6464"/>
                </a:lnTo>
                <a:lnTo>
                  <a:pt x="659358" y="2654"/>
                </a:lnTo>
                <a:lnTo>
                  <a:pt x="655180" y="1524"/>
                </a:lnTo>
                <a:lnTo>
                  <a:pt x="654024" y="1524"/>
                </a:lnTo>
                <a:lnTo>
                  <a:pt x="613295" y="0"/>
                </a:lnTo>
                <a:lnTo>
                  <a:pt x="614819" y="5715"/>
                </a:lnTo>
                <a:lnTo>
                  <a:pt x="615861" y="9893"/>
                </a:lnTo>
                <a:lnTo>
                  <a:pt x="615962" y="65100"/>
                </a:lnTo>
                <a:lnTo>
                  <a:pt x="540575" y="65100"/>
                </a:lnTo>
                <a:lnTo>
                  <a:pt x="540575" y="81851"/>
                </a:lnTo>
                <a:lnTo>
                  <a:pt x="615962" y="81851"/>
                </a:lnTo>
                <a:lnTo>
                  <a:pt x="615962" y="146939"/>
                </a:lnTo>
                <a:lnTo>
                  <a:pt x="540575" y="146939"/>
                </a:lnTo>
                <a:lnTo>
                  <a:pt x="540575" y="164084"/>
                </a:lnTo>
                <a:lnTo>
                  <a:pt x="678776" y="164084"/>
                </a:lnTo>
                <a:lnTo>
                  <a:pt x="670369" y="198310"/>
                </a:lnTo>
                <a:lnTo>
                  <a:pt x="658317" y="226847"/>
                </a:lnTo>
                <a:lnTo>
                  <a:pt x="645261" y="249047"/>
                </a:lnTo>
                <a:lnTo>
                  <a:pt x="633844" y="264210"/>
                </a:lnTo>
                <a:lnTo>
                  <a:pt x="628002" y="255701"/>
                </a:lnTo>
                <a:lnTo>
                  <a:pt x="618426" y="238696"/>
                </a:lnTo>
                <a:lnTo>
                  <a:pt x="608584" y="213995"/>
                </a:lnTo>
                <a:lnTo>
                  <a:pt x="601865" y="182359"/>
                </a:lnTo>
                <a:lnTo>
                  <a:pt x="558850" y="185407"/>
                </a:lnTo>
                <a:lnTo>
                  <a:pt x="565467" y="208381"/>
                </a:lnTo>
                <a:lnTo>
                  <a:pt x="575551" y="233273"/>
                </a:lnTo>
                <a:lnTo>
                  <a:pt x="590702" y="259181"/>
                </a:lnTo>
                <a:lnTo>
                  <a:pt x="612533" y="285153"/>
                </a:lnTo>
                <a:lnTo>
                  <a:pt x="597852" y="296151"/>
                </a:lnTo>
                <a:lnTo>
                  <a:pt x="575322" y="309460"/>
                </a:lnTo>
                <a:lnTo>
                  <a:pt x="544652" y="322999"/>
                </a:lnTo>
                <a:lnTo>
                  <a:pt x="505548" y="334645"/>
                </a:lnTo>
                <a:lnTo>
                  <a:pt x="515442" y="349491"/>
                </a:lnTo>
                <a:lnTo>
                  <a:pt x="537197" y="345008"/>
                </a:lnTo>
                <a:lnTo>
                  <a:pt x="564946" y="336740"/>
                </a:lnTo>
                <a:lnTo>
                  <a:pt x="597331" y="322999"/>
                </a:lnTo>
                <a:lnTo>
                  <a:pt x="632714" y="302272"/>
                </a:lnTo>
                <a:lnTo>
                  <a:pt x="655104" y="316826"/>
                </a:lnTo>
                <a:lnTo>
                  <a:pt x="679627" y="329311"/>
                </a:lnTo>
                <a:lnTo>
                  <a:pt x="705739" y="340080"/>
                </a:lnTo>
                <a:lnTo>
                  <a:pt x="732840" y="349491"/>
                </a:lnTo>
                <a:lnTo>
                  <a:pt x="744639" y="335026"/>
                </a:lnTo>
                <a:close/>
              </a:path>
              <a:path w="1126490" h="352425">
                <a:moveTo>
                  <a:pt x="811047" y="77660"/>
                </a:moveTo>
                <a:lnTo>
                  <a:pt x="788581" y="73088"/>
                </a:lnTo>
                <a:lnTo>
                  <a:pt x="787196" y="98488"/>
                </a:lnTo>
                <a:lnTo>
                  <a:pt x="783488" y="127533"/>
                </a:lnTo>
                <a:lnTo>
                  <a:pt x="776427" y="159715"/>
                </a:lnTo>
                <a:lnTo>
                  <a:pt x="764971" y="194538"/>
                </a:lnTo>
                <a:lnTo>
                  <a:pt x="796582" y="210921"/>
                </a:lnTo>
                <a:lnTo>
                  <a:pt x="802309" y="183718"/>
                </a:lnTo>
                <a:lnTo>
                  <a:pt x="806526" y="153847"/>
                </a:lnTo>
                <a:lnTo>
                  <a:pt x="809371" y="119202"/>
                </a:lnTo>
                <a:lnTo>
                  <a:pt x="811047" y="77660"/>
                </a:lnTo>
                <a:close/>
              </a:path>
              <a:path w="1126490" h="352425">
                <a:moveTo>
                  <a:pt x="866622" y="749"/>
                </a:moveTo>
                <a:lnTo>
                  <a:pt x="861669" y="749"/>
                </a:lnTo>
                <a:lnTo>
                  <a:pt x="823988" y="0"/>
                </a:lnTo>
                <a:lnTo>
                  <a:pt x="824738" y="4559"/>
                </a:lnTo>
                <a:lnTo>
                  <a:pt x="825893" y="10655"/>
                </a:lnTo>
                <a:lnTo>
                  <a:pt x="825893" y="351777"/>
                </a:lnTo>
                <a:lnTo>
                  <a:pt x="864336" y="351777"/>
                </a:lnTo>
                <a:lnTo>
                  <a:pt x="864336" y="11036"/>
                </a:lnTo>
                <a:lnTo>
                  <a:pt x="865098" y="9131"/>
                </a:lnTo>
                <a:lnTo>
                  <a:pt x="866622" y="5715"/>
                </a:lnTo>
                <a:lnTo>
                  <a:pt x="866622" y="749"/>
                </a:lnTo>
                <a:close/>
              </a:path>
              <a:path w="1126490" h="352425">
                <a:moveTo>
                  <a:pt x="918400" y="117259"/>
                </a:moveTo>
                <a:lnTo>
                  <a:pt x="909180" y="99098"/>
                </a:lnTo>
                <a:lnTo>
                  <a:pt x="900645" y="83947"/>
                </a:lnTo>
                <a:lnTo>
                  <a:pt x="892327" y="70789"/>
                </a:lnTo>
                <a:lnTo>
                  <a:pt x="883754" y="58623"/>
                </a:lnTo>
                <a:lnTo>
                  <a:pt x="867765" y="69291"/>
                </a:lnTo>
                <a:lnTo>
                  <a:pt x="874471" y="85420"/>
                </a:lnTo>
                <a:lnTo>
                  <a:pt x="880567" y="103555"/>
                </a:lnTo>
                <a:lnTo>
                  <a:pt x="885596" y="121970"/>
                </a:lnTo>
                <a:lnTo>
                  <a:pt x="889088" y="138950"/>
                </a:lnTo>
                <a:lnTo>
                  <a:pt x="918400" y="117259"/>
                </a:lnTo>
                <a:close/>
              </a:path>
              <a:path w="1126490" h="352425">
                <a:moveTo>
                  <a:pt x="1126274" y="320941"/>
                </a:moveTo>
                <a:lnTo>
                  <a:pt x="1047838" y="320941"/>
                </a:lnTo>
                <a:lnTo>
                  <a:pt x="1047838" y="213194"/>
                </a:lnTo>
                <a:lnTo>
                  <a:pt x="1108760" y="213194"/>
                </a:lnTo>
                <a:lnTo>
                  <a:pt x="1108760" y="196062"/>
                </a:lnTo>
                <a:lnTo>
                  <a:pt x="1047838" y="196062"/>
                </a:lnTo>
                <a:lnTo>
                  <a:pt x="1047838" y="106591"/>
                </a:lnTo>
                <a:lnTo>
                  <a:pt x="1117130" y="106591"/>
                </a:lnTo>
                <a:lnTo>
                  <a:pt x="1117130" y="89839"/>
                </a:lnTo>
                <a:lnTo>
                  <a:pt x="1047838" y="89839"/>
                </a:lnTo>
                <a:lnTo>
                  <a:pt x="1047838" y="11036"/>
                </a:lnTo>
                <a:lnTo>
                  <a:pt x="1048981" y="8750"/>
                </a:lnTo>
                <a:lnTo>
                  <a:pt x="1050505" y="6096"/>
                </a:lnTo>
                <a:lnTo>
                  <a:pt x="1050505" y="1143"/>
                </a:lnTo>
                <a:lnTo>
                  <a:pt x="1048600" y="749"/>
                </a:lnTo>
                <a:lnTo>
                  <a:pt x="1045933" y="749"/>
                </a:lnTo>
                <a:lnTo>
                  <a:pt x="1004824" y="0"/>
                </a:lnTo>
                <a:lnTo>
                  <a:pt x="1005586" y="4940"/>
                </a:lnTo>
                <a:lnTo>
                  <a:pt x="1007110" y="10655"/>
                </a:lnTo>
                <a:lnTo>
                  <a:pt x="1007110" y="89839"/>
                </a:lnTo>
                <a:lnTo>
                  <a:pt x="962939" y="89839"/>
                </a:lnTo>
                <a:lnTo>
                  <a:pt x="968222" y="75412"/>
                </a:lnTo>
                <a:lnTo>
                  <a:pt x="972654" y="62572"/>
                </a:lnTo>
                <a:lnTo>
                  <a:pt x="976223" y="51676"/>
                </a:lnTo>
                <a:lnTo>
                  <a:pt x="978941" y="43014"/>
                </a:lnTo>
                <a:lnTo>
                  <a:pt x="982738" y="39585"/>
                </a:lnTo>
                <a:lnTo>
                  <a:pt x="983881" y="38836"/>
                </a:lnTo>
                <a:lnTo>
                  <a:pt x="983881" y="35026"/>
                </a:lnTo>
                <a:lnTo>
                  <a:pt x="982357" y="34645"/>
                </a:lnTo>
                <a:lnTo>
                  <a:pt x="935913" y="27025"/>
                </a:lnTo>
                <a:lnTo>
                  <a:pt x="933310" y="64084"/>
                </a:lnTo>
                <a:lnTo>
                  <a:pt x="925068" y="101358"/>
                </a:lnTo>
                <a:lnTo>
                  <a:pt x="912253" y="137629"/>
                </a:lnTo>
                <a:lnTo>
                  <a:pt x="895946" y="171704"/>
                </a:lnTo>
                <a:lnTo>
                  <a:pt x="914209" y="181216"/>
                </a:lnTo>
                <a:lnTo>
                  <a:pt x="922261" y="170357"/>
                </a:lnTo>
                <a:lnTo>
                  <a:pt x="932294" y="154901"/>
                </a:lnTo>
                <a:lnTo>
                  <a:pt x="943762" y="133946"/>
                </a:lnTo>
                <a:lnTo>
                  <a:pt x="956094" y="106591"/>
                </a:lnTo>
                <a:lnTo>
                  <a:pt x="1007110" y="106591"/>
                </a:lnTo>
                <a:lnTo>
                  <a:pt x="1007110" y="196062"/>
                </a:lnTo>
                <a:lnTo>
                  <a:pt x="925258" y="196062"/>
                </a:lnTo>
                <a:lnTo>
                  <a:pt x="925258" y="213194"/>
                </a:lnTo>
                <a:lnTo>
                  <a:pt x="1007110" y="213194"/>
                </a:lnTo>
                <a:lnTo>
                  <a:pt x="1007110" y="320941"/>
                </a:lnTo>
                <a:lnTo>
                  <a:pt x="895946" y="320941"/>
                </a:lnTo>
                <a:lnTo>
                  <a:pt x="895946" y="338061"/>
                </a:lnTo>
                <a:lnTo>
                  <a:pt x="1126274" y="338061"/>
                </a:lnTo>
                <a:lnTo>
                  <a:pt x="1126274" y="32094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6" name="object 76"/>
          <p:cNvSpPr/>
          <p:nvPr/>
        </p:nvSpPr>
        <p:spPr>
          <a:xfrm>
            <a:off x="5960422" y="4795893"/>
            <a:ext cx="345812" cy="184050"/>
          </a:xfrm>
          <a:custGeom>
            <a:avLst/>
            <a:gdLst/>
            <a:ahLst/>
            <a:cxnLst/>
            <a:rect l="l" t="t" r="r" b="b"/>
            <a:pathLst>
              <a:path w="650240" h="346075">
                <a:moveTo>
                  <a:pt x="231470" y="177787"/>
                </a:moveTo>
                <a:lnTo>
                  <a:pt x="227431" y="138277"/>
                </a:lnTo>
                <a:lnTo>
                  <a:pt x="194221" y="99529"/>
                </a:lnTo>
                <a:lnTo>
                  <a:pt x="164477" y="95567"/>
                </a:lnTo>
                <a:lnTo>
                  <a:pt x="152742" y="95935"/>
                </a:lnTo>
                <a:lnTo>
                  <a:pt x="141109" y="96850"/>
                </a:lnTo>
                <a:lnTo>
                  <a:pt x="130695" y="97967"/>
                </a:lnTo>
                <a:lnTo>
                  <a:pt x="122593" y="98983"/>
                </a:lnTo>
                <a:lnTo>
                  <a:pt x="127444" y="85204"/>
                </a:lnTo>
                <a:lnTo>
                  <a:pt x="141008" y="48920"/>
                </a:lnTo>
                <a:lnTo>
                  <a:pt x="150393" y="33502"/>
                </a:lnTo>
                <a:lnTo>
                  <a:pt x="150393" y="31216"/>
                </a:lnTo>
                <a:lnTo>
                  <a:pt x="148856" y="30073"/>
                </a:lnTo>
                <a:lnTo>
                  <a:pt x="143535" y="27787"/>
                </a:lnTo>
                <a:lnTo>
                  <a:pt x="110413" y="14084"/>
                </a:lnTo>
                <a:lnTo>
                  <a:pt x="106362" y="26797"/>
                </a:lnTo>
                <a:lnTo>
                  <a:pt x="101371" y="42113"/>
                </a:lnTo>
                <a:lnTo>
                  <a:pt x="93281" y="66382"/>
                </a:lnTo>
                <a:lnTo>
                  <a:pt x="80327" y="104698"/>
                </a:lnTo>
                <a:lnTo>
                  <a:pt x="15773" y="118021"/>
                </a:lnTo>
                <a:lnTo>
                  <a:pt x="0" y="121069"/>
                </a:lnTo>
                <a:lnTo>
                  <a:pt x="6858" y="149250"/>
                </a:lnTo>
                <a:lnTo>
                  <a:pt x="24168" y="142481"/>
                </a:lnTo>
                <a:lnTo>
                  <a:pt x="40792" y="136867"/>
                </a:lnTo>
                <a:lnTo>
                  <a:pt x="56921" y="132105"/>
                </a:lnTo>
                <a:lnTo>
                  <a:pt x="72720" y="127914"/>
                </a:lnTo>
                <a:lnTo>
                  <a:pt x="52705" y="185559"/>
                </a:lnTo>
                <a:lnTo>
                  <a:pt x="32461" y="242366"/>
                </a:lnTo>
                <a:lnTo>
                  <a:pt x="14363" y="291261"/>
                </a:lnTo>
                <a:lnTo>
                  <a:pt x="774" y="325132"/>
                </a:lnTo>
                <a:lnTo>
                  <a:pt x="42265" y="340741"/>
                </a:lnTo>
                <a:lnTo>
                  <a:pt x="60591" y="282943"/>
                </a:lnTo>
                <a:lnTo>
                  <a:pt x="75653" y="236880"/>
                </a:lnTo>
                <a:lnTo>
                  <a:pt x="94056" y="181597"/>
                </a:lnTo>
                <a:lnTo>
                  <a:pt x="112268" y="127914"/>
                </a:lnTo>
                <a:lnTo>
                  <a:pt x="154190" y="114592"/>
                </a:lnTo>
                <a:lnTo>
                  <a:pt x="173037" y="118389"/>
                </a:lnTo>
                <a:lnTo>
                  <a:pt x="184416" y="129590"/>
                </a:lnTo>
                <a:lnTo>
                  <a:pt x="190004" y="147840"/>
                </a:lnTo>
                <a:lnTo>
                  <a:pt x="191503" y="172834"/>
                </a:lnTo>
                <a:lnTo>
                  <a:pt x="187909" y="224485"/>
                </a:lnTo>
                <a:lnTo>
                  <a:pt x="178181" y="270167"/>
                </a:lnTo>
                <a:lnTo>
                  <a:pt x="146570" y="315226"/>
                </a:lnTo>
                <a:lnTo>
                  <a:pt x="104330" y="294665"/>
                </a:lnTo>
                <a:lnTo>
                  <a:pt x="95567" y="317512"/>
                </a:lnTo>
                <a:lnTo>
                  <a:pt x="119380" y="330149"/>
                </a:lnTo>
                <a:lnTo>
                  <a:pt x="137629" y="337553"/>
                </a:lnTo>
                <a:lnTo>
                  <a:pt x="151028" y="341020"/>
                </a:lnTo>
                <a:lnTo>
                  <a:pt x="160286" y="341884"/>
                </a:lnTo>
                <a:lnTo>
                  <a:pt x="196951" y="322770"/>
                </a:lnTo>
                <a:lnTo>
                  <a:pt x="200533" y="315226"/>
                </a:lnTo>
                <a:lnTo>
                  <a:pt x="218579" y="277253"/>
                </a:lnTo>
                <a:lnTo>
                  <a:pt x="228866" y="223024"/>
                </a:lnTo>
                <a:lnTo>
                  <a:pt x="231470" y="177787"/>
                </a:lnTo>
                <a:close/>
              </a:path>
              <a:path w="650240" h="346075">
                <a:moveTo>
                  <a:pt x="330466" y="60528"/>
                </a:moveTo>
                <a:lnTo>
                  <a:pt x="317919" y="47307"/>
                </a:lnTo>
                <a:lnTo>
                  <a:pt x="305244" y="35547"/>
                </a:lnTo>
                <a:lnTo>
                  <a:pt x="293839" y="25996"/>
                </a:lnTo>
                <a:lnTo>
                  <a:pt x="285153" y="19405"/>
                </a:lnTo>
                <a:lnTo>
                  <a:pt x="270687" y="31216"/>
                </a:lnTo>
                <a:lnTo>
                  <a:pt x="280022" y="40779"/>
                </a:lnTo>
                <a:lnTo>
                  <a:pt x="290245" y="52298"/>
                </a:lnTo>
                <a:lnTo>
                  <a:pt x="300405" y="64897"/>
                </a:lnTo>
                <a:lnTo>
                  <a:pt x="309524" y="77660"/>
                </a:lnTo>
                <a:lnTo>
                  <a:pt x="330466" y="60528"/>
                </a:lnTo>
                <a:close/>
              </a:path>
              <a:path w="650240" h="346075">
                <a:moveTo>
                  <a:pt x="336931" y="162941"/>
                </a:moveTo>
                <a:lnTo>
                  <a:pt x="307047" y="112166"/>
                </a:lnTo>
                <a:lnTo>
                  <a:pt x="277164" y="71958"/>
                </a:lnTo>
                <a:lnTo>
                  <a:pt x="272211" y="65862"/>
                </a:lnTo>
                <a:lnTo>
                  <a:pt x="265366" y="56730"/>
                </a:lnTo>
                <a:lnTo>
                  <a:pt x="262318" y="52920"/>
                </a:lnTo>
                <a:lnTo>
                  <a:pt x="241376" y="67005"/>
                </a:lnTo>
                <a:lnTo>
                  <a:pt x="245313" y="72288"/>
                </a:lnTo>
                <a:lnTo>
                  <a:pt x="249415" y="78422"/>
                </a:lnTo>
                <a:lnTo>
                  <a:pt x="276910" y="130302"/>
                </a:lnTo>
                <a:lnTo>
                  <a:pt x="292684" y="176949"/>
                </a:lnTo>
                <a:lnTo>
                  <a:pt x="295427" y="191490"/>
                </a:lnTo>
                <a:lnTo>
                  <a:pt x="336931" y="162941"/>
                </a:lnTo>
                <a:close/>
              </a:path>
              <a:path w="650240" h="346075">
                <a:moveTo>
                  <a:pt x="363207" y="35788"/>
                </a:moveTo>
                <a:lnTo>
                  <a:pt x="353974" y="26720"/>
                </a:lnTo>
                <a:lnTo>
                  <a:pt x="343357" y="17183"/>
                </a:lnTo>
                <a:lnTo>
                  <a:pt x="332105" y="8001"/>
                </a:lnTo>
                <a:lnTo>
                  <a:pt x="320941" y="0"/>
                </a:lnTo>
                <a:lnTo>
                  <a:pt x="306095" y="12179"/>
                </a:lnTo>
                <a:lnTo>
                  <a:pt x="315239" y="20904"/>
                </a:lnTo>
                <a:lnTo>
                  <a:pt x="324980" y="31216"/>
                </a:lnTo>
                <a:lnTo>
                  <a:pt x="334365" y="42214"/>
                </a:lnTo>
                <a:lnTo>
                  <a:pt x="342646" y="53301"/>
                </a:lnTo>
                <a:lnTo>
                  <a:pt x="363207" y="35788"/>
                </a:lnTo>
                <a:close/>
              </a:path>
              <a:path w="650240" h="346075">
                <a:moveTo>
                  <a:pt x="649617" y="292392"/>
                </a:moveTo>
                <a:lnTo>
                  <a:pt x="621779" y="268744"/>
                </a:lnTo>
                <a:lnTo>
                  <a:pt x="603415" y="256984"/>
                </a:lnTo>
                <a:lnTo>
                  <a:pt x="594271" y="251129"/>
                </a:lnTo>
                <a:lnTo>
                  <a:pt x="579767" y="244805"/>
                </a:lnTo>
                <a:lnTo>
                  <a:pt x="564540" y="238150"/>
                </a:lnTo>
                <a:lnTo>
                  <a:pt x="530072" y="228434"/>
                </a:lnTo>
                <a:lnTo>
                  <a:pt x="529844" y="203034"/>
                </a:lnTo>
                <a:lnTo>
                  <a:pt x="529615" y="170141"/>
                </a:lnTo>
                <a:lnTo>
                  <a:pt x="529310" y="124498"/>
                </a:lnTo>
                <a:lnTo>
                  <a:pt x="537654" y="124269"/>
                </a:lnTo>
                <a:lnTo>
                  <a:pt x="587286" y="124193"/>
                </a:lnTo>
                <a:lnTo>
                  <a:pt x="606691" y="124307"/>
                </a:lnTo>
                <a:lnTo>
                  <a:pt x="623900" y="124752"/>
                </a:lnTo>
                <a:lnTo>
                  <a:pt x="639343" y="125641"/>
                </a:lnTo>
                <a:lnTo>
                  <a:pt x="639343" y="124104"/>
                </a:lnTo>
                <a:lnTo>
                  <a:pt x="639343" y="103936"/>
                </a:lnTo>
                <a:lnTo>
                  <a:pt x="639343" y="98983"/>
                </a:lnTo>
                <a:lnTo>
                  <a:pt x="613905" y="101688"/>
                </a:lnTo>
                <a:lnTo>
                  <a:pt x="586041" y="103174"/>
                </a:lnTo>
                <a:lnTo>
                  <a:pt x="557314" y="103797"/>
                </a:lnTo>
                <a:lnTo>
                  <a:pt x="529310" y="103936"/>
                </a:lnTo>
                <a:lnTo>
                  <a:pt x="529170" y="64439"/>
                </a:lnTo>
                <a:lnTo>
                  <a:pt x="529158" y="41935"/>
                </a:lnTo>
                <a:lnTo>
                  <a:pt x="529310" y="31216"/>
                </a:lnTo>
                <a:lnTo>
                  <a:pt x="529691" y="29692"/>
                </a:lnTo>
                <a:lnTo>
                  <a:pt x="533501" y="22466"/>
                </a:lnTo>
                <a:lnTo>
                  <a:pt x="533501" y="17513"/>
                </a:lnTo>
                <a:lnTo>
                  <a:pt x="524738" y="16751"/>
                </a:lnTo>
                <a:lnTo>
                  <a:pt x="522084" y="16370"/>
                </a:lnTo>
                <a:lnTo>
                  <a:pt x="488950" y="13741"/>
                </a:lnTo>
                <a:lnTo>
                  <a:pt x="488950" y="245935"/>
                </a:lnTo>
                <a:lnTo>
                  <a:pt x="488734" y="280517"/>
                </a:lnTo>
                <a:lnTo>
                  <a:pt x="484098" y="304990"/>
                </a:lnTo>
                <a:lnTo>
                  <a:pt x="470750" y="319544"/>
                </a:lnTo>
                <a:lnTo>
                  <a:pt x="444411" y="324358"/>
                </a:lnTo>
                <a:lnTo>
                  <a:pt x="423075" y="321818"/>
                </a:lnTo>
                <a:lnTo>
                  <a:pt x="406196" y="314617"/>
                </a:lnTo>
                <a:lnTo>
                  <a:pt x="395097" y="303326"/>
                </a:lnTo>
                <a:lnTo>
                  <a:pt x="391109" y="288582"/>
                </a:lnTo>
                <a:lnTo>
                  <a:pt x="396341" y="272262"/>
                </a:lnTo>
                <a:lnTo>
                  <a:pt x="436079" y="248488"/>
                </a:lnTo>
                <a:lnTo>
                  <a:pt x="474103" y="244805"/>
                </a:lnTo>
                <a:lnTo>
                  <a:pt x="488950" y="245935"/>
                </a:lnTo>
                <a:lnTo>
                  <a:pt x="488950" y="13741"/>
                </a:lnTo>
                <a:lnTo>
                  <a:pt x="484009" y="13335"/>
                </a:lnTo>
                <a:lnTo>
                  <a:pt x="485254" y="57556"/>
                </a:lnTo>
                <a:lnTo>
                  <a:pt x="486575" y="112458"/>
                </a:lnTo>
                <a:lnTo>
                  <a:pt x="487756" y="170141"/>
                </a:lnTo>
                <a:lnTo>
                  <a:pt x="488569" y="222719"/>
                </a:lnTo>
                <a:lnTo>
                  <a:pt x="433006" y="225348"/>
                </a:lnTo>
                <a:lnTo>
                  <a:pt x="389826" y="237756"/>
                </a:lnTo>
                <a:lnTo>
                  <a:pt x="361848" y="259016"/>
                </a:lnTo>
                <a:lnTo>
                  <a:pt x="351904" y="288201"/>
                </a:lnTo>
                <a:lnTo>
                  <a:pt x="358521" y="311962"/>
                </a:lnTo>
                <a:lnTo>
                  <a:pt x="377456" y="330073"/>
                </a:lnTo>
                <a:lnTo>
                  <a:pt x="407314" y="341630"/>
                </a:lnTo>
                <a:lnTo>
                  <a:pt x="446697" y="345681"/>
                </a:lnTo>
                <a:lnTo>
                  <a:pt x="496252" y="337718"/>
                </a:lnTo>
                <a:lnTo>
                  <a:pt x="512622" y="324358"/>
                </a:lnTo>
                <a:lnTo>
                  <a:pt x="521601" y="317042"/>
                </a:lnTo>
                <a:lnTo>
                  <a:pt x="530517" y="288582"/>
                </a:lnTo>
                <a:lnTo>
                  <a:pt x="530606" y="280517"/>
                </a:lnTo>
                <a:lnTo>
                  <a:pt x="530834" y="256984"/>
                </a:lnTo>
                <a:lnTo>
                  <a:pt x="557339" y="268528"/>
                </a:lnTo>
                <a:lnTo>
                  <a:pt x="580136" y="282257"/>
                </a:lnTo>
                <a:lnTo>
                  <a:pt x="600646" y="299326"/>
                </a:lnTo>
                <a:lnTo>
                  <a:pt x="620293" y="320941"/>
                </a:lnTo>
                <a:lnTo>
                  <a:pt x="649617" y="2923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77" name="object 77"/>
          <p:cNvSpPr/>
          <p:nvPr/>
        </p:nvSpPr>
        <p:spPr>
          <a:xfrm>
            <a:off x="6334675" y="4797103"/>
            <a:ext cx="127991" cy="189116"/>
          </a:xfrm>
          <a:custGeom>
            <a:avLst/>
            <a:gdLst/>
            <a:ahLst/>
            <a:cxnLst/>
            <a:rect l="l" t="t" r="r" b="b"/>
            <a:pathLst>
              <a:path w="240665" h="355600">
                <a:moveTo>
                  <a:pt x="183118" y="0"/>
                </a:moveTo>
                <a:lnTo>
                  <a:pt x="164611" y="15704"/>
                </a:lnTo>
                <a:lnTo>
                  <a:pt x="109030" y="61678"/>
                </a:lnTo>
                <a:lnTo>
                  <a:pt x="91374" y="76526"/>
                </a:lnTo>
                <a:lnTo>
                  <a:pt x="65853" y="99826"/>
                </a:lnTo>
                <a:lnTo>
                  <a:pt x="35692" y="129301"/>
                </a:lnTo>
                <a:lnTo>
                  <a:pt x="10529" y="157421"/>
                </a:lnTo>
                <a:lnTo>
                  <a:pt x="0" y="176656"/>
                </a:lnTo>
                <a:lnTo>
                  <a:pt x="945" y="182115"/>
                </a:lnTo>
                <a:lnTo>
                  <a:pt x="5281" y="187503"/>
                </a:lnTo>
                <a:lnTo>
                  <a:pt x="15257" y="195175"/>
                </a:lnTo>
                <a:lnTo>
                  <a:pt x="33121" y="207485"/>
                </a:lnTo>
                <a:lnTo>
                  <a:pt x="54379" y="222415"/>
                </a:lnTo>
                <a:lnTo>
                  <a:pt x="88886" y="248052"/>
                </a:lnTo>
                <a:lnTo>
                  <a:pt x="130429" y="281035"/>
                </a:lnTo>
                <a:lnTo>
                  <a:pt x="172796" y="318000"/>
                </a:lnTo>
                <a:lnTo>
                  <a:pt x="209771" y="355585"/>
                </a:lnTo>
                <a:lnTo>
                  <a:pt x="240232" y="316376"/>
                </a:lnTo>
                <a:lnTo>
                  <a:pt x="199683" y="283396"/>
                </a:lnTo>
                <a:lnTo>
                  <a:pt x="166025" y="258823"/>
                </a:lnTo>
                <a:lnTo>
                  <a:pt x="119160" y="226148"/>
                </a:lnTo>
                <a:lnTo>
                  <a:pt x="80093" y="200880"/>
                </a:lnTo>
                <a:lnTo>
                  <a:pt x="57541" y="185621"/>
                </a:lnTo>
                <a:lnTo>
                  <a:pt x="44162" y="174752"/>
                </a:lnTo>
                <a:lnTo>
                  <a:pt x="43022" y="173606"/>
                </a:lnTo>
                <a:lnTo>
                  <a:pt x="41876" y="172084"/>
                </a:lnTo>
                <a:lnTo>
                  <a:pt x="41876" y="170563"/>
                </a:lnTo>
                <a:lnTo>
                  <a:pt x="119258" y="98940"/>
                </a:lnTo>
                <a:lnTo>
                  <a:pt x="176151" y="59362"/>
                </a:lnTo>
                <a:lnTo>
                  <a:pt x="209771" y="40736"/>
                </a:lnTo>
                <a:lnTo>
                  <a:pt x="217768" y="39590"/>
                </a:lnTo>
                <a:lnTo>
                  <a:pt x="218533" y="39215"/>
                </a:lnTo>
                <a:lnTo>
                  <a:pt x="218533" y="33886"/>
                </a:lnTo>
                <a:lnTo>
                  <a:pt x="214343" y="30085"/>
                </a:lnTo>
                <a:lnTo>
                  <a:pt x="212821" y="28556"/>
                </a:lnTo>
                <a:lnTo>
                  <a:pt x="183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78" name="object 7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098" y="4915550"/>
            <a:ext cx="65194" cy="66613"/>
          </a:xfrm>
          <a:prstGeom prst="rect">
            <a:avLst/>
          </a:prstGeom>
        </p:spPr>
      </p:pic>
      <p:sp>
        <p:nvSpPr>
          <p:cNvPr id="79" name="object 79"/>
          <p:cNvSpPr/>
          <p:nvPr/>
        </p:nvSpPr>
        <p:spPr>
          <a:xfrm>
            <a:off x="6743715" y="4801152"/>
            <a:ext cx="170204" cy="177634"/>
          </a:xfrm>
          <a:custGeom>
            <a:avLst/>
            <a:gdLst/>
            <a:ahLst/>
            <a:cxnLst/>
            <a:rect l="l" t="t" r="r" b="b"/>
            <a:pathLst>
              <a:path w="320040" h="334009">
                <a:moveTo>
                  <a:pt x="135537" y="237188"/>
                </a:moveTo>
                <a:lnTo>
                  <a:pt x="129142" y="246797"/>
                </a:lnTo>
                <a:lnTo>
                  <a:pt x="124356" y="257224"/>
                </a:lnTo>
                <a:lnTo>
                  <a:pt x="121353" y="268294"/>
                </a:lnTo>
                <a:lnTo>
                  <a:pt x="120313" y="279829"/>
                </a:lnTo>
                <a:lnTo>
                  <a:pt x="131074" y="310860"/>
                </a:lnTo>
                <a:lnTo>
                  <a:pt x="159001" y="326794"/>
                </a:lnTo>
                <a:lnTo>
                  <a:pt x="197564" y="332665"/>
                </a:lnTo>
                <a:lnTo>
                  <a:pt x="240232" y="333504"/>
                </a:lnTo>
                <a:lnTo>
                  <a:pt x="264885" y="333314"/>
                </a:lnTo>
                <a:lnTo>
                  <a:pt x="286276" y="332865"/>
                </a:lnTo>
                <a:lnTo>
                  <a:pt x="309519" y="331989"/>
                </a:lnTo>
                <a:lnTo>
                  <a:pt x="308167" y="304960"/>
                </a:lnTo>
                <a:lnTo>
                  <a:pt x="205970" y="304960"/>
                </a:lnTo>
                <a:lnTo>
                  <a:pt x="189541" y="304484"/>
                </a:lnTo>
                <a:lnTo>
                  <a:pt x="170469" y="301153"/>
                </a:lnTo>
                <a:lnTo>
                  <a:pt x="154679" y="292110"/>
                </a:lnTo>
                <a:lnTo>
                  <a:pt x="148099" y="274500"/>
                </a:lnTo>
                <a:lnTo>
                  <a:pt x="148242" y="270682"/>
                </a:lnTo>
                <a:lnTo>
                  <a:pt x="149241" y="264221"/>
                </a:lnTo>
                <a:lnTo>
                  <a:pt x="151954" y="255760"/>
                </a:lnTo>
                <a:lnTo>
                  <a:pt x="157236" y="245943"/>
                </a:lnTo>
                <a:lnTo>
                  <a:pt x="135537" y="237188"/>
                </a:lnTo>
                <a:close/>
              </a:path>
              <a:path w="320040" h="334009">
                <a:moveTo>
                  <a:pt x="118158" y="94800"/>
                </a:moveTo>
                <a:lnTo>
                  <a:pt x="75762" y="94800"/>
                </a:lnTo>
                <a:lnTo>
                  <a:pt x="26032" y="248085"/>
                </a:lnTo>
                <a:lnTo>
                  <a:pt x="17674" y="273671"/>
                </a:lnTo>
                <a:lnTo>
                  <a:pt x="2667" y="312951"/>
                </a:lnTo>
                <a:lnTo>
                  <a:pt x="45308" y="325895"/>
                </a:lnTo>
                <a:lnTo>
                  <a:pt x="54520" y="294755"/>
                </a:lnTo>
                <a:lnTo>
                  <a:pt x="66017" y="256872"/>
                </a:lnTo>
                <a:lnTo>
                  <a:pt x="80256" y="211260"/>
                </a:lnTo>
                <a:lnTo>
                  <a:pt x="97694" y="156931"/>
                </a:lnTo>
                <a:lnTo>
                  <a:pt x="118158" y="94800"/>
                </a:lnTo>
                <a:close/>
              </a:path>
              <a:path w="320040" h="334009">
                <a:moveTo>
                  <a:pt x="307615" y="293913"/>
                </a:moveTo>
                <a:lnTo>
                  <a:pt x="277815" y="300136"/>
                </a:lnTo>
                <a:lnTo>
                  <a:pt x="250227" y="303434"/>
                </a:lnTo>
                <a:lnTo>
                  <a:pt x="225921" y="304733"/>
                </a:lnTo>
                <a:lnTo>
                  <a:pt x="205970" y="304960"/>
                </a:lnTo>
                <a:lnTo>
                  <a:pt x="308167" y="304960"/>
                </a:lnTo>
                <a:lnTo>
                  <a:pt x="307615" y="293913"/>
                </a:lnTo>
                <a:close/>
              </a:path>
              <a:path w="320040" h="334009">
                <a:moveTo>
                  <a:pt x="180839" y="111552"/>
                </a:moveTo>
                <a:lnTo>
                  <a:pt x="177413" y="133251"/>
                </a:lnTo>
                <a:lnTo>
                  <a:pt x="204308" y="134609"/>
                </a:lnTo>
                <a:lnTo>
                  <a:pt x="235235" y="138678"/>
                </a:lnTo>
                <a:lnTo>
                  <a:pt x="270945" y="147173"/>
                </a:lnTo>
                <a:lnTo>
                  <a:pt x="312187" y="161808"/>
                </a:lnTo>
                <a:lnTo>
                  <a:pt x="319420" y="122975"/>
                </a:lnTo>
                <a:lnTo>
                  <a:pt x="285239" y="117709"/>
                </a:lnTo>
                <a:lnTo>
                  <a:pt x="253556" y="114551"/>
                </a:lnTo>
                <a:lnTo>
                  <a:pt x="220159" y="112749"/>
                </a:lnTo>
                <a:lnTo>
                  <a:pt x="180839" y="111552"/>
                </a:lnTo>
                <a:close/>
              </a:path>
              <a:path w="320040" h="334009">
                <a:moveTo>
                  <a:pt x="0" y="75005"/>
                </a:moveTo>
                <a:lnTo>
                  <a:pt x="0" y="100893"/>
                </a:lnTo>
                <a:lnTo>
                  <a:pt x="22278" y="98442"/>
                </a:lnTo>
                <a:lnTo>
                  <a:pt x="43449" y="96705"/>
                </a:lnTo>
                <a:lnTo>
                  <a:pt x="61836" y="95539"/>
                </a:lnTo>
                <a:lnTo>
                  <a:pt x="75762" y="94800"/>
                </a:lnTo>
                <a:lnTo>
                  <a:pt x="118158" y="94800"/>
                </a:lnTo>
                <a:lnTo>
                  <a:pt x="118785" y="92896"/>
                </a:lnTo>
                <a:lnTo>
                  <a:pt x="143413" y="91740"/>
                </a:lnTo>
                <a:lnTo>
                  <a:pt x="163042" y="91045"/>
                </a:lnTo>
                <a:lnTo>
                  <a:pt x="180245" y="90706"/>
                </a:lnTo>
                <a:lnTo>
                  <a:pt x="197591" y="90617"/>
                </a:lnTo>
                <a:lnTo>
                  <a:pt x="197591" y="75762"/>
                </a:lnTo>
                <a:lnTo>
                  <a:pt x="38457" y="75762"/>
                </a:lnTo>
                <a:lnTo>
                  <a:pt x="25863" y="75697"/>
                </a:lnTo>
                <a:lnTo>
                  <a:pt x="15945" y="75524"/>
                </a:lnTo>
                <a:lnTo>
                  <a:pt x="0" y="75005"/>
                </a:lnTo>
                <a:close/>
              </a:path>
              <a:path w="320040" h="334009">
                <a:moveTo>
                  <a:pt x="105465" y="0"/>
                </a:moveTo>
                <a:lnTo>
                  <a:pt x="88489" y="54772"/>
                </a:lnTo>
                <a:lnTo>
                  <a:pt x="38457" y="75762"/>
                </a:lnTo>
                <a:lnTo>
                  <a:pt x="197591" y="75762"/>
                </a:lnTo>
                <a:lnTo>
                  <a:pt x="197591" y="73101"/>
                </a:lnTo>
                <a:lnTo>
                  <a:pt x="124872" y="73101"/>
                </a:lnTo>
                <a:lnTo>
                  <a:pt x="128587" y="62167"/>
                </a:lnTo>
                <a:lnTo>
                  <a:pt x="134014" y="46735"/>
                </a:lnTo>
                <a:lnTo>
                  <a:pt x="139441" y="32303"/>
                </a:lnTo>
                <a:lnTo>
                  <a:pt x="143152" y="24367"/>
                </a:lnTo>
                <a:lnTo>
                  <a:pt x="144292" y="23227"/>
                </a:lnTo>
                <a:lnTo>
                  <a:pt x="148099" y="18662"/>
                </a:lnTo>
                <a:lnTo>
                  <a:pt x="148099" y="15236"/>
                </a:lnTo>
                <a:lnTo>
                  <a:pt x="146195" y="13708"/>
                </a:lnTo>
                <a:lnTo>
                  <a:pt x="140109" y="11804"/>
                </a:lnTo>
                <a:lnTo>
                  <a:pt x="105465" y="0"/>
                </a:lnTo>
                <a:close/>
              </a:path>
              <a:path w="320040" h="334009">
                <a:moveTo>
                  <a:pt x="197591" y="65868"/>
                </a:moveTo>
                <a:lnTo>
                  <a:pt x="181894" y="67963"/>
                </a:lnTo>
                <a:lnTo>
                  <a:pt x="165661" y="69771"/>
                </a:lnTo>
                <a:lnTo>
                  <a:pt x="147212" y="71435"/>
                </a:lnTo>
                <a:lnTo>
                  <a:pt x="124872" y="73101"/>
                </a:lnTo>
                <a:lnTo>
                  <a:pt x="197591" y="73101"/>
                </a:lnTo>
                <a:lnTo>
                  <a:pt x="197591" y="6586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0" name="object 80"/>
          <p:cNvSpPr/>
          <p:nvPr/>
        </p:nvSpPr>
        <p:spPr>
          <a:xfrm>
            <a:off x="6951190" y="4797103"/>
            <a:ext cx="127991" cy="189116"/>
          </a:xfrm>
          <a:custGeom>
            <a:avLst/>
            <a:gdLst/>
            <a:ahLst/>
            <a:cxnLst/>
            <a:rect l="l" t="t" r="r" b="b"/>
            <a:pathLst>
              <a:path w="240665" h="355600">
                <a:moveTo>
                  <a:pt x="183118" y="0"/>
                </a:moveTo>
                <a:lnTo>
                  <a:pt x="164611" y="15704"/>
                </a:lnTo>
                <a:lnTo>
                  <a:pt x="109030" y="61678"/>
                </a:lnTo>
                <a:lnTo>
                  <a:pt x="91374" y="76526"/>
                </a:lnTo>
                <a:lnTo>
                  <a:pt x="65853" y="99826"/>
                </a:lnTo>
                <a:lnTo>
                  <a:pt x="35692" y="129301"/>
                </a:lnTo>
                <a:lnTo>
                  <a:pt x="10529" y="157421"/>
                </a:lnTo>
                <a:lnTo>
                  <a:pt x="0" y="176656"/>
                </a:lnTo>
                <a:lnTo>
                  <a:pt x="945" y="182115"/>
                </a:lnTo>
                <a:lnTo>
                  <a:pt x="5281" y="187503"/>
                </a:lnTo>
                <a:lnTo>
                  <a:pt x="15257" y="195175"/>
                </a:lnTo>
                <a:lnTo>
                  <a:pt x="33121" y="207485"/>
                </a:lnTo>
                <a:lnTo>
                  <a:pt x="54379" y="222415"/>
                </a:lnTo>
                <a:lnTo>
                  <a:pt x="88886" y="248052"/>
                </a:lnTo>
                <a:lnTo>
                  <a:pt x="130429" y="281035"/>
                </a:lnTo>
                <a:lnTo>
                  <a:pt x="172796" y="318000"/>
                </a:lnTo>
                <a:lnTo>
                  <a:pt x="209771" y="355585"/>
                </a:lnTo>
                <a:lnTo>
                  <a:pt x="240232" y="316376"/>
                </a:lnTo>
                <a:lnTo>
                  <a:pt x="199683" y="283396"/>
                </a:lnTo>
                <a:lnTo>
                  <a:pt x="166025" y="258823"/>
                </a:lnTo>
                <a:lnTo>
                  <a:pt x="119160" y="226148"/>
                </a:lnTo>
                <a:lnTo>
                  <a:pt x="80093" y="200880"/>
                </a:lnTo>
                <a:lnTo>
                  <a:pt x="57541" y="185621"/>
                </a:lnTo>
                <a:lnTo>
                  <a:pt x="44162" y="174752"/>
                </a:lnTo>
                <a:lnTo>
                  <a:pt x="43022" y="173606"/>
                </a:lnTo>
                <a:lnTo>
                  <a:pt x="41876" y="172084"/>
                </a:lnTo>
                <a:lnTo>
                  <a:pt x="41876" y="170563"/>
                </a:lnTo>
                <a:lnTo>
                  <a:pt x="119258" y="98940"/>
                </a:lnTo>
                <a:lnTo>
                  <a:pt x="176151" y="59362"/>
                </a:lnTo>
                <a:lnTo>
                  <a:pt x="209771" y="40736"/>
                </a:lnTo>
                <a:lnTo>
                  <a:pt x="217768" y="39590"/>
                </a:lnTo>
                <a:lnTo>
                  <a:pt x="218533" y="39215"/>
                </a:lnTo>
                <a:lnTo>
                  <a:pt x="218533" y="33886"/>
                </a:lnTo>
                <a:lnTo>
                  <a:pt x="214343" y="30085"/>
                </a:lnTo>
                <a:lnTo>
                  <a:pt x="212821" y="28556"/>
                </a:lnTo>
                <a:lnTo>
                  <a:pt x="18311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1" name="object 81"/>
          <p:cNvSpPr/>
          <p:nvPr/>
        </p:nvSpPr>
        <p:spPr>
          <a:xfrm>
            <a:off x="7120377" y="4800750"/>
            <a:ext cx="148253" cy="178309"/>
          </a:xfrm>
          <a:custGeom>
            <a:avLst/>
            <a:gdLst/>
            <a:ahLst/>
            <a:cxnLst/>
            <a:rect l="l" t="t" r="r" b="b"/>
            <a:pathLst>
              <a:path w="278765" h="335279">
                <a:moveTo>
                  <a:pt x="159897" y="0"/>
                </a:moveTo>
                <a:lnTo>
                  <a:pt x="154943" y="0"/>
                </a:lnTo>
                <a:lnTo>
                  <a:pt x="113449" y="11804"/>
                </a:lnTo>
                <a:lnTo>
                  <a:pt x="121255" y="24954"/>
                </a:lnTo>
                <a:lnTo>
                  <a:pt x="130203" y="41067"/>
                </a:lnTo>
                <a:lnTo>
                  <a:pt x="140008" y="59394"/>
                </a:lnTo>
                <a:lnTo>
                  <a:pt x="150385" y="79188"/>
                </a:lnTo>
                <a:lnTo>
                  <a:pt x="132512" y="80024"/>
                </a:lnTo>
                <a:lnTo>
                  <a:pt x="113642" y="80754"/>
                </a:lnTo>
                <a:lnTo>
                  <a:pt x="91918" y="81271"/>
                </a:lnTo>
                <a:lnTo>
                  <a:pt x="65486" y="81467"/>
                </a:lnTo>
                <a:lnTo>
                  <a:pt x="42081" y="81331"/>
                </a:lnTo>
                <a:lnTo>
                  <a:pt x="25030" y="80946"/>
                </a:lnTo>
                <a:lnTo>
                  <a:pt x="11836" y="80347"/>
                </a:lnTo>
                <a:lnTo>
                  <a:pt x="0" y="79570"/>
                </a:lnTo>
                <a:lnTo>
                  <a:pt x="0" y="103555"/>
                </a:lnTo>
                <a:lnTo>
                  <a:pt x="28416" y="103155"/>
                </a:lnTo>
                <a:lnTo>
                  <a:pt x="64006" y="102363"/>
                </a:lnTo>
                <a:lnTo>
                  <a:pt x="107662" y="100930"/>
                </a:lnTo>
                <a:lnTo>
                  <a:pt x="160279" y="98607"/>
                </a:lnTo>
                <a:lnTo>
                  <a:pt x="183074" y="142149"/>
                </a:lnTo>
                <a:lnTo>
                  <a:pt x="194811" y="165046"/>
                </a:lnTo>
                <a:lnTo>
                  <a:pt x="205581" y="186550"/>
                </a:lnTo>
                <a:lnTo>
                  <a:pt x="173269" y="177303"/>
                </a:lnTo>
                <a:lnTo>
                  <a:pt x="145524" y="172555"/>
                </a:lnTo>
                <a:lnTo>
                  <a:pt x="124203" y="170806"/>
                </a:lnTo>
                <a:lnTo>
                  <a:pt x="111163" y="170556"/>
                </a:lnTo>
                <a:lnTo>
                  <a:pt x="62501" y="178266"/>
                </a:lnTo>
                <a:lnTo>
                  <a:pt x="30789" y="197970"/>
                </a:lnTo>
                <a:lnTo>
                  <a:pt x="13566" y="224526"/>
                </a:lnTo>
                <a:lnTo>
                  <a:pt x="8372" y="252794"/>
                </a:lnTo>
                <a:lnTo>
                  <a:pt x="15427" y="284432"/>
                </a:lnTo>
                <a:lnTo>
                  <a:pt x="37116" y="310611"/>
                </a:lnTo>
                <a:lnTo>
                  <a:pt x="74223" y="328440"/>
                </a:lnTo>
                <a:lnTo>
                  <a:pt x="127533" y="335025"/>
                </a:lnTo>
                <a:lnTo>
                  <a:pt x="156094" y="334074"/>
                </a:lnTo>
                <a:lnTo>
                  <a:pt x="186690" y="331409"/>
                </a:lnTo>
                <a:lnTo>
                  <a:pt x="217214" y="327316"/>
                </a:lnTo>
                <a:lnTo>
                  <a:pt x="245561" y="322081"/>
                </a:lnTo>
                <a:lnTo>
                  <a:pt x="240225" y="293142"/>
                </a:lnTo>
                <a:lnTo>
                  <a:pt x="215038" y="300837"/>
                </a:lnTo>
                <a:lnTo>
                  <a:pt x="188353" y="306995"/>
                </a:lnTo>
                <a:lnTo>
                  <a:pt x="161526" y="311081"/>
                </a:lnTo>
                <a:lnTo>
                  <a:pt x="135912" y="312562"/>
                </a:lnTo>
                <a:lnTo>
                  <a:pt x="99477" y="307511"/>
                </a:lnTo>
                <a:lnTo>
                  <a:pt x="73144" y="293859"/>
                </a:lnTo>
                <a:lnTo>
                  <a:pt x="57160" y="273855"/>
                </a:lnTo>
                <a:lnTo>
                  <a:pt x="51777" y="249751"/>
                </a:lnTo>
                <a:lnTo>
                  <a:pt x="57226" y="224627"/>
                </a:lnTo>
                <a:lnTo>
                  <a:pt x="72239" y="206107"/>
                </a:lnTo>
                <a:lnTo>
                  <a:pt x="94820" y="194654"/>
                </a:lnTo>
                <a:lnTo>
                  <a:pt x="122968" y="190733"/>
                </a:lnTo>
                <a:lnTo>
                  <a:pt x="134104" y="191298"/>
                </a:lnTo>
                <a:lnTo>
                  <a:pt x="158945" y="195255"/>
                </a:lnTo>
                <a:lnTo>
                  <a:pt x="193208" y="205993"/>
                </a:lnTo>
                <a:lnTo>
                  <a:pt x="232610" y="226905"/>
                </a:lnTo>
                <a:lnTo>
                  <a:pt x="262306" y="204442"/>
                </a:lnTo>
                <a:lnTo>
                  <a:pt x="251100" y="185601"/>
                </a:lnTo>
                <a:lnTo>
                  <a:pt x="236897" y="159660"/>
                </a:lnTo>
                <a:lnTo>
                  <a:pt x="220551" y="128793"/>
                </a:lnTo>
                <a:lnTo>
                  <a:pt x="202920" y="95175"/>
                </a:lnTo>
                <a:lnTo>
                  <a:pt x="263843" y="89073"/>
                </a:lnTo>
                <a:lnTo>
                  <a:pt x="278676" y="87942"/>
                </a:lnTo>
                <a:lnTo>
                  <a:pt x="278676" y="60914"/>
                </a:lnTo>
                <a:lnTo>
                  <a:pt x="255930" y="67042"/>
                </a:lnTo>
                <a:lnTo>
                  <a:pt x="232612" y="71384"/>
                </a:lnTo>
                <a:lnTo>
                  <a:pt x="211008" y="74297"/>
                </a:lnTo>
                <a:lnTo>
                  <a:pt x="193401" y="76137"/>
                </a:lnTo>
                <a:lnTo>
                  <a:pt x="184074" y="58240"/>
                </a:lnTo>
                <a:lnTo>
                  <a:pt x="174175" y="38307"/>
                </a:lnTo>
                <a:lnTo>
                  <a:pt x="165989" y="19874"/>
                </a:lnTo>
                <a:lnTo>
                  <a:pt x="161801" y="6475"/>
                </a:lnTo>
                <a:lnTo>
                  <a:pt x="161037" y="382"/>
                </a:lnTo>
                <a:lnTo>
                  <a:pt x="1598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2" name="object 82"/>
          <p:cNvSpPr/>
          <p:nvPr/>
        </p:nvSpPr>
        <p:spPr>
          <a:xfrm>
            <a:off x="7294826" y="4803177"/>
            <a:ext cx="173919" cy="177972"/>
          </a:xfrm>
          <a:custGeom>
            <a:avLst/>
            <a:gdLst/>
            <a:ahLst/>
            <a:cxnLst/>
            <a:rect l="l" t="t" r="r" b="b"/>
            <a:pathLst>
              <a:path w="327025" h="334645">
                <a:moveTo>
                  <a:pt x="126011" y="0"/>
                </a:moveTo>
                <a:lnTo>
                  <a:pt x="118762" y="21474"/>
                </a:lnTo>
                <a:lnTo>
                  <a:pt x="111690" y="40165"/>
                </a:lnTo>
                <a:lnTo>
                  <a:pt x="101120" y="65425"/>
                </a:lnTo>
                <a:lnTo>
                  <a:pt x="83377" y="106605"/>
                </a:lnTo>
                <a:lnTo>
                  <a:pt x="64511" y="152408"/>
                </a:lnTo>
                <a:lnTo>
                  <a:pt x="36688" y="221768"/>
                </a:lnTo>
                <a:lnTo>
                  <a:pt x="0" y="314090"/>
                </a:lnTo>
                <a:lnTo>
                  <a:pt x="41119" y="328939"/>
                </a:lnTo>
                <a:lnTo>
                  <a:pt x="70235" y="251405"/>
                </a:lnTo>
                <a:lnTo>
                  <a:pt x="100174" y="200352"/>
                </a:lnTo>
                <a:lnTo>
                  <a:pt x="129613" y="172284"/>
                </a:lnTo>
                <a:lnTo>
                  <a:pt x="157229" y="163705"/>
                </a:lnTo>
                <a:lnTo>
                  <a:pt x="170633" y="166823"/>
                </a:lnTo>
                <a:lnTo>
                  <a:pt x="178219" y="174653"/>
                </a:lnTo>
                <a:lnTo>
                  <a:pt x="181593" y="184909"/>
                </a:lnTo>
                <a:lnTo>
                  <a:pt x="182361" y="195305"/>
                </a:lnTo>
                <a:lnTo>
                  <a:pt x="181111" y="213343"/>
                </a:lnTo>
                <a:lnTo>
                  <a:pt x="175613" y="266833"/>
                </a:lnTo>
                <a:lnTo>
                  <a:pt x="174363" y="284012"/>
                </a:lnTo>
                <a:lnTo>
                  <a:pt x="176903" y="302142"/>
                </a:lnTo>
                <a:lnTo>
                  <a:pt x="185262" y="318275"/>
                </a:lnTo>
                <a:lnTo>
                  <a:pt x="200545" y="329841"/>
                </a:lnTo>
                <a:lnTo>
                  <a:pt x="223862" y="334268"/>
                </a:lnTo>
                <a:lnTo>
                  <a:pt x="264874" y="324185"/>
                </a:lnTo>
                <a:lnTo>
                  <a:pt x="294716" y="300146"/>
                </a:lnTo>
                <a:lnTo>
                  <a:pt x="314922" y="271466"/>
                </a:lnTo>
                <a:lnTo>
                  <a:pt x="327028" y="247458"/>
                </a:lnTo>
                <a:lnTo>
                  <a:pt x="306469" y="235667"/>
                </a:lnTo>
                <a:lnTo>
                  <a:pt x="283787" y="274402"/>
                </a:lnTo>
                <a:lnTo>
                  <a:pt x="261782" y="294293"/>
                </a:lnTo>
                <a:lnTo>
                  <a:pt x="244417" y="301621"/>
                </a:lnTo>
                <a:lnTo>
                  <a:pt x="235653" y="302668"/>
                </a:lnTo>
                <a:lnTo>
                  <a:pt x="227001" y="301490"/>
                </a:lnTo>
                <a:lnTo>
                  <a:pt x="220952" y="297528"/>
                </a:lnTo>
                <a:lnTo>
                  <a:pt x="217400" y="290140"/>
                </a:lnTo>
                <a:lnTo>
                  <a:pt x="216240" y="278683"/>
                </a:lnTo>
                <a:lnTo>
                  <a:pt x="217549" y="260987"/>
                </a:lnTo>
                <a:lnTo>
                  <a:pt x="223310" y="208173"/>
                </a:lnTo>
                <a:lnTo>
                  <a:pt x="224619" y="191115"/>
                </a:lnTo>
                <a:lnTo>
                  <a:pt x="221067" y="169013"/>
                </a:lnTo>
                <a:lnTo>
                  <a:pt x="210769" y="153047"/>
                </a:lnTo>
                <a:lnTo>
                  <a:pt x="194260" y="143362"/>
                </a:lnTo>
                <a:lnTo>
                  <a:pt x="172077" y="140102"/>
                </a:lnTo>
                <a:lnTo>
                  <a:pt x="148010" y="143344"/>
                </a:lnTo>
                <a:lnTo>
                  <a:pt x="128011" y="151475"/>
                </a:lnTo>
                <a:lnTo>
                  <a:pt x="111581" y="162107"/>
                </a:lnTo>
                <a:lnTo>
                  <a:pt x="98219" y="172848"/>
                </a:lnTo>
                <a:lnTo>
                  <a:pt x="111668" y="142646"/>
                </a:lnTo>
                <a:lnTo>
                  <a:pt x="133292" y="94564"/>
                </a:lnTo>
                <a:lnTo>
                  <a:pt x="153847" y="49550"/>
                </a:lnTo>
                <a:lnTo>
                  <a:pt x="169034" y="25124"/>
                </a:lnTo>
                <a:lnTo>
                  <a:pt x="170938" y="22845"/>
                </a:lnTo>
                <a:lnTo>
                  <a:pt x="172077" y="20941"/>
                </a:lnTo>
                <a:lnTo>
                  <a:pt x="172077" y="17516"/>
                </a:lnTo>
                <a:lnTo>
                  <a:pt x="163705" y="14090"/>
                </a:lnTo>
                <a:lnTo>
                  <a:pt x="1260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3" name="object 83"/>
          <p:cNvSpPr/>
          <p:nvPr/>
        </p:nvSpPr>
        <p:spPr>
          <a:xfrm>
            <a:off x="7495821" y="4798324"/>
            <a:ext cx="592001" cy="187090"/>
          </a:xfrm>
          <a:custGeom>
            <a:avLst/>
            <a:gdLst/>
            <a:ahLst/>
            <a:cxnLst/>
            <a:rect l="l" t="t" r="r" b="b"/>
            <a:pathLst>
              <a:path w="1113155" h="351790">
                <a:moveTo>
                  <a:pt x="330073" y="174371"/>
                </a:moveTo>
                <a:lnTo>
                  <a:pt x="321741" y="121043"/>
                </a:lnTo>
                <a:lnTo>
                  <a:pt x="298907" y="81089"/>
                </a:lnTo>
                <a:lnTo>
                  <a:pt x="267182" y="55575"/>
                </a:lnTo>
                <a:lnTo>
                  <a:pt x="222567" y="37820"/>
                </a:lnTo>
                <a:lnTo>
                  <a:pt x="175501" y="32740"/>
                </a:lnTo>
                <a:lnTo>
                  <a:pt x="141617" y="37033"/>
                </a:lnTo>
                <a:lnTo>
                  <a:pt x="141617" y="56718"/>
                </a:lnTo>
                <a:lnTo>
                  <a:pt x="139725" y="95262"/>
                </a:lnTo>
                <a:lnTo>
                  <a:pt x="134772" y="148005"/>
                </a:lnTo>
                <a:lnTo>
                  <a:pt x="124383" y="206311"/>
                </a:lnTo>
                <a:lnTo>
                  <a:pt x="106210" y="261556"/>
                </a:lnTo>
                <a:lnTo>
                  <a:pt x="82613" y="285534"/>
                </a:lnTo>
                <a:lnTo>
                  <a:pt x="66535" y="281000"/>
                </a:lnTo>
                <a:lnTo>
                  <a:pt x="51968" y="266687"/>
                </a:lnTo>
                <a:lnTo>
                  <a:pt x="41389" y="241528"/>
                </a:lnTo>
                <a:lnTo>
                  <a:pt x="37312" y="204444"/>
                </a:lnTo>
                <a:lnTo>
                  <a:pt x="43700" y="153517"/>
                </a:lnTo>
                <a:lnTo>
                  <a:pt x="63055" y="110020"/>
                </a:lnTo>
                <a:lnTo>
                  <a:pt x="95605" y="76809"/>
                </a:lnTo>
                <a:lnTo>
                  <a:pt x="141617" y="56718"/>
                </a:lnTo>
                <a:lnTo>
                  <a:pt x="141617" y="37033"/>
                </a:lnTo>
                <a:lnTo>
                  <a:pt x="80759" y="57200"/>
                </a:lnTo>
                <a:lnTo>
                  <a:pt x="46202" y="84328"/>
                </a:lnTo>
                <a:lnTo>
                  <a:pt x="20878" y="118300"/>
                </a:lnTo>
                <a:lnTo>
                  <a:pt x="5308" y="156819"/>
                </a:lnTo>
                <a:lnTo>
                  <a:pt x="0" y="197586"/>
                </a:lnTo>
                <a:lnTo>
                  <a:pt x="6413" y="239534"/>
                </a:lnTo>
                <a:lnTo>
                  <a:pt x="24218" y="275018"/>
                </a:lnTo>
                <a:lnTo>
                  <a:pt x="51231" y="299580"/>
                </a:lnTo>
                <a:lnTo>
                  <a:pt x="85267" y="308762"/>
                </a:lnTo>
                <a:lnTo>
                  <a:pt x="108102" y="304152"/>
                </a:lnTo>
                <a:lnTo>
                  <a:pt x="140042" y="271818"/>
                </a:lnTo>
                <a:lnTo>
                  <a:pt x="166357" y="196646"/>
                </a:lnTo>
                <a:lnTo>
                  <a:pt x="175412" y="143764"/>
                </a:lnTo>
                <a:lnTo>
                  <a:pt x="180314" y="94653"/>
                </a:lnTo>
                <a:lnTo>
                  <a:pt x="182727" y="55575"/>
                </a:lnTo>
                <a:lnTo>
                  <a:pt x="207530" y="60020"/>
                </a:lnTo>
                <a:lnTo>
                  <a:pt x="242036" y="75374"/>
                </a:lnTo>
                <a:lnTo>
                  <a:pt x="272681" y="109867"/>
                </a:lnTo>
                <a:lnTo>
                  <a:pt x="285915" y="171704"/>
                </a:lnTo>
                <a:lnTo>
                  <a:pt x="273050" y="239179"/>
                </a:lnTo>
                <a:lnTo>
                  <a:pt x="242989" y="278104"/>
                </a:lnTo>
                <a:lnTo>
                  <a:pt x="208495" y="296760"/>
                </a:lnTo>
                <a:lnTo>
                  <a:pt x="182359" y="303428"/>
                </a:lnTo>
                <a:lnTo>
                  <a:pt x="189204" y="324358"/>
                </a:lnTo>
                <a:lnTo>
                  <a:pt x="215849" y="318554"/>
                </a:lnTo>
                <a:lnTo>
                  <a:pt x="252285" y="305054"/>
                </a:lnTo>
                <a:lnTo>
                  <a:pt x="289483" y="279463"/>
                </a:lnTo>
                <a:lnTo>
                  <a:pt x="318427" y="237363"/>
                </a:lnTo>
                <a:lnTo>
                  <a:pt x="330073" y="174371"/>
                </a:lnTo>
                <a:close/>
              </a:path>
              <a:path w="1113155" h="351790">
                <a:moveTo>
                  <a:pt x="531888" y="210908"/>
                </a:moveTo>
                <a:lnTo>
                  <a:pt x="506552" y="178892"/>
                </a:lnTo>
                <a:lnTo>
                  <a:pt x="504304" y="174739"/>
                </a:lnTo>
                <a:lnTo>
                  <a:pt x="490156" y="148615"/>
                </a:lnTo>
                <a:lnTo>
                  <a:pt x="480555" y="121983"/>
                </a:lnTo>
                <a:lnTo>
                  <a:pt x="475551" y="100888"/>
                </a:lnTo>
                <a:lnTo>
                  <a:pt x="522376" y="100888"/>
                </a:lnTo>
                <a:lnTo>
                  <a:pt x="522376" y="84137"/>
                </a:lnTo>
                <a:lnTo>
                  <a:pt x="474408" y="84137"/>
                </a:lnTo>
                <a:lnTo>
                  <a:pt x="474408" y="17513"/>
                </a:lnTo>
                <a:lnTo>
                  <a:pt x="476313" y="9893"/>
                </a:lnTo>
                <a:lnTo>
                  <a:pt x="477075" y="7226"/>
                </a:lnTo>
                <a:lnTo>
                  <a:pt x="477075" y="2273"/>
                </a:lnTo>
                <a:lnTo>
                  <a:pt x="473265" y="1524"/>
                </a:lnTo>
                <a:lnTo>
                  <a:pt x="471360" y="1524"/>
                </a:lnTo>
                <a:lnTo>
                  <a:pt x="433285" y="762"/>
                </a:lnTo>
                <a:lnTo>
                  <a:pt x="434428" y="6464"/>
                </a:lnTo>
                <a:lnTo>
                  <a:pt x="435571" y="11036"/>
                </a:lnTo>
                <a:lnTo>
                  <a:pt x="435571" y="84137"/>
                </a:lnTo>
                <a:lnTo>
                  <a:pt x="372757" y="84137"/>
                </a:lnTo>
                <a:lnTo>
                  <a:pt x="372757" y="100888"/>
                </a:lnTo>
                <a:lnTo>
                  <a:pt x="432536" y="100888"/>
                </a:lnTo>
                <a:lnTo>
                  <a:pt x="420116" y="157353"/>
                </a:lnTo>
                <a:lnTo>
                  <a:pt x="401408" y="203962"/>
                </a:lnTo>
                <a:lnTo>
                  <a:pt x="381990" y="239014"/>
                </a:lnTo>
                <a:lnTo>
                  <a:pt x="367423" y="260781"/>
                </a:lnTo>
                <a:lnTo>
                  <a:pt x="379234" y="272961"/>
                </a:lnTo>
                <a:lnTo>
                  <a:pt x="399757" y="249618"/>
                </a:lnTo>
                <a:lnTo>
                  <a:pt x="415544" y="228422"/>
                </a:lnTo>
                <a:lnTo>
                  <a:pt x="427253" y="209791"/>
                </a:lnTo>
                <a:lnTo>
                  <a:pt x="435571" y="194157"/>
                </a:lnTo>
                <a:lnTo>
                  <a:pt x="435571" y="351383"/>
                </a:lnTo>
                <a:lnTo>
                  <a:pt x="474408" y="351383"/>
                </a:lnTo>
                <a:lnTo>
                  <a:pt x="474408" y="194157"/>
                </a:lnTo>
                <a:lnTo>
                  <a:pt x="474408" y="174739"/>
                </a:lnTo>
                <a:lnTo>
                  <a:pt x="483997" y="188887"/>
                </a:lnTo>
                <a:lnTo>
                  <a:pt x="494245" y="201625"/>
                </a:lnTo>
                <a:lnTo>
                  <a:pt x="505841" y="213995"/>
                </a:lnTo>
                <a:lnTo>
                  <a:pt x="518947" y="226517"/>
                </a:lnTo>
                <a:lnTo>
                  <a:pt x="531888" y="210908"/>
                </a:lnTo>
                <a:close/>
              </a:path>
              <a:path w="1113155" h="351790">
                <a:moveTo>
                  <a:pt x="732904" y="335026"/>
                </a:moveTo>
                <a:lnTo>
                  <a:pt x="700862" y="321983"/>
                </a:lnTo>
                <a:lnTo>
                  <a:pt x="675563" y="309270"/>
                </a:lnTo>
                <a:lnTo>
                  <a:pt x="664464" y="302272"/>
                </a:lnTo>
                <a:lnTo>
                  <a:pt x="656196" y="297065"/>
                </a:lnTo>
                <a:lnTo>
                  <a:pt x="641921" y="285521"/>
                </a:lnTo>
                <a:lnTo>
                  <a:pt x="657263" y="269443"/>
                </a:lnTo>
                <a:lnTo>
                  <a:pt x="661022" y="264210"/>
                </a:lnTo>
                <a:lnTo>
                  <a:pt x="677037" y="241935"/>
                </a:lnTo>
                <a:lnTo>
                  <a:pt x="696963" y="201587"/>
                </a:lnTo>
                <a:lnTo>
                  <a:pt x="712736" y="146939"/>
                </a:lnTo>
                <a:lnTo>
                  <a:pt x="644588" y="146939"/>
                </a:lnTo>
                <a:lnTo>
                  <a:pt x="644588" y="81851"/>
                </a:lnTo>
                <a:lnTo>
                  <a:pt x="723392" y="81851"/>
                </a:lnTo>
                <a:lnTo>
                  <a:pt x="723392" y="65100"/>
                </a:lnTo>
                <a:lnTo>
                  <a:pt x="644588" y="65100"/>
                </a:lnTo>
                <a:lnTo>
                  <a:pt x="644588" y="14846"/>
                </a:lnTo>
                <a:lnTo>
                  <a:pt x="646099" y="10274"/>
                </a:lnTo>
                <a:lnTo>
                  <a:pt x="647636" y="6464"/>
                </a:lnTo>
                <a:lnTo>
                  <a:pt x="647636" y="2654"/>
                </a:lnTo>
                <a:lnTo>
                  <a:pt x="643445" y="1524"/>
                </a:lnTo>
                <a:lnTo>
                  <a:pt x="642302" y="1524"/>
                </a:lnTo>
                <a:lnTo>
                  <a:pt x="601573" y="0"/>
                </a:lnTo>
                <a:lnTo>
                  <a:pt x="603084" y="5715"/>
                </a:lnTo>
                <a:lnTo>
                  <a:pt x="604139" y="9893"/>
                </a:lnTo>
                <a:lnTo>
                  <a:pt x="604227" y="65100"/>
                </a:lnTo>
                <a:lnTo>
                  <a:pt x="528853" y="65100"/>
                </a:lnTo>
                <a:lnTo>
                  <a:pt x="528853" y="81851"/>
                </a:lnTo>
                <a:lnTo>
                  <a:pt x="604227" y="81851"/>
                </a:lnTo>
                <a:lnTo>
                  <a:pt x="604227" y="146939"/>
                </a:lnTo>
                <a:lnTo>
                  <a:pt x="528853" y="146939"/>
                </a:lnTo>
                <a:lnTo>
                  <a:pt x="528853" y="164084"/>
                </a:lnTo>
                <a:lnTo>
                  <a:pt x="667042" y="164084"/>
                </a:lnTo>
                <a:lnTo>
                  <a:pt x="658634" y="198310"/>
                </a:lnTo>
                <a:lnTo>
                  <a:pt x="646582" y="226847"/>
                </a:lnTo>
                <a:lnTo>
                  <a:pt x="633539" y="249047"/>
                </a:lnTo>
                <a:lnTo>
                  <a:pt x="622122" y="264210"/>
                </a:lnTo>
                <a:lnTo>
                  <a:pt x="616267" y="255701"/>
                </a:lnTo>
                <a:lnTo>
                  <a:pt x="606704" y="238696"/>
                </a:lnTo>
                <a:lnTo>
                  <a:pt x="596849" y="213995"/>
                </a:lnTo>
                <a:lnTo>
                  <a:pt x="590143" y="182359"/>
                </a:lnTo>
                <a:lnTo>
                  <a:pt x="547116" y="185407"/>
                </a:lnTo>
                <a:lnTo>
                  <a:pt x="553745" y="208381"/>
                </a:lnTo>
                <a:lnTo>
                  <a:pt x="563829" y="233273"/>
                </a:lnTo>
                <a:lnTo>
                  <a:pt x="578980" y="259181"/>
                </a:lnTo>
                <a:lnTo>
                  <a:pt x="600798" y="285153"/>
                </a:lnTo>
                <a:lnTo>
                  <a:pt x="586117" y="296151"/>
                </a:lnTo>
                <a:lnTo>
                  <a:pt x="563587" y="309460"/>
                </a:lnTo>
                <a:lnTo>
                  <a:pt x="532917" y="322999"/>
                </a:lnTo>
                <a:lnTo>
                  <a:pt x="493826" y="334645"/>
                </a:lnTo>
                <a:lnTo>
                  <a:pt x="503720" y="349491"/>
                </a:lnTo>
                <a:lnTo>
                  <a:pt x="525475" y="345008"/>
                </a:lnTo>
                <a:lnTo>
                  <a:pt x="553212" y="336740"/>
                </a:lnTo>
                <a:lnTo>
                  <a:pt x="585597" y="322999"/>
                </a:lnTo>
                <a:lnTo>
                  <a:pt x="620979" y="302272"/>
                </a:lnTo>
                <a:lnTo>
                  <a:pt x="643369" y="316826"/>
                </a:lnTo>
                <a:lnTo>
                  <a:pt x="667905" y="329311"/>
                </a:lnTo>
                <a:lnTo>
                  <a:pt x="694004" y="340080"/>
                </a:lnTo>
                <a:lnTo>
                  <a:pt x="721106" y="349491"/>
                </a:lnTo>
                <a:lnTo>
                  <a:pt x="732904" y="335026"/>
                </a:lnTo>
                <a:close/>
              </a:path>
              <a:path w="1113155" h="351790">
                <a:moveTo>
                  <a:pt x="1007262" y="172466"/>
                </a:moveTo>
                <a:lnTo>
                  <a:pt x="1003223" y="133261"/>
                </a:lnTo>
                <a:lnTo>
                  <a:pt x="970153" y="94284"/>
                </a:lnTo>
                <a:lnTo>
                  <a:pt x="940625" y="90220"/>
                </a:lnTo>
                <a:lnTo>
                  <a:pt x="936053" y="90271"/>
                </a:lnTo>
                <a:lnTo>
                  <a:pt x="927735" y="90652"/>
                </a:lnTo>
                <a:lnTo>
                  <a:pt x="915200" y="91668"/>
                </a:lnTo>
                <a:lnTo>
                  <a:pt x="897991" y="93649"/>
                </a:lnTo>
                <a:lnTo>
                  <a:pt x="909751" y="61633"/>
                </a:lnTo>
                <a:lnTo>
                  <a:pt x="916673" y="43599"/>
                </a:lnTo>
                <a:lnTo>
                  <a:pt x="921219" y="33883"/>
                </a:lnTo>
                <a:lnTo>
                  <a:pt x="922362" y="32740"/>
                </a:lnTo>
                <a:lnTo>
                  <a:pt x="926160" y="28168"/>
                </a:lnTo>
                <a:lnTo>
                  <a:pt x="926160" y="25501"/>
                </a:lnTo>
                <a:lnTo>
                  <a:pt x="924255" y="23990"/>
                </a:lnTo>
                <a:lnTo>
                  <a:pt x="919314" y="22072"/>
                </a:lnTo>
                <a:lnTo>
                  <a:pt x="886193" y="8369"/>
                </a:lnTo>
                <a:lnTo>
                  <a:pt x="872769" y="50304"/>
                </a:lnTo>
                <a:lnTo>
                  <a:pt x="856500" y="99364"/>
                </a:lnTo>
                <a:lnTo>
                  <a:pt x="791552" y="112750"/>
                </a:lnTo>
                <a:lnTo>
                  <a:pt x="775779" y="115735"/>
                </a:lnTo>
                <a:lnTo>
                  <a:pt x="782637" y="144284"/>
                </a:lnTo>
                <a:lnTo>
                  <a:pt x="792505" y="139928"/>
                </a:lnTo>
                <a:lnTo>
                  <a:pt x="805294" y="135153"/>
                </a:lnTo>
                <a:lnTo>
                  <a:pt x="823214" y="129514"/>
                </a:lnTo>
                <a:lnTo>
                  <a:pt x="848499" y="122580"/>
                </a:lnTo>
                <a:lnTo>
                  <a:pt x="829919" y="175945"/>
                </a:lnTo>
                <a:lnTo>
                  <a:pt x="810094" y="231609"/>
                </a:lnTo>
                <a:lnTo>
                  <a:pt x="791489" y="282067"/>
                </a:lnTo>
                <a:lnTo>
                  <a:pt x="776554" y="319786"/>
                </a:lnTo>
                <a:lnTo>
                  <a:pt x="818045" y="335407"/>
                </a:lnTo>
                <a:lnTo>
                  <a:pt x="838022" y="272567"/>
                </a:lnTo>
                <a:lnTo>
                  <a:pt x="853617" y="224802"/>
                </a:lnTo>
                <a:lnTo>
                  <a:pt x="871664" y="170637"/>
                </a:lnTo>
                <a:lnTo>
                  <a:pt x="888022" y="122580"/>
                </a:lnTo>
                <a:lnTo>
                  <a:pt x="929589" y="109258"/>
                </a:lnTo>
                <a:lnTo>
                  <a:pt x="948486" y="112953"/>
                </a:lnTo>
                <a:lnTo>
                  <a:pt x="960005" y="123964"/>
                </a:lnTo>
                <a:lnTo>
                  <a:pt x="965733" y="142189"/>
                </a:lnTo>
                <a:lnTo>
                  <a:pt x="967282" y="167513"/>
                </a:lnTo>
                <a:lnTo>
                  <a:pt x="963688" y="219316"/>
                </a:lnTo>
                <a:lnTo>
                  <a:pt x="953960" y="264972"/>
                </a:lnTo>
                <a:lnTo>
                  <a:pt x="922362" y="309892"/>
                </a:lnTo>
                <a:lnTo>
                  <a:pt x="880097" y="289331"/>
                </a:lnTo>
                <a:lnTo>
                  <a:pt x="870966" y="312559"/>
                </a:lnTo>
                <a:lnTo>
                  <a:pt x="883539" y="319354"/>
                </a:lnTo>
                <a:lnTo>
                  <a:pt x="899947" y="327266"/>
                </a:lnTo>
                <a:lnTo>
                  <a:pt x="918133" y="333806"/>
                </a:lnTo>
                <a:lnTo>
                  <a:pt x="936066" y="336537"/>
                </a:lnTo>
                <a:lnTo>
                  <a:pt x="972731" y="317487"/>
                </a:lnTo>
                <a:lnTo>
                  <a:pt x="976337" y="309892"/>
                </a:lnTo>
                <a:lnTo>
                  <a:pt x="994359" y="272059"/>
                </a:lnTo>
                <a:lnTo>
                  <a:pt x="1004646" y="217855"/>
                </a:lnTo>
                <a:lnTo>
                  <a:pt x="1007262" y="172466"/>
                </a:lnTo>
                <a:close/>
              </a:path>
              <a:path w="1113155" h="351790">
                <a:moveTo>
                  <a:pt x="1112710" y="157607"/>
                </a:moveTo>
                <a:lnTo>
                  <a:pt x="1097381" y="129959"/>
                </a:lnTo>
                <a:lnTo>
                  <a:pt x="1082827" y="107124"/>
                </a:lnTo>
                <a:lnTo>
                  <a:pt x="1068273" y="86779"/>
                </a:lnTo>
                <a:lnTo>
                  <a:pt x="1047991" y="60147"/>
                </a:lnTo>
                <a:lnTo>
                  <a:pt x="1042276" y="52158"/>
                </a:lnTo>
                <a:lnTo>
                  <a:pt x="1038479" y="47586"/>
                </a:lnTo>
                <a:lnTo>
                  <a:pt x="1017155" y="61671"/>
                </a:lnTo>
                <a:lnTo>
                  <a:pt x="1021410" y="67487"/>
                </a:lnTo>
                <a:lnTo>
                  <a:pt x="1026058" y="74523"/>
                </a:lnTo>
                <a:lnTo>
                  <a:pt x="1052525" y="124968"/>
                </a:lnTo>
                <a:lnTo>
                  <a:pt x="1068412" y="171627"/>
                </a:lnTo>
                <a:lnTo>
                  <a:pt x="1071219" y="186169"/>
                </a:lnTo>
                <a:lnTo>
                  <a:pt x="1112710" y="1576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4" name="object 84"/>
          <p:cNvSpPr/>
          <p:nvPr/>
        </p:nvSpPr>
        <p:spPr>
          <a:xfrm>
            <a:off x="8118326" y="4800143"/>
            <a:ext cx="148591" cy="183037"/>
          </a:xfrm>
          <a:custGeom>
            <a:avLst/>
            <a:gdLst/>
            <a:ahLst/>
            <a:cxnLst/>
            <a:rect l="l" t="t" r="r" b="b"/>
            <a:pathLst>
              <a:path w="279400" h="344170">
                <a:moveTo>
                  <a:pt x="249422" y="155326"/>
                </a:moveTo>
                <a:lnTo>
                  <a:pt x="162565" y="155326"/>
                </a:lnTo>
                <a:lnTo>
                  <a:pt x="191535" y="159603"/>
                </a:lnTo>
                <a:lnTo>
                  <a:pt x="214438" y="172411"/>
                </a:lnTo>
                <a:lnTo>
                  <a:pt x="229489" y="193713"/>
                </a:lnTo>
                <a:lnTo>
                  <a:pt x="234902" y="223473"/>
                </a:lnTo>
                <a:lnTo>
                  <a:pt x="229798" y="253359"/>
                </a:lnTo>
                <a:lnTo>
                  <a:pt x="203743" y="288576"/>
                </a:lnTo>
                <a:lnTo>
                  <a:pt x="161972" y="309872"/>
                </a:lnTo>
                <a:lnTo>
                  <a:pt x="100773" y="320818"/>
                </a:lnTo>
                <a:lnTo>
                  <a:pt x="76526" y="322081"/>
                </a:lnTo>
                <a:lnTo>
                  <a:pt x="80716" y="344162"/>
                </a:lnTo>
                <a:lnTo>
                  <a:pt x="153799" y="336037"/>
                </a:lnTo>
                <a:lnTo>
                  <a:pt x="198166" y="323885"/>
                </a:lnTo>
                <a:lnTo>
                  <a:pt x="238471" y="302786"/>
                </a:lnTo>
                <a:lnTo>
                  <a:pt x="267757" y="270077"/>
                </a:lnTo>
                <a:lnTo>
                  <a:pt x="279065" y="223091"/>
                </a:lnTo>
                <a:lnTo>
                  <a:pt x="271457" y="184764"/>
                </a:lnTo>
                <a:lnTo>
                  <a:pt x="250180" y="155753"/>
                </a:lnTo>
                <a:lnTo>
                  <a:pt x="249422" y="155326"/>
                </a:lnTo>
                <a:close/>
              </a:path>
              <a:path w="279400" h="344170">
                <a:moveTo>
                  <a:pt x="26652" y="61296"/>
                </a:moveTo>
                <a:lnTo>
                  <a:pt x="21576" y="89171"/>
                </a:lnTo>
                <a:lnTo>
                  <a:pt x="14525" y="130958"/>
                </a:lnTo>
                <a:lnTo>
                  <a:pt x="7002" y="180467"/>
                </a:lnTo>
                <a:lnTo>
                  <a:pt x="0" y="234896"/>
                </a:lnTo>
                <a:lnTo>
                  <a:pt x="34268" y="240607"/>
                </a:lnTo>
                <a:lnTo>
                  <a:pt x="74177" y="191304"/>
                </a:lnTo>
                <a:lnTo>
                  <a:pt x="84042" y="185029"/>
                </a:lnTo>
                <a:lnTo>
                  <a:pt x="46066" y="185029"/>
                </a:lnTo>
                <a:lnTo>
                  <a:pt x="49828" y="162360"/>
                </a:lnTo>
                <a:lnTo>
                  <a:pt x="61489" y="104607"/>
                </a:lnTo>
                <a:lnTo>
                  <a:pt x="73094" y="77659"/>
                </a:lnTo>
                <a:lnTo>
                  <a:pt x="73094" y="72712"/>
                </a:lnTo>
                <a:lnTo>
                  <a:pt x="66250" y="71190"/>
                </a:lnTo>
                <a:lnTo>
                  <a:pt x="26652" y="61296"/>
                </a:lnTo>
                <a:close/>
              </a:path>
              <a:path w="279400" h="344170">
                <a:moveTo>
                  <a:pt x="175892" y="130958"/>
                </a:moveTo>
                <a:lnTo>
                  <a:pt x="131245" y="137210"/>
                </a:lnTo>
                <a:lnTo>
                  <a:pt x="93988" y="152136"/>
                </a:lnTo>
                <a:lnTo>
                  <a:pt x="65226" y="169991"/>
                </a:lnTo>
                <a:lnTo>
                  <a:pt x="46066" y="185029"/>
                </a:lnTo>
                <a:lnTo>
                  <a:pt x="84042" y="185029"/>
                </a:lnTo>
                <a:lnTo>
                  <a:pt x="113979" y="165986"/>
                </a:lnTo>
                <a:lnTo>
                  <a:pt x="146000" y="156658"/>
                </a:lnTo>
                <a:lnTo>
                  <a:pt x="162565" y="155326"/>
                </a:lnTo>
                <a:lnTo>
                  <a:pt x="249422" y="155326"/>
                </a:lnTo>
                <a:lnTo>
                  <a:pt x="217552" y="137377"/>
                </a:lnTo>
                <a:lnTo>
                  <a:pt x="175892" y="130958"/>
                </a:lnTo>
                <a:close/>
              </a:path>
              <a:path w="279400" h="344170">
                <a:moveTo>
                  <a:pt x="77666" y="0"/>
                </a:moveTo>
                <a:lnTo>
                  <a:pt x="71197" y="20177"/>
                </a:lnTo>
                <a:lnTo>
                  <a:pt x="109519" y="28694"/>
                </a:lnTo>
                <a:lnTo>
                  <a:pt x="142485" y="39782"/>
                </a:lnTo>
                <a:lnTo>
                  <a:pt x="173023" y="54868"/>
                </a:lnTo>
                <a:lnTo>
                  <a:pt x="204060" y="75380"/>
                </a:lnTo>
                <a:lnTo>
                  <a:pt x="223098" y="33497"/>
                </a:lnTo>
                <a:lnTo>
                  <a:pt x="183135" y="18843"/>
                </a:lnTo>
                <a:lnTo>
                  <a:pt x="145814" y="9325"/>
                </a:lnTo>
                <a:lnTo>
                  <a:pt x="110777" y="3519"/>
                </a:lnTo>
                <a:lnTo>
                  <a:pt x="7766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5" name="object 85"/>
          <p:cNvSpPr/>
          <p:nvPr/>
        </p:nvSpPr>
        <p:spPr>
          <a:xfrm>
            <a:off x="8293708" y="4796501"/>
            <a:ext cx="406262" cy="189791"/>
          </a:xfrm>
          <a:custGeom>
            <a:avLst/>
            <a:gdLst/>
            <a:ahLst/>
            <a:cxnLst/>
            <a:rect l="l" t="t" r="r" b="b"/>
            <a:pathLst>
              <a:path w="763905" h="356870">
                <a:moveTo>
                  <a:pt x="97459" y="90220"/>
                </a:moveTo>
                <a:lnTo>
                  <a:pt x="75412" y="62166"/>
                </a:lnTo>
                <a:lnTo>
                  <a:pt x="53543" y="37884"/>
                </a:lnTo>
                <a:lnTo>
                  <a:pt x="34874" y="19024"/>
                </a:lnTo>
                <a:lnTo>
                  <a:pt x="22453" y="7239"/>
                </a:lnTo>
                <a:lnTo>
                  <a:pt x="9131" y="20561"/>
                </a:lnTo>
                <a:lnTo>
                  <a:pt x="26111" y="44805"/>
                </a:lnTo>
                <a:lnTo>
                  <a:pt x="39878" y="67475"/>
                </a:lnTo>
                <a:lnTo>
                  <a:pt x="51219" y="90589"/>
                </a:lnTo>
                <a:lnTo>
                  <a:pt x="60909" y="116116"/>
                </a:lnTo>
                <a:lnTo>
                  <a:pt x="97459" y="90220"/>
                </a:lnTo>
                <a:close/>
              </a:path>
              <a:path w="763905" h="356870">
                <a:moveTo>
                  <a:pt x="355587" y="251650"/>
                </a:moveTo>
                <a:lnTo>
                  <a:pt x="242138" y="251650"/>
                </a:lnTo>
                <a:lnTo>
                  <a:pt x="242138" y="213956"/>
                </a:lnTo>
                <a:lnTo>
                  <a:pt x="328930" y="213956"/>
                </a:lnTo>
                <a:lnTo>
                  <a:pt x="328930" y="196837"/>
                </a:lnTo>
                <a:lnTo>
                  <a:pt x="328930" y="160655"/>
                </a:lnTo>
                <a:lnTo>
                  <a:pt x="328930" y="143903"/>
                </a:lnTo>
                <a:lnTo>
                  <a:pt x="328930" y="109651"/>
                </a:lnTo>
                <a:lnTo>
                  <a:pt x="328930" y="92506"/>
                </a:lnTo>
                <a:lnTo>
                  <a:pt x="290093" y="92506"/>
                </a:lnTo>
                <a:lnTo>
                  <a:pt x="290093" y="109651"/>
                </a:lnTo>
                <a:lnTo>
                  <a:pt x="290093" y="143903"/>
                </a:lnTo>
                <a:lnTo>
                  <a:pt x="290093" y="160655"/>
                </a:lnTo>
                <a:lnTo>
                  <a:pt x="290093" y="196837"/>
                </a:lnTo>
                <a:lnTo>
                  <a:pt x="242138" y="196837"/>
                </a:lnTo>
                <a:lnTo>
                  <a:pt x="242138" y="160655"/>
                </a:lnTo>
                <a:lnTo>
                  <a:pt x="290093" y="160655"/>
                </a:lnTo>
                <a:lnTo>
                  <a:pt x="290093" y="143903"/>
                </a:lnTo>
                <a:lnTo>
                  <a:pt x="242138" y="143903"/>
                </a:lnTo>
                <a:lnTo>
                  <a:pt x="242138" y="109651"/>
                </a:lnTo>
                <a:lnTo>
                  <a:pt x="290093" y="109651"/>
                </a:lnTo>
                <a:lnTo>
                  <a:pt x="290093" y="92506"/>
                </a:lnTo>
                <a:lnTo>
                  <a:pt x="242138" y="92506"/>
                </a:lnTo>
                <a:lnTo>
                  <a:pt x="242138" y="61671"/>
                </a:lnTo>
                <a:lnTo>
                  <a:pt x="348348" y="61671"/>
                </a:lnTo>
                <a:lnTo>
                  <a:pt x="348348" y="44538"/>
                </a:lnTo>
                <a:lnTo>
                  <a:pt x="242138" y="44538"/>
                </a:lnTo>
                <a:lnTo>
                  <a:pt x="242138" y="14084"/>
                </a:lnTo>
                <a:lnTo>
                  <a:pt x="243281" y="10287"/>
                </a:lnTo>
                <a:lnTo>
                  <a:pt x="244411" y="7607"/>
                </a:lnTo>
                <a:lnTo>
                  <a:pt x="244411" y="2286"/>
                </a:lnTo>
                <a:lnTo>
                  <a:pt x="239458" y="2286"/>
                </a:lnTo>
                <a:lnTo>
                  <a:pt x="202539" y="1524"/>
                </a:lnTo>
                <a:lnTo>
                  <a:pt x="203301" y="8750"/>
                </a:lnTo>
                <a:lnTo>
                  <a:pt x="204444" y="16751"/>
                </a:lnTo>
                <a:lnTo>
                  <a:pt x="204444" y="44538"/>
                </a:lnTo>
                <a:lnTo>
                  <a:pt x="98221" y="44538"/>
                </a:lnTo>
                <a:lnTo>
                  <a:pt x="98221" y="61671"/>
                </a:lnTo>
                <a:lnTo>
                  <a:pt x="204444" y="61671"/>
                </a:lnTo>
                <a:lnTo>
                  <a:pt x="204444" y="92506"/>
                </a:lnTo>
                <a:lnTo>
                  <a:pt x="204444" y="160655"/>
                </a:lnTo>
                <a:lnTo>
                  <a:pt x="204444" y="196837"/>
                </a:lnTo>
                <a:lnTo>
                  <a:pt x="156476" y="196837"/>
                </a:lnTo>
                <a:lnTo>
                  <a:pt x="156476" y="160655"/>
                </a:lnTo>
                <a:lnTo>
                  <a:pt x="204444" y="160655"/>
                </a:lnTo>
                <a:lnTo>
                  <a:pt x="204444" y="92506"/>
                </a:lnTo>
                <a:lnTo>
                  <a:pt x="204431" y="109651"/>
                </a:lnTo>
                <a:lnTo>
                  <a:pt x="204431" y="143903"/>
                </a:lnTo>
                <a:lnTo>
                  <a:pt x="156464" y="143903"/>
                </a:lnTo>
                <a:lnTo>
                  <a:pt x="156464" y="109651"/>
                </a:lnTo>
                <a:lnTo>
                  <a:pt x="204431" y="109651"/>
                </a:lnTo>
                <a:lnTo>
                  <a:pt x="204431" y="92506"/>
                </a:lnTo>
                <a:lnTo>
                  <a:pt x="117640" y="92506"/>
                </a:lnTo>
                <a:lnTo>
                  <a:pt x="117640" y="213956"/>
                </a:lnTo>
                <a:lnTo>
                  <a:pt x="204444" y="213956"/>
                </a:lnTo>
                <a:lnTo>
                  <a:pt x="204444" y="251650"/>
                </a:lnTo>
                <a:lnTo>
                  <a:pt x="94424" y="251650"/>
                </a:lnTo>
                <a:lnTo>
                  <a:pt x="94424" y="268782"/>
                </a:lnTo>
                <a:lnTo>
                  <a:pt x="204444" y="268782"/>
                </a:lnTo>
                <a:lnTo>
                  <a:pt x="204444" y="318655"/>
                </a:lnTo>
                <a:lnTo>
                  <a:pt x="242138" y="318655"/>
                </a:lnTo>
                <a:lnTo>
                  <a:pt x="242138" y="268782"/>
                </a:lnTo>
                <a:lnTo>
                  <a:pt x="355587" y="268782"/>
                </a:lnTo>
                <a:lnTo>
                  <a:pt x="355587" y="251650"/>
                </a:lnTo>
                <a:close/>
              </a:path>
              <a:path w="763905" h="356870">
                <a:moveTo>
                  <a:pt x="360146" y="326275"/>
                </a:moveTo>
                <a:lnTo>
                  <a:pt x="342747" y="328002"/>
                </a:lnTo>
                <a:lnTo>
                  <a:pt x="318033" y="329603"/>
                </a:lnTo>
                <a:lnTo>
                  <a:pt x="291249" y="330771"/>
                </a:lnTo>
                <a:lnTo>
                  <a:pt x="267639" y="331228"/>
                </a:lnTo>
                <a:lnTo>
                  <a:pt x="174358" y="331228"/>
                </a:lnTo>
                <a:lnTo>
                  <a:pt x="131813" y="329552"/>
                </a:lnTo>
                <a:lnTo>
                  <a:pt x="94221" y="311035"/>
                </a:lnTo>
                <a:lnTo>
                  <a:pt x="84518" y="283248"/>
                </a:lnTo>
                <a:lnTo>
                  <a:pt x="84518" y="168275"/>
                </a:lnTo>
                <a:lnTo>
                  <a:pt x="7988" y="168275"/>
                </a:lnTo>
                <a:lnTo>
                  <a:pt x="7988" y="185407"/>
                </a:lnTo>
                <a:lnTo>
                  <a:pt x="46443" y="185407"/>
                </a:lnTo>
                <a:lnTo>
                  <a:pt x="46443" y="295046"/>
                </a:lnTo>
                <a:lnTo>
                  <a:pt x="33134" y="304419"/>
                </a:lnTo>
                <a:lnTo>
                  <a:pt x="21932" y="311759"/>
                </a:lnTo>
                <a:lnTo>
                  <a:pt x="11379" y="317588"/>
                </a:lnTo>
                <a:lnTo>
                  <a:pt x="0" y="322465"/>
                </a:lnTo>
                <a:lnTo>
                  <a:pt x="12179" y="351396"/>
                </a:lnTo>
                <a:lnTo>
                  <a:pt x="12560" y="352158"/>
                </a:lnTo>
                <a:lnTo>
                  <a:pt x="14084" y="354431"/>
                </a:lnTo>
                <a:lnTo>
                  <a:pt x="18275" y="354431"/>
                </a:lnTo>
                <a:lnTo>
                  <a:pt x="18275" y="353682"/>
                </a:lnTo>
                <a:lnTo>
                  <a:pt x="20942" y="347205"/>
                </a:lnTo>
                <a:lnTo>
                  <a:pt x="29870" y="339839"/>
                </a:lnTo>
                <a:lnTo>
                  <a:pt x="41262" y="329984"/>
                </a:lnTo>
                <a:lnTo>
                  <a:pt x="52578" y="319684"/>
                </a:lnTo>
                <a:lnTo>
                  <a:pt x="61290" y="311035"/>
                </a:lnTo>
                <a:lnTo>
                  <a:pt x="75730" y="329069"/>
                </a:lnTo>
                <a:lnTo>
                  <a:pt x="92608" y="340550"/>
                </a:lnTo>
                <a:lnTo>
                  <a:pt x="117614" y="346583"/>
                </a:lnTo>
                <a:lnTo>
                  <a:pt x="156464" y="348348"/>
                </a:lnTo>
                <a:lnTo>
                  <a:pt x="353301" y="348348"/>
                </a:lnTo>
                <a:lnTo>
                  <a:pt x="358609" y="331228"/>
                </a:lnTo>
                <a:lnTo>
                  <a:pt x="360146" y="326275"/>
                </a:lnTo>
                <a:close/>
              </a:path>
              <a:path w="763905" h="356870">
                <a:moveTo>
                  <a:pt x="460209" y="224243"/>
                </a:moveTo>
                <a:lnTo>
                  <a:pt x="457923" y="223481"/>
                </a:lnTo>
                <a:lnTo>
                  <a:pt x="455269" y="223088"/>
                </a:lnTo>
                <a:lnTo>
                  <a:pt x="421386" y="217766"/>
                </a:lnTo>
                <a:lnTo>
                  <a:pt x="422135" y="223088"/>
                </a:lnTo>
                <a:lnTo>
                  <a:pt x="422897" y="226148"/>
                </a:lnTo>
                <a:lnTo>
                  <a:pt x="422871" y="236423"/>
                </a:lnTo>
                <a:lnTo>
                  <a:pt x="421601" y="252742"/>
                </a:lnTo>
                <a:lnTo>
                  <a:pt x="417715" y="276301"/>
                </a:lnTo>
                <a:lnTo>
                  <a:pt x="411175" y="303707"/>
                </a:lnTo>
                <a:lnTo>
                  <a:pt x="401967" y="331978"/>
                </a:lnTo>
                <a:lnTo>
                  <a:pt x="419100" y="337693"/>
                </a:lnTo>
                <a:lnTo>
                  <a:pt x="431177" y="310743"/>
                </a:lnTo>
                <a:lnTo>
                  <a:pt x="441464" y="282016"/>
                </a:lnTo>
                <a:lnTo>
                  <a:pt x="449618" y="255130"/>
                </a:lnTo>
                <a:lnTo>
                  <a:pt x="455269" y="233756"/>
                </a:lnTo>
                <a:lnTo>
                  <a:pt x="458685" y="230708"/>
                </a:lnTo>
                <a:lnTo>
                  <a:pt x="460209" y="229184"/>
                </a:lnTo>
                <a:lnTo>
                  <a:pt x="460209" y="224243"/>
                </a:lnTo>
                <a:close/>
              </a:path>
              <a:path w="763905" h="356870">
                <a:moveTo>
                  <a:pt x="558812" y="295059"/>
                </a:moveTo>
                <a:lnTo>
                  <a:pt x="549592" y="268160"/>
                </a:lnTo>
                <a:lnTo>
                  <a:pt x="540067" y="244652"/>
                </a:lnTo>
                <a:lnTo>
                  <a:pt x="531723" y="226148"/>
                </a:lnTo>
                <a:lnTo>
                  <a:pt x="526453" y="215099"/>
                </a:lnTo>
                <a:lnTo>
                  <a:pt x="510463" y="221957"/>
                </a:lnTo>
                <a:lnTo>
                  <a:pt x="516458" y="243928"/>
                </a:lnTo>
                <a:lnTo>
                  <a:pt x="520750" y="266979"/>
                </a:lnTo>
                <a:lnTo>
                  <a:pt x="523278" y="288988"/>
                </a:lnTo>
                <a:lnTo>
                  <a:pt x="523570" y="295059"/>
                </a:lnTo>
                <a:lnTo>
                  <a:pt x="524167" y="309143"/>
                </a:lnTo>
                <a:lnTo>
                  <a:pt x="558812" y="295059"/>
                </a:lnTo>
                <a:close/>
              </a:path>
              <a:path w="763905" h="356870">
                <a:moveTo>
                  <a:pt x="639140" y="204444"/>
                </a:moveTo>
                <a:lnTo>
                  <a:pt x="636104" y="203682"/>
                </a:lnTo>
                <a:lnTo>
                  <a:pt x="633818" y="203682"/>
                </a:lnTo>
                <a:lnTo>
                  <a:pt x="595363" y="201015"/>
                </a:lnTo>
                <a:lnTo>
                  <a:pt x="597128" y="209537"/>
                </a:lnTo>
                <a:lnTo>
                  <a:pt x="598030" y="218998"/>
                </a:lnTo>
                <a:lnTo>
                  <a:pt x="598284" y="226148"/>
                </a:lnTo>
                <a:lnTo>
                  <a:pt x="598411" y="236423"/>
                </a:lnTo>
                <a:lnTo>
                  <a:pt x="596582" y="265137"/>
                </a:lnTo>
                <a:lnTo>
                  <a:pt x="588086" y="293141"/>
                </a:lnTo>
                <a:lnTo>
                  <a:pt x="568375" y="318871"/>
                </a:lnTo>
                <a:lnTo>
                  <a:pt x="532930" y="340741"/>
                </a:lnTo>
                <a:lnTo>
                  <a:pt x="545109" y="356349"/>
                </a:lnTo>
                <a:lnTo>
                  <a:pt x="596303" y="330022"/>
                </a:lnTo>
                <a:lnTo>
                  <a:pt x="622871" y="294474"/>
                </a:lnTo>
                <a:lnTo>
                  <a:pt x="633018" y="254088"/>
                </a:lnTo>
                <a:lnTo>
                  <a:pt x="634949" y="213194"/>
                </a:lnTo>
                <a:lnTo>
                  <a:pt x="636485" y="211289"/>
                </a:lnTo>
                <a:lnTo>
                  <a:pt x="639140" y="208622"/>
                </a:lnTo>
                <a:lnTo>
                  <a:pt x="639140" y="204444"/>
                </a:lnTo>
                <a:close/>
              </a:path>
              <a:path w="763905" h="356870">
                <a:moveTo>
                  <a:pt x="752602" y="161417"/>
                </a:moveTo>
                <a:lnTo>
                  <a:pt x="551954" y="161417"/>
                </a:lnTo>
                <a:lnTo>
                  <a:pt x="551954" y="184645"/>
                </a:lnTo>
                <a:lnTo>
                  <a:pt x="549935" y="180835"/>
                </a:lnTo>
                <a:lnTo>
                  <a:pt x="525513" y="140309"/>
                </a:lnTo>
                <a:lnTo>
                  <a:pt x="519988" y="132486"/>
                </a:lnTo>
                <a:lnTo>
                  <a:pt x="505129" y="140093"/>
                </a:lnTo>
                <a:lnTo>
                  <a:pt x="507796" y="145821"/>
                </a:lnTo>
                <a:lnTo>
                  <a:pt x="510857" y="152285"/>
                </a:lnTo>
                <a:lnTo>
                  <a:pt x="514654" y="162560"/>
                </a:lnTo>
                <a:lnTo>
                  <a:pt x="509270" y="163512"/>
                </a:lnTo>
                <a:lnTo>
                  <a:pt x="501002" y="164757"/>
                </a:lnTo>
                <a:lnTo>
                  <a:pt x="487934" y="166420"/>
                </a:lnTo>
                <a:lnTo>
                  <a:pt x="468210" y="168656"/>
                </a:lnTo>
                <a:lnTo>
                  <a:pt x="485114" y="149872"/>
                </a:lnTo>
                <a:lnTo>
                  <a:pt x="502704" y="128866"/>
                </a:lnTo>
                <a:lnTo>
                  <a:pt x="518058" y="109270"/>
                </a:lnTo>
                <a:lnTo>
                  <a:pt x="520941" y="105587"/>
                </a:lnTo>
                <a:lnTo>
                  <a:pt x="539775" y="79959"/>
                </a:lnTo>
                <a:lnTo>
                  <a:pt x="542823" y="78422"/>
                </a:lnTo>
                <a:lnTo>
                  <a:pt x="546633" y="77279"/>
                </a:lnTo>
                <a:lnTo>
                  <a:pt x="546633" y="73101"/>
                </a:lnTo>
                <a:lnTo>
                  <a:pt x="545490" y="71945"/>
                </a:lnTo>
                <a:lnTo>
                  <a:pt x="544347" y="71577"/>
                </a:lnTo>
                <a:lnTo>
                  <a:pt x="511987" y="54825"/>
                </a:lnTo>
                <a:lnTo>
                  <a:pt x="503948" y="70878"/>
                </a:lnTo>
                <a:lnTo>
                  <a:pt x="495096" y="86474"/>
                </a:lnTo>
                <a:lnTo>
                  <a:pt x="486879" y="99847"/>
                </a:lnTo>
                <a:lnTo>
                  <a:pt x="480771" y="109270"/>
                </a:lnTo>
                <a:lnTo>
                  <a:pt x="474014" y="103543"/>
                </a:lnTo>
                <a:lnTo>
                  <a:pt x="468401" y="98894"/>
                </a:lnTo>
                <a:lnTo>
                  <a:pt x="462775" y="94386"/>
                </a:lnTo>
                <a:lnTo>
                  <a:pt x="456031" y="89090"/>
                </a:lnTo>
                <a:lnTo>
                  <a:pt x="466763" y="75387"/>
                </a:lnTo>
                <a:lnTo>
                  <a:pt x="472160" y="68491"/>
                </a:lnTo>
                <a:lnTo>
                  <a:pt x="485482" y="49974"/>
                </a:lnTo>
                <a:lnTo>
                  <a:pt x="495592" y="35013"/>
                </a:lnTo>
                <a:lnTo>
                  <a:pt x="502094" y="25120"/>
                </a:lnTo>
                <a:lnTo>
                  <a:pt x="508177" y="21704"/>
                </a:lnTo>
                <a:lnTo>
                  <a:pt x="510463" y="20180"/>
                </a:lnTo>
                <a:lnTo>
                  <a:pt x="510463" y="16370"/>
                </a:lnTo>
                <a:lnTo>
                  <a:pt x="508939" y="15227"/>
                </a:lnTo>
                <a:lnTo>
                  <a:pt x="507415" y="14465"/>
                </a:lnTo>
                <a:lnTo>
                  <a:pt x="472389" y="0"/>
                </a:lnTo>
                <a:lnTo>
                  <a:pt x="467893" y="14833"/>
                </a:lnTo>
                <a:lnTo>
                  <a:pt x="460971" y="32410"/>
                </a:lnTo>
                <a:lnTo>
                  <a:pt x="451192" y="52628"/>
                </a:lnTo>
                <a:lnTo>
                  <a:pt x="438137" y="75387"/>
                </a:lnTo>
                <a:lnTo>
                  <a:pt x="424040" y="65100"/>
                </a:lnTo>
                <a:lnTo>
                  <a:pt x="418719" y="61290"/>
                </a:lnTo>
                <a:lnTo>
                  <a:pt x="408432" y="74612"/>
                </a:lnTo>
                <a:lnTo>
                  <a:pt x="423024" y="90436"/>
                </a:lnTo>
                <a:lnTo>
                  <a:pt x="438086" y="107784"/>
                </a:lnTo>
                <a:lnTo>
                  <a:pt x="451637" y="124358"/>
                </a:lnTo>
                <a:lnTo>
                  <a:pt x="461733" y="137807"/>
                </a:lnTo>
                <a:lnTo>
                  <a:pt x="454875" y="147929"/>
                </a:lnTo>
                <a:lnTo>
                  <a:pt x="419290" y="172897"/>
                </a:lnTo>
                <a:lnTo>
                  <a:pt x="401967" y="173228"/>
                </a:lnTo>
                <a:lnTo>
                  <a:pt x="409194" y="202158"/>
                </a:lnTo>
                <a:lnTo>
                  <a:pt x="409575" y="204444"/>
                </a:lnTo>
                <a:lnTo>
                  <a:pt x="410718" y="205955"/>
                </a:lnTo>
                <a:lnTo>
                  <a:pt x="415290" y="205955"/>
                </a:lnTo>
                <a:lnTo>
                  <a:pt x="417195" y="203301"/>
                </a:lnTo>
                <a:lnTo>
                  <a:pt x="419481" y="200253"/>
                </a:lnTo>
                <a:lnTo>
                  <a:pt x="450634" y="195275"/>
                </a:lnTo>
                <a:lnTo>
                  <a:pt x="463257" y="193027"/>
                </a:lnTo>
                <a:lnTo>
                  <a:pt x="463257" y="355968"/>
                </a:lnTo>
                <a:lnTo>
                  <a:pt x="499046" y="355968"/>
                </a:lnTo>
                <a:lnTo>
                  <a:pt x="499046" y="193027"/>
                </a:lnTo>
                <a:lnTo>
                  <a:pt x="499046" y="185788"/>
                </a:lnTo>
                <a:lnTo>
                  <a:pt x="502094" y="185407"/>
                </a:lnTo>
                <a:lnTo>
                  <a:pt x="520357" y="180835"/>
                </a:lnTo>
                <a:lnTo>
                  <a:pt x="522947" y="190893"/>
                </a:lnTo>
                <a:lnTo>
                  <a:pt x="525094" y="200253"/>
                </a:lnTo>
                <a:lnTo>
                  <a:pt x="526999" y="209537"/>
                </a:lnTo>
                <a:lnTo>
                  <a:pt x="527977" y="214718"/>
                </a:lnTo>
                <a:lnTo>
                  <a:pt x="551954" y="201015"/>
                </a:lnTo>
                <a:lnTo>
                  <a:pt x="551954" y="228041"/>
                </a:lnTo>
                <a:lnTo>
                  <a:pt x="588505" y="228041"/>
                </a:lnTo>
                <a:lnTo>
                  <a:pt x="588505" y="201015"/>
                </a:lnTo>
                <a:lnTo>
                  <a:pt x="588505" y="184645"/>
                </a:lnTo>
                <a:lnTo>
                  <a:pt x="588505" y="178562"/>
                </a:lnTo>
                <a:lnTo>
                  <a:pt x="716051" y="178562"/>
                </a:lnTo>
                <a:lnTo>
                  <a:pt x="716051" y="228041"/>
                </a:lnTo>
                <a:lnTo>
                  <a:pt x="752602" y="228041"/>
                </a:lnTo>
                <a:lnTo>
                  <a:pt x="752602" y="178562"/>
                </a:lnTo>
                <a:lnTo>
                  <a:pt x="752602" y="161417"/>
                </a:lnTo>
                <a:close/>
              </a:path>
              <a:path w="763905" h="356870">
                <a:moveTo>
                  <a:pt x="753351" y="52158"/>
                </a:moveTo>
                <a:lnTo>
                  <a:pt x="674547" y="52158"/>
                </a:lnTo>
                <a:lnTo>
                  <a:pt x="674547" y="17132"/>
                </a:lnTo>
                <a:lnTo>
                  <a:pt x="679500" y="12179"/>
                </a:lnTo>
                <a:lnTo>
                  <a:pt x="679500" y="7620"/>
                </a:lnTo>
                <a:lnTo>
                  <a:pt x="676452" y="6858"/>
                </a:lnTo>
                <a:lnTo>
                  <a:pt x="674179" y="6858"/>
                </a:lnTo>
                <a:lnTo>
                  <a:pt x="634199" y="5702"/>
                </a:lnTo>
                <a:lnTo>
                  <a:pt x="635723" y="12179"/>
                </a:lnTo>
                <a:lnTo>
                  <a:pt x="636854" y="16370"/>
                </a:lnTo>
                <a:lnTo>
                  <a:pt x="636854" y="52158"/>
                </a:lnTo>
                <a:lnTo>
                  <a:pt x="553872" y="52158"/>
                </a:lnTo>
                <a:lnTo>
                  <a:pt x="553872" y="69291"/>
                </a:lnTo>
                <a:lnTo>
                  <a:pt x="636854" y="69291"/>
                </a:lnTo>
                <a:lnTo>
                  <a:pt x="636854" y="111544"/>
                </a:lnTo>
                <a:lnTo>
                  <a:pt x="563765" y="111544"/>
                </a:lnTo>
                <a:lnTo>
                  <a:pt x="563765" y="128676"/>
                </a:lnTo>
                <a:lnTo>
                  <a:pt x="740422" y="128676"/>
                </a:lnTo>
                <a:lnTo>
                  <a:pt x="740422" y="111544"/>
                </a:lnTo>
                <a:lnTo>
                  <a:pt x="674547" y="111544"/>
                </a:lnTo>
                <a:lnTo>
                  <a:pt x="674547" y="69291"/>
                </a:lnTo>
                <a:lnTo>
                  <a:pt x="753351" y="69291"/>
                </a:lnTo>
                <a:lnTo>
                  <a:pt x="753351" y="52158"/>
                </a:lnTo>
                <a:close/>
              </a:path>
              <a:path w="763905" h="356870">
                <a:moveTo>
                  <a:pt x="763638" y="292773"/>
                </a:moveTo>
                <a:lnTo>
                  <a:pt x="756907" y="290741"/>
                </a:lnTo>
                <a:lnTo>
                  <a:pt x="749503" y="288010"/>
                </a:lnTo>
                <a:lnTo>
                  <a:pt x="741743" y="284416"/>
                </a:lnTo>
                <a:lnTo>
                  <a:pt x="733945" y="279819"/>
                </a:lnTo>
                <a:lnTo>
                  <a:pt x="732980" y="289306"/>
                </a:lnTo>
                <a:lnTo>
                  <a:pt x="723290" y="328930"/>
                </a:lnTo>
                <a:lnTo>
                  <a:pt x="721753" y="332359"/>
                </a:lnTo>
                <a:lnTo>
                  <a:pt x="693966" y="332359"/>
                </a:lnTo>
                <a:lnTo>
                  <a:pt x="693966" y="213194"/>
                </a:lnTo>
                <a:lnTo>
                  <a:pt x="695871" y="210527"/>
                </a:lnTo>
                <a:lnTo>
                  <a:pt x="698157" y="208241"/>
                </a:lnTo>
                <a:lnTo>
                  <a:pt x="698157" y="203682"/>
                </a:lnTo>
                <a:lnTo>
                  <a:pt x="695490" y="203301"/>
                </a:lnTo>
                <a:lnTo>
                  <a:pt x="692823" y="203301"/>
                </a:lnTo>
                <a:lnTo>
                  <a:pt x="656272" y="201396"/>
                </a:lnTo>
                <a:lnTo>
                  <a:pt x="658177" y="209016"/>
                </a:lnTo>
                <a:lnTo>
                  <a:pt x="658939" y="217385"/>
                </a:lnTo>
                <a:lnTo>
                  <a:pt x="658939" y="315226"/>
                </a:lnTo>
                <a:lnTo>
                  <a:pt x="659714" y="332790"/>
                </a:lnTo>
                <a:lnTo>
                  <a:pt x="663740" y="343217"/>
                </a:lnTo>
                <a:lnTo>
                  <a:pt x="673557" y="348208"/>
                </a:lnTo>
                <a:lnTo>
                  <a:pt x="691680" y="349491"/>
                </a:lnTo>
                <a:lnTo>
                  <a:pt x="714146" y="349491"/>
                </a:lnTo>
                <a:lnTo>
                  <a:pt x="729640" y="348449"/>
                </a:lnTo>
                <a:lnTo>
                  <a:pt x="743610" y="341972"/>
                </a:lnTo>
                <a:lnTo>
                  <a:pt x="750214" y="332359"/>
                </a:lnTo>
                <a:lnTo>
                  <a:pt x="755205" y="325081"/>
                </a:lnTo>
                <a:lnTo>
                  <a:pt x="763638" y="29277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6" name="object 86"/>
          <p:cNvSpPr/>
          <p:nvPr/>
        </p:nvSpPr>
        <p:spPr>
          <a:xfrm>
            <a:off x="8727977" y="4806418"/>
            <a:ext cx="168178" cy="178985"/>
          </a:xfrm>
          <a:custGeom>
            <a:avLst/>
            <a:gdLst/>
            <a:ahLst/>
            <a:cxnLst/>
            <a:rect l="l" t="t" r="r" b="b"/>
            <a:pathLst>
              <a:path w="316230" h="336550">
                <a:moveTo>
                  <a:pt x="143152" y="0"/>
                </a:moveTo>
                <a:lnTo>
                  <a:pt x="0" y="0"/>
                </a:lnTo>
                <a:lnTo>
                  <a:pt x="0" y="336165"/>
                </a:lnTo>
                <a:lnTo>
                  <a:pt x="38075" y="336165"/>
                </a:lnTo>
                <a:lnTo>
                  <a:pt x="38075" y="123350"/>
                </a:lnTo>
                <a:lnTo>
                  <a:pt x="143152" y="123350"/>
                </a:lnTo>
                <a:lnTo>
                  <a:pt x="143152" y="106216"/>
                </a:lnTo>
                <a:lnTo>
                  <a:pt x="38075" y="106216"/>
                </a:lnTo>
                <a:lnTo>
                  <a:pt x="38075" y="69669"/>
                </a:lnTo>
                <a:lnTo>
                  <a:pt x="143152" y="69669"/>
                </a:lnTo>
                <a:lnTo>
                  <a:pt x="143152" y="52535"/>
                </a:lnTo>
                <a:lnTo>
                  <a:pt x="38075" y="52535"/>
                </a:lnTo>
                <a:lnTo>
                  <a:pt x="38075" y="17127"/>
                </a:lnTo>
                <a:lnTo>
                  <a:pt x="143152" y="17127"/>
                </a:lnTo>
                <a:lnTo>
                  <a:pt x="143152" y="0"/>
                </a:lnTo>
                <a:close/>
              </a:path>
              <a:path w="316230" h="336550">
                <a:moveTo>
                  <a:pt x="231095" y="315230"/>
                </a:moveTo>
                <a:lnTo>
                  <a:pt x="239085" y="335783"/>
                </a:lnTo>
                <a:lnTo>
                  <a:pt x="276779" y="335783"/>
                </a:lnTo>
                <a:lnTo>
                  <a:pt x="293186" y="334617"/>
                </a:lnTo>
                <a:lnTo>
                  <a:pt x="305524" y="329883"/>
                </a:lnTo>
                <a:lnTo>
                  <a:pt x="313293" y="319723"/>
                </a:lnTo>
                <a:lnTo>
                  <a:pt x="313459" y="318655"/>
                </a:lnTo>
                <a:lnTo>
                  <a:pt x="265356" y="318655"/>
                </a:lnTo>
                <a:lnTo>
                  <a:pt x="260433" y="318495"/>
                </a:lnTo>
                <a:lnTo>
                  <a:pt x="252796" y="317941"/>
                </a:lnTo>
                <a:lnTo>
                  <a:pt x="242873" y="316888"/>
                </a:lnTo>
                <a:lnTo>
                  <a:pt x="231095" y="315230"/>
                </a:lnTo>
                <a:close/>
              </a:path>
              <a:path w="316230" h="336550">
                <a:moveTo>
                  <a:pt x="140866" y="232992"/>
                </a:moveTo>
                <a:lnTo>
                  <a:pt x="103555" y="232992"/>
                </a:lnTo>
                <a:lnTo>
                  <a:pt x="101134" y="252632"/>
                </a:lnTo>
                <a:lnTo>
                  <a:pt x="94752" y="272733"/>
                </a:lnTo>
                <a:lnTo>
                  <a:pt x="81446" y="293333"/>
                </a:lnTo>
                <a:lnTo>
                  <a:pt x="58253" y="314466"/>
                </a:lnTo>
                <a:lnTo>
                  <a:pt x="70815" y="326646"/>
                </a:lnTo>
                <a:lnTo>
                  <a:pt x="107135" y="302055"/>
                </a:lnTo>
                <a:lnTo>
                  <a:pt x="127540" y="277820"/>
                </a:lnTo>
                <a:lnTo>
                  <a:pt x="137094" y="254585"/>
                </a:lnTo>
                <a:lnTo>
                  <a:pt x="140866" y="232992"/>
                </a:lnTo>
                <a:close/>
              </a:path>
              <a:path w="316230" h="336550">
                <a:moveTo>
                  <a:pt x="217386" y="232992"/>
                </a:moveTo>
                <a:lnTo>
                  <a:pt x="178942" y="232992"/>
                </a:lnTo>
                <a:lnTo>
                  <a:pt x="178942" y="325506"/>
                </a:lnTo>
                <a:lnTo>
                  <a:pt x="217386" y="325506"/>
                </a:lnTo>
                <a:lnTo>
                  <a:pt x="217386" y="232992"/>
                </a:lnTo>
                <a:close/>
              </a:path>
              <a:path w="316230" h="336550">
                <a:moveTo>
                  <a:pt x="315994" y="0"/>
                </a:moveTo>
                <a:lnTo>
                  <a:pt x="172084" y="0"/>
                </a:lnTo>
                <a:lnTo>
                  <a:pt x="172084" y="123350"/>
                </a:lnTo>
                <a:lnTo>
                  <a:pt x="277543" y="123350"/>
                </a:lnTo>
                <a:lnTo>
                  <a:pt x="277543" y="318655"/>
                </a:lnTo>
                <a:lnTo>
                  <a:pt x="313459" y="318655"/>
                </a:lnTo>
                <a:lnTo>
                  <a:pt x="315994" y="302279"/>
                </a:lnTo>
                <a:lnTo>
                  <a:pt x="315994" y="106216"/>
                </a:lnTo>
                <a:lnTo>
                  <a:pt x="209396" y="106216"/>
                </a:lnTo>
                <a:lnTo>
                  <a:pt x="209396" y="69669"/>
                </a:lnTo>
                <a:lnTo>
                  <a:pt x="315994" y="69669"/>
                </a:lnTo>
                <a:lnTo>
                  <a:pt x="315994" y="52535"/>
                </a:lnTo>
                <a:lnTo>
                  <a:pt x="209396" y="52535"/>
                </a:lnTo>
                <a:lnTo>
                  <a:pt x="209396" y="17127"/>
                </a:lnTo>
                <a:lnTo>
                  <a:pt x="315994" y="17127"/>
                </a:lnTo>
                <a:lnTo>
                  <a:pt x="315994" y="0"/>
                </a:lnTo>
                <a:close/>
              </a:path>
              <a:path w="316230" h="336550">
                <a:moveTo>
                  <a:pt x="262313" y="215865"/>
                </a:moveTo>
                <a:lnTo>
                  <a:pt x="54827" y="215865"/>
                </a:lnTo>
                <a:lnTo>
                  <a:pt x="54827" y="232992"/>
                </a:lnTo>
                <a:lnTo>
                  <a:pt x="262313" y="232992"/>
                </a:lnTo>
                <a:lnTo>
                  <a:pt x="262313" y="215865"/>
                </a:lnTo>
                <a:close/>
              </a:path>
              <a:path w="316230" h="336550">
                <a:moveTo>
                  <a:pt x="142388" y="165991"/>
                </a:moveTo>
                <a:lnTo>
                  <a:pt x="104319" y="165991"/>
                </a:lnTo>
                <a:lnTo>
                  <a:pt x="104319" y="215865"/>
                </a:lnTo>
                <a:lnTo>
                  <a:pt x="142006" y="215865"/>
                </a:lnTo>
                <a:lnTo>
                  <a:pt x="142388" y="210917"/>
                </a:lnTo>
                <a:lnTo>
                  <a:pt x="142388" y="165991"/>
                </a:lnTo>
                <a:close/>
              </a:path>
              <a:path w="316230" h="336550">
                <a:moveTo>
                  <a:pt x="217386" y="165991"/>
                </a:moveTo>
                <a:lnTo>
                  <a:pt x="178942" y="165991"/>
                </a:lnTo>
                <a:lnTo>
                  <a:pt x="178942" y="215865"/>
                </a:lnTo>
                <a:lnTo>
                  <a:pt x="217386" y="215865"/>
                </a:lnTo>
                <a:lnTo>
                  <a:pt x="217386" y="165991"/>
                </a:lnTo>
                <a:close/>
              </a:path>
              <a:path w="316230" h="336550">
                <a:moveTo>
                  <a:pt x="255837" y="148863"/>
                </a:moveTo>
                <a:lnTo>
                  <a:pt x="63200" y="148863"/>
                </a:lnTo>
                <a:lnTo>
                  <a:pt x="63200" y="165991"/>
                </a:lnTo>
                <a:lnTo>
                  <a:pt x="255837" y="165991"/>
                </a:lnTo>
                <a:lnTo>
                  <a:pt x="255837" y="148863"/>
                </a:lnTo>
                <a:close/>
              </a:path>
              <a:path w="316230" h="336550">
                <a:moveTo>
                  <a:pt x="143152" y="69669"/>
                </a:moveTo>
                <a:lnTo>
                  <a:pt x="105841" y="69669"/>
                </a:lnTo>
                <a:lnTo>
                  <a:pt x="105841" y="106216"/>
                </a:lnTo>
                <a:lnTo>
                  <a:pt x="143152" y="106216"/>
                </a:lnTo>
                <a:lnTo>
                  <a:pt x="143152" y="69669"/>
                </a:lnTo>
                <a:close/>
              </a:path>
              <a:path w="316230" h="336550">
                <a:moveTo>
                  <a:pt x="315994" y="69669"/>
                </a:moveTo>
                <a:lnTo>
                  <a:pt x="277543" y="69669"/>
                </a:lnTo>
                <a:lnTo>
                  <a:pt x="277543" y="106216"/>
                </a:lnTo>
                <a:lnTo>
                  <a:pt x="315994" y="106216"/>
                </a:lnTo>
                <a:lnTo>
                  <a:pt x="315994" y="69669"/>
                </a:lnTo>
                <a:close/>
              </a:path>
              <a:path w="316230" h="336550">
                <a:moveTo>
                  <a:pt x="143152" y="17127"/>
                </a:moveTo>
                <a:lnTo>
                  <a:pt x="105841" y="17127"/>
                </a:lnTo>
                <a:lnTo>
                  <a:pt x="105841" y="52535"/>
                </a:lnTo>
                <a:lnTo>
                  <a:pt x="143152" y="52535"/>
                </a:lnTo>
                <a:lnTo>
                  <a:pt x="143152" y="17127"/>
                </a:lnTo>
                <a:close/>
              </a:path>
              <a:path w="316230" h="336550">
                <a:moveTo>
                  <a:pt x="315994" y="17127"/>
                </a:moveTo>
                <a:lnTo>
                  <a:pt x="277543" y="17127"/>
                </a:lnTo>
                <a:lnTo>
                  <a:pt x="277543" y="52535"/>
                </a:lnTo>
                <a:lnTo>
                  <a:pt x="315994" y="52535"/>
                </a:lnTo>
                <a:lnTo>
                  <a:pt x="315994" y="1712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87" name="object 87"/>
          <p:cNvSpPr/>
          <p:nvPr/>
        </p:nvSpPr>
        <p:spPr>
          <a:xfrm>
            <a:off x="8923610" y="4798318"/>
            <a:ext cx="190805" cy="188103"/>
          </a:xfrm>
          <a:custGeom>
            <a:avLst/>
            <a:gdLst/>
            <a:ahLst/>
            <a:cxnLst/>
            <a:rect l="l" t="t" r="r" b="b"/>
            <a:pathLst>
              <a:path w="358775" h="353695">
                <a:moveTo>
                  <a:pt x="182743" y="111934"/>
                </a:moveTo>
                <a:lnTo>
                  <a:pt x="184640" y="119542"/>
                </a:lnTo>
                <a:lnTo>
                  <a:pt x="185404" y="126775"/>
                </a:lnTo>
                <a:lnTo>
                  <a:pt x="185417" y="308188"/>
                </a:lnTo>
                <a:lnTo>
                  <a:pt x="186784" y="327221"/>
                </a:lnTo>
                <a:lnTo>
                  <a:pt x="191876" y="338695"/>
                </a:lnTo>
                <a:lnTo>
                  <a:pt x="202106" y="344245"/>
                </a:lnTo>
                <a:lnTo>
                  <a:pt x="218901" y="345691"/>
                </a:lnTo>
                <a:lnTo>
                  <a:pt x="297338" y="345691"/>
                </a:lnTo>
                <a:lnTo>
                  <a:pt x="311867" y="345233"/>
                </a:lnTo>
                <a:lnTo>
                  <a:pt x="323936" y="342884"/>
                </a:lnTo>
                <a:lnTo>
                  <a:pt x="334223" y="337178"/>
                </a:lnTo>
                <a:lnTo>
                  <a:pt x="341744" y="328557"/>
                </a:lnTo>
                <a:lnTo>
                  <a:pt x="229191" y="328557"/>
                </a:lnTo>
                <a:lnTo>
                  <a:pt x="224619" y="328174"/>
                </a:lnTo>
                <a:lnTo>
                  <a:pt x="224619" y="212439"/>
                </a:lnTo>
                <a:lnTo>
                  <a:pt x="248772" y="207983"/>
                </a:lnTo>
                <a:lnTo>
                  <a:pt x="277349" y="200494"/>
                </a:lnTo>
                <a:lnTo>
                  <a:pt x="304856" y="191504"/>
                </a:lnTo>
                <a:lnTo>
                  <a:pt x="224619" y="191504"/>
                </a:lnTo>
                <a:lnTo>
                  <a:pt x="224619" y="125260"/>
                </a:lnTo>
                <a:lnTo>
                  <a:pt x="226905" y="122586"/>
                </a:lnTo>
                <a:lnTo>
                  <a:pt x="229566" y="119542"/>
                </a:lnTo>
                <a:lnTo>
                  <a:pt x="229566" y="114213"/>
                </a:lnTo>
                <a:lnTo>
                  <a:pt x="227281" y="113456"/>
                </a:lnTo>
                <a:lnTo>
                  <a:pt x="224237" y="113456"/>
                </a:lnTo>
                <a:lnTo>
                  <a:pt x="182743" y="111934"/>
                </a:lnTo>
                <a:close/>
              </a:path>
              <a:path w="358775" h="353695">
                <a:moveTo>
                  <a:pt x="322463" y="269928"/>
                </a:moveTo>
                <a:lnTo>
                  <a:pt x="312179" y="312704"/>
                </a:lnTo>
                <a:lnTo>
                  <a:pt x="302668" y="328557"/>
                </a:lnTo>
                <a:lnTo>
                  <a:pt x="341744" y="328557"/>
                </a:lnTo>
                <a:lnTo>
                  <a:pt x="358253" y="284012"/>
                </a:lnTo>
                <a:lnTo>
                  <a:pt x="351159" y="281706"/>
                </a:lnTo>
                <a:lnTo>
                  <a:pt x="341497" y="278398"/>
                </a:lnTo>
                <a:lnTo>
                  <a:pt x="331265" y="274376"/>
                </a:lnTo>
                <a:lnTo>
                  <a:pt x="322463" y="269928"/>
                </a:lnTo>
                <a:close/>
              </a:path>
              <a:path w="358775" h="353695">
                <a:moveTo>
                  <a:pt x="319038" y="143152"/>
                </a:moveTo>
                <a:lnTo>
                  <a:pt x="296627" y="160719"/>
                </a:lnTo>
                <a:lnTo>
                  <a:pt x="271685" y="174324"/>
                </a:lnTo>
                <a:lnTo>
                  <a:pt x="246815" y="184431"/>
                </a:lnTo>
                <a:lnTo>
                  <a:pt x="224619" y="191504"/>
                </a:lnTo>
                <a:lnTo>
                  <a:pt x="304856" y="191504"/>
                </a:lnTo>
                <a:lnTo>
                  <a:pt x="308781" y="190221"/>
                </a:lnTo>
                <a:lnTo>
                  <a:pt x="341501" y="177413"/>
                </a:lnTo>
                <a:lnTo>
                  <a:pt x="346448" y="177031"/>
                </a:lnTo>
                <a:lnTo>
                  <a:pt x="350249" y="176274"/>
                </a:lnTo>
                <a:lnTo>
                  <a:pt x="350249" y="172084"/>
                </a:lnTo>
                <a:lnTo>
                  <a:pt x="349491" y="170938"/>
                </a:lnTo>
                <a:lnTo>
                  <a:pt x="348352" y="170180"/>
                </a:lnTo>
                <a:lnTo>
                  <a:pt x="319038" y="143152"/>
                </a:lnTo>
                <a:close/>
              </a:path>
              <a:path w="358775" h="353695">
                <a:moveTo>
                  <a:pt x="262688" y="59774"/>
                </a:moveTo>
                <a:lnTo>
                  <a:pt x="222333" y="59774"/>
                </a:lnTo>
                <a:lnTo>
                  <a:pt x="222333" y="102033"/>
                </a:lnTo>
                <a:lnTo>
                  <a:pt x="262688" y="102033"/>
                </a:lnTo>
                <a:lnTo>
                  <a:pt x="262688" y="59774"/>
                </a:lnTo>
                <a:close/>
              </a:path>
              <a:path w="358775" h="353695">
                <a:moveTo>
                  <a:pt x="137434" y="59774"/>
                </a:moveTo>
                <a:lnTo>
                  <a:pt x="97079" y="59774"/>
                </a:lnTo>
                <a:lnTo>
                  <a:pt x="97079" y="100129"/>
                </a:lnTo>
                <a:lnTo>
                  <a:pt x="137434" y="100129"/>
                </a:lnTo>
                <a:lnTo>
                  <a:pt x="137434" y="59774"/>
                </a:lnTo>
                <a:close/>
              </a:path>
              <a:path w="358775" h="353695">
                <a:moveTo>
                  <a:pt x="355585" y="43022"/>
                </a:moveTo>
                <a:lnTo>
                  <a:pt x="3043" y="43022"/>
                </a:lnTo>
                <a:lnTo>
                  <a:pt x="3043" y="59774"/>
                </a:lnTo>
                <a:lnTo>
                  <a:pt x="355585" y="59774"/>
                </a:lnTo>
                <a:lnTo>
                  <a:pt x="355585" y="43022"/>
                </a:lnTo>
                <a:close/>
              </a:path>
              <a:path w="358775" h="353695">
                <a:moveTo>
                  <a:pt x="94800" y="382"/>
                </a:moveTo>
                <a:lnTo>
                  <a:pt x="95646" y="4189"/>
                </a:lnTo>
                <a:lnTo>
                  <a:pt x="97079" y="10276"/>
                </a:lnTo>
                <a:lnTo>
                  <a:pt x="97079" y="43022"/>
                </a:lnTo>
                <a:lnTo>
                  <a:pt x="137434" y="43022"/>
                </a:lnTo>
                <a:lnTo>
                  <a:pt x="137434" y="12944"/>
                </a:lnTo>
                <a:lnTo>
                  <a:pt x="139338" y="11047"/>
                </a:lnTo>
                <a:lnTo>
                  <a:pt x="141242" y="7997"/>
                </a:lnTo>
                <a:lnTo>
                  <a:pt x="141242" y="3043"/>
                </a:lnTo>
                <a:lnTo>
                  <a:pt x="138962" y="1903"/>
                </a:lnTo>
                <a:lnTo>
                  <a:pt x="135912" y="1903"/>
                </a:lnTo>
                <a:lnTo>
                  <a:pt x="94800" y="382"/>
                </a:lnTo>
                <a:close/>
              </a:path>
              <a:path w="358775" h="353695">
                <a:moveTo>
                  <a:pt x="220430" y="0"/>
                </a:moveTo>
                <a:lnTo>
                  <a:pt x="221576" y="4189"/>
                </a:lnTo>
                <a:lnTo>
                  <a:pt x="222333" y="6857"/>
                </a:lnTo>
                <a:lnTo>
                  <a:pt x="222333" y="43022"/>
                </a:lnTo>
                <a:lnTo>
                  <a:pt x="262688" y="43022"/>
                </a:lnTo>
                <a:lnTo>
                  <a:pt x="262688" y="12186"/>
                </a:lnTo>
                <a:lnTo>
                  <a:pt x="264974" y="9143"/>
                </a:lnTo>
                <a:lnTo>
                  <a:pt x="266496" y="6857"/>
                </a:lnTo>
                <a:lnTo>
                  <a:pt x="266496" y="1903"/>
                </a:lnTo>
                <a:lnTo>
                  <a:pt x="263070" y="1528"/>
                </a:lnTo>
                <a:lnTo>
                  <a:pt x="261924" y="1528"/>
                </a:lnTo>
                <a:lnTo>
                  <a:pt x="220430" y="0"/>
                </a:lnTo>
                <a:close/>
              </a:path>
              <a:path w="358775" h="353695">
                <a:moveTo>
                  <a:pt x="108877" y="212439"/>
                </a:moveTo>
                <a:lnTo>
                  <a:pt x="70815" y="212439"/>
                </a:lnTo>
                <a:lnTo>
                  <a:pt x="70815" y="353681"/>
                </a:lnTo>
                <a:lnTo>
                  <a:pt x="108877" y="353681"/>
                </a:lnTo>
                <a:lnTo>
                  <a:pt x="108877" y="212439"/>
                </a:lnTo>
                <a:close/>
              </a:path>
              <a:path w="358775" h="353695">
                <a:moveTo>
                  <a:pt x="95940" y="103937"/>
                </a:moveTo>
                <a:lnTo>
                  <a:pt x="82715" y="140425"/>
                </a:lnTo>
                <a:lnTo>
                  <a:pt x="60104" y="179413"/>
                </a:lnTo>
                <a:lnTo>
                  <a:pt x="31426" y="217116"/>
                </a:lnTo>
                <a:lnTo>
                  <a:pt x="0" y="249751"/>
                </a:lnTo>
                <a:lnTo>
                  <a:pt x="14466" y="260027"/>
                </a:lnTo>
                <a:lnTo>
                  <a:pt x="23429" y="253343"/>
                </a:lnTo>
                <a:lnTo>
                  <a:pt x="36499" y="243088"/>
                </a:lnTo>
                <a:lnTo>
                  <a:pt x="52639" y="229406"/>
                </a:lnTo>
                <a:lnTo>
                  <a:pt x="70815" y="212439"/>
                </a:lnTo>
                <a:lnTo>
                  <a:pt x="108877" y="212439"/>
                </a:lnTo>
                <a:lnTo>
                  <a:pt x="108877" y="169041"/>
                </a:lnTo>
                <a:lnTo>
                  <a:pt x="117227" y="157821"/>
                </a:lnTo>
                <a:lnTo>
                  <a:pt x="123682" y="148672"/>
                </a:lnTo>
                <a:lnTo>
                  <a:pt x="129494" y="139808"/>
                </a:lnTo>
                <a:lnTo>
                  <a:pt x="135912" y="129443"/>
                </a:lnTo>
                <a:lnTo>
                  <a:pt x="140102" y="127158"/>
                </a:lnTo>
                <a:lnTo>
                  <a:pt x="143910" y="125260"/>
                </a:lnTo>
                <a:lnTo>
                  <a:pt x="143910" y="119925"/>
                </a:lnTo>
                <a:lnTo>
                  <a:pt x="141242" y="118403"/>
                </a:lnTo>
                <a:lnTo>
                  <a:pt x="138962" y="117639"/>
                </a:lnTo>
                <a:lnTo>
                  <a:pt x="95940" y="10393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88" name="object 8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655" y="5338081"/>
            <a:ext cx="44139" cy="44135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5340412" y="5263172"/>
            <a:ext cx="1215746" cy="191142"/>
          </a:xfrm>
          <a:custGeom>
            <a:avLst/>
            <a:gdLst/>
            <a:ahLst/>
            <a:cxnLst/>
            <a:rect l="l" t="t" r="r" b="b"/>
            <a:pathLst>
              <a:path w="2286000" h="359409">
                <a:moveTo>
                  <a:pt x="194538" y="185788"/>
                </a:moveTo>
                <a:lnTo>
                  <a:pt x="134010" y="185788"/>
                </a:lnTo>
                <a:lnTo>
                  <a:pt x="134010" y="157988"/>
                </a:lnTo>
                <a:lnTo>
                  <a:pt x="136664" y="156857"/>
                </a:lnTo>
                <a:lnTo>
                  <a:pt x="138061" y="153695"/>
                </a:lnTo>
                <a:lnTo>
                  <a:pt x="138188" y="149237"/>
                </a:lnTo>
                <a:lnTo>
                  <a:pt x="135902" y="147713"/>
                </a:lnTo>
                <a:lnTo>
                  <a:pt x="132486" y="147713"/>
                </a:lnTo>
                <a:lnTo>
                  <a:pt x="94030" y="145808"/>
                </a:lnTo>
                <a:lnTo>
                  <a:pt x="97078" y="185788"/>
                </a:lnTo>
                <a:lnTo>
                  <a:pt x="17500" y="185788"/>
                </a:lnTo>
                <a:lnTo>
                  <a:pt x="17500" y="202539"/>
                </a:lnTo>
                <a:lnTo>
                  <a:pt x="84518" y="202539"/>
                </a:lnTo>
                <a:lnTo>
                  <a:pt x="72072" y="230187"/>
                </a:lnTo>
                <a:lnTo>
                  <a:pt x="54394" y="259549"/>
                </a:lnTo>
                <a:lnTo>
                  <a:pt x="31775" y="289052"/>
                </a:lnTo>
                <a:lnTo>
                  <a:pt x="4559" y="317131"/>
                </a:lnTo>
                <a:lnTo>
                  <a:pt x="19024" y="330454"/>
                </a:lnTo>
                <a:lnTo>
                  <a:pt x="34493" y="318325"/>
                </a:lnTo>
                <a:lnTo>
                  <a:pt x="54190" y="300570"/>
                </a:lnTo>
                <a:lnTo>
                  <a:pt x="75831" y="276809"/>
                </a:lnTo>
                <a:lnTo>
                  <a:pt x="97078" y="246697"/>
                </a:lnTo>
                <a:lnTo>
                  <a:pt x="97078" y="359003"/>
                </a:lnTo>
                <a:lnTo>
                  <a:pt x="134010" y="359003"/>
                </a:lnTo>
                <a:lnTo>
                  <a:pt x="134010" y="246697"/>
                </a:lnTo>
                <a:lnTo>
                  <a:pt x="134010" y="245935"/>
                </a:lnTo>
                <a:lnTo>
                  <a:pt x="148348" y="262026"/>
                </a:lnTo>
                <a:lnTo>
                  <a:pt x="159981" y="273583"/>
                </a:lnTo>
                <a:lnTo>
                  <a:pt x="169760" y="282079"/>
                </a:lnTo>
                <a:lnTo>
                  <a:pt x="178536" y="288963"/>
                </a:lnTo>
                <a:lnTo>
                  <a:pt x="190728" y="275247"/>
                </a:lnTo>
                <a:lnTo>
                  <a:pt x="176733" y="259384"/>
                </a:lnTo>
                <a:lnTo>
                  <a:pt x="167335" y="245935"/>
                </a:lnTo>
                <a:lnTo>
                  <a:pt x="164414" y="241744"/>
                </a:lnTo>
                <a:lnTo>
                  <a:pt x="153733" y="222681"/>
                </a:lnTo>
                <a:lnTo>
                  <a:pt x="144665" y="202539"/>
                </a:lnTo>
                <a:lnTo>
                  <a:pt x="194538" y="202539"/>
                </a:lnTo>
                <a:lnTo>
                  <a:pt x="194538" y="185788"/>
                </a:lnTo>
                <a:close/>
              </a:path>
              <a:path w="2286000" h="359409">
                <a:moveTo>
                  <a:pt x="342252" y="71564"/>
                </a:moveTo>
                <a:lnTo>
                  <a:pt x="325843" y="53238"/>
                </a:lnTo>
                <a:lnTo>
                  <a:pt x="310032" y="38265"/>
                </a:lnTo>
                <a:lnTo>
                  <a:pt x="296164" y="26708"/>
                </a:lnTo>
                <a:lnTo>
                  <a:pt x="285521" y="18656"/>
                </a:lnTo>
                <a:lnTo>
                  <a:pt x="270294" y="30454"/>
                </a:lnTo>
                <a:lnTo>
                  <a:pt x="280670" y="44005"/>
                </a:lnTo>
                <a:lnTo>
                  <a:pt x="292188" y="61429"/>
                </a:lnTo>
                <a:lnTo>
                  <a:pt x="302844" y="80518"/>
                </a:lnTo>
                <a:lnTo>
                  <a:pt x="310654" y="98983"/>
                </a:lnTo>
                <a:lnTo>
                  <a:pt x="342252" y="71564"/>
                </a:lnTo>
                <a:close/>
              </a:path>
              <a:path w="2286000" h="359409">
                <a:moveTo>
                  <a:pt x="353301" y="282486"/>
                </a:moveTo>
                <a:lnTo>
                  <a:pt x="346837" y="279184"/>
                </a:lnTo>
                <a:lnTo>
                  <a:pt x="340779" y="275488"/>
                </a:lnTo>
                <a:lnTo>
                  <a:pt x="333641" y="270433"/>
                </a:lnTo>
                <a:lnTo>
                  <a:pt x="323977" y="263067"/>
                </a:lnTo>
                <a:lnTo>
                  <a:pt x="320078" y="279755"/>
                </a:lnTo>
                <a:lnTo>
                  <a:pt x="315036" y="294957"/>
                </a:lnTo>
                <a:lnTo>
                  <a:pt x="309422" y="306006"/>
                </a:lnTo>
                <a:lnTo>
                  <a:pt x="303809" y="310286"/>
                </a:lnTo>
                <a:lnTo>
                  <a:pt x="300672" y="308813"/>
                </a:lnTo>
                <a:lnTo>
                  <a:pt x="294233" y="302234"/>
                </a:lnTo>
                <a:lnTo>
                  <a:pt x="287528" y="290855"/>
                </a:lnTo>
                <a:lnTo>
                  <a:pt x="285432" y="287312"/>
                </a:lnTo>
                <a:lnTo>
                  <a:pt x="275247" y="260794"/>
                </a:lnTo>
                <a:lnTo>
                  <a:pt x="289001" y="242493"/>
                </a:lnTo>
                <a:lnTo>
                  <a:pt x="301040" y="224383"/>
                </a:lnTo>
                <a:lnTo>
                  <a:pt x="304711" y="218147"/>
                </a:lnTo>
                <a:lnTo>
                  <a:pt x="312940" y="204190"/>
                </a:lnTo>
                <a:lnTo>
                  <a:pt x="326263" y="179692"/>
                </a:lnTo>
                <a:lnTo>
                  <a:pt x="328930" y="178168"/>
                </a:lnTo>
                <a:lnTo>
                  <a:pt x="331216" y="176263"/>
                </a:lnTo>
                <a:lnTo>
                  <a:pt x="331216" y="172072"/>
                </a:lnTo>
                <a:lnTo>
                  <a:pt x="329311" y="170942"/>
                </a:lnTo>
                <a:lnTo>
                  <a:pt x="327787" y="170167"/>
                </a:lnTo>
                <a:lnTo>
                  <a:pt x="291236" y="154178"/>
                </a:lnTo>
                <a:lnTo>
                  <a:pt x="284835" y="176110"/>
                </a:lnTo>
                <a:lnTo>
                  <a:pt x="277152" y="195160"/>
                </a:lnTo>
                <a:lnTo>
                  <a:pt x="270040" y="209702"/>
                </a:lnTo>
                <a:lnTo>
                  <a:pt x="265353" y="218147"/>
                </a:lnTo>
                <a:lnTo>
                  <a:pt x="263613" y="206108"/>
                </a:lnTo>
                <a:lnTo>
                  <a:pt x="261404" y="188683"/>
                </a:lnTo>
                <a:lnTo>
                  <a:pt x="258978" y="164769"/>
                </a:lnTo>
                <a:lnTo>
                  <a:pt x="256590" y="133248"/>
                </a:lnTo>
                <a:lnTo>
                  <a:pt x="347954" y="133248"/>
                </a:lnTo>
                <a:lnTo>
                  <a:pt x="347954" y="116116"/>
                </a:lnTo>
                <a:lnTo>
                  <a:pt x="255828" y="116116"/>
                </a:lnTo>
                <a:lnTo>
                  <a:pt x="255447" y="103809"/>
                </a:lnTo>
                <a:lnTo>
                  <a:pt x="255066" y="85039"/>
                </a:lnTo>
                <a:lnTo>
                  <a:pt x="255181" y="41859"/>
                </a:lnTo>
                <a:lnTo>
                  <a:pt x="255447" y="20561"/>
                </a:lnTo>
                <a:lnTo>
                  <a:pt x="256971" y="18656"/>
                </a:lnTo>
                <a:lnTo>
                  <a:pt x="258876" y="15989"/>
                </a:lnTo>
                <a:lnTo>
                  <a:pt x="258876" y="10287"/>
                </a:lnTo>
                <a:lnTo>
                  <a:pt x="255828" y="9131"/>
                </a:lnTo>
                <a:lnTo>
                  <a:pt x="252780" y="8750"/>
                </a:lnTo>
                <a:lnTo>
                  <a:pt x="212813" y="6096"/>
                </a:lnTo>
                <a:lnTo>
                  <a:pt x="213575" y="12179"/>
                </a:lnTo>
                <a:lnTo>
                  <a:pt x="213944" y="14846"/>
                </a:lnTo>
                <a:lnTo>
                  <a:pt x="214718" y="27787"/>
                </a:lnTo>
                <a:lnTo>
                  <a:pt x="215214" y="44005"/>
                </a:lnTo>
                <a:lnTo>
                  <a:pt x="216166" y="71564"/>
                </a:lnTo>
                <a:lnTo>
                  <a:pt x="217766" y="116116"/>
                </a:lnTo>
                <a:lnTo>
                  <a:pt x="134010" y="116116"/>
                </a:lnTo>
                <a:lnTo>
                  <a:pt x="134010" y="70815"/>
                </a:lnTo>
                <a:lnTo>
                  <a:pt x="192633" y="70815"/>
                </a:lnTo>
                <a:lnTo>
                  <a:pt x="192633" y="54063"/>
                </a:lnTo>
                <a:lnTo>
                  <a:pt x="134010" y="54063"/>
                </a:lnTo>
                <a:lnTo>
                  <a:pt x="134010" y="20929"/>
                </a:lnTo>
                <a:lnTo>
                  <a:pt x="134759" y="19405"/>
                </a:lnTo>
                <a:lnTo>
                  <a:pt x="138582" y="13703"/>
                </a:lnTo>
                <a:lnTo>
                  <a:pt x="138582" y="9893"/>
                </a:lnTo>
                <a:lnTo>
                  <a:pt x="135902" y="8750"/>
                </a:lnTo>
                <a:lnTo>
                  <a:pt x="134010" y="8750"/>
                </a:lnTo>
                <a:lnTo>
                  <a:pt x="93649" y="6464"/>
                </a:lnTo>
                <a:lnTo>
                  <a:pt x="95173" y="15989"/>
                </a:lnTo>
                <a:lnTo>
                  <a:pt x="96697" y="24752"/>
                </a:lnTo>
                <a:lnTo>
                  <a:pt x="96697" y="54063"/>
                </a:lnTo>
                <a:lnTo>
                  <a:pt x="27787" y="54063"/>
                </a:lnTo>
                <a:lnTo>
                  <a:pt x="27787" y="70815"/>
                </a:lnTo>
                <a:lnTo>
                  <a:pt x="96697" y="70815"/>
                </a:lnTo>
                <a:lnTo>
                  <a:pt x="96697" y="116116"/>
                </a:lnTo>
                <a:lnTo>
                  <a:pt x="0" y="116116"/>
                </a:lnTo>
                <a:lnTo>
                  <a:pt x="0" y="133248"/>
                </a:lnTo>
                <a:lnTo>
                  <a:pt x="218516" y="133248"/>
                </a:lnTo>
                <a:lnTo>
                  <a:pt x="221335" y="169545"/>
                </a:lnTo>
                <a:lnTo>
                  <a:pt x="226225" y="204635"/>
                </a:lnTo>
                <a:lnTo>
                  <a:pt x="232117" y="235712"/>
                </a:lnTo>
                <a:lnTo>
                  <a:pt x="237934" y="260019"/>
                </a:lnTo>
                <a:lnTo>
                  <a:pt x="215303" y="286334"/>
                </a:lnTo>
                <a:lnTo>
                  <a:pt x="193878" y="306895"/>
                </a:lnTo>
                <a:lnTo>
                  <a:pt x="173164" y="323253"/>
                </a:lnTo>
                <a:lnTo>
                  <a:pt x="152654" y="336931"/>
                </a:lnTo>
                <a:lnTo>
                  <a:pt x="165608" y="351777"/>
                </a:lnTo>
                <a:lnTo>
                  <a:pt x="187185" y="339636"/>
                </a:lnTo>
                <a:lnTo>
                  <a:pt x="204584" y="327748"/>
                </a:lnTo>
                <a:lnTo>
                  <a:pt x="223050" y="312635"/>
                </a:lnTo>
                <a:lnTo>
                  <a:pt x="247840" y="290855"/>
                </a:lnTo>
                <a:lnTo>
                  <a:pt x="258419" y="315175"/>
                </a:lnTo>
                <a:lnTo>
                  <a:pt x="271970" y="336397"/>
                </a:lnTo>
                <a:lnTo>
                  <a:pt x="287718" y="351409"/>
                </a:lnTo>
                <a:lnTo>
                  <a:pt x="304939" y="357098"/>
                </a:lnTo>
                <a:lnTo>
                  <a:pt x="325564" y="347319"/>
                </a:lnTo>
                <a:lnTo>
                  <a:pt x="339966" y="324789"/>
                </a:lnTo>
                <a:lnTo>
                  <a:pt x="345173" y="310286"/>
                </a:lnTo>
                <a:lnTo>
                  <a:pt x="348945" y="299758"/>
                </a:lnTo>
                <a:lnTo>
                  <a:pt x="353301" y="282486"/>
                </a:lnTo>
                <a:close/>
              </a:path>
              <a:path w="2286000" h="359409">
                <a:moveTo>
                  <a:pt x="532155" y="247078"/>
                </a:moveTo>
                <a:lnTo>
                  <a:pt x="520827" y="251282"/>
                </a:lnTo>
                <a:lnTo>
                  <a:pt x="512025" y="254406"/>
                </a:lnTo>
                <a:lnTo>
                  <a:pt x="488759" y="262305"/>
                </a:lnTo>
                <a:lnTo>
                  <a:pt x="488759" y="130200"/>
                </a:lnTo>
                <a:lnTo>
                  <a:pt x="521881" y="130200"/>
                </a:lnTo>
                <a:lnTo>
                  <a:pt x="521881" y="113068"/>
                </a:lnTo>
                <a:lnTo>
                  <a:pt x="488759" y="113068"/>
                </a:lnTo>
                <a:lnTo>
                  <a:pt x="488759" y="20561"/>
                </a:lnTo>
                <a:lnTo>
                  <a:pt x="490270" y="18275"/>
                </a:lnTo>
                <a:lnTo>
                  <a:pt x="492175" y="14846"/>
                </a:lnTo>
                <a:lnTo>
                  <a:pt x="492175" y="9512"/>
                </a:lnTo>
                <a:lnTo>
                  <a:pt x="487997" y="8750"/>
                </a:lnTo>
                <a:lnTo>
                  <a:pt x="486473" y="8750"/>
                </a:lnTo>
                <a:lnTo>
                  <a:pt x="449160" y="6464"/>
                </a:lnTo>
                <a:lnTo>
                  <a:pt x="449821" y="12026"/>
                </a:lnTo>
                <a:lnTo>
                  <a:pt x="450164" y="17551"/>
                </a:lnTo>
                <a:lnTo>
                  <a:pt x="450189" y="19418"/>
                </a:lnTo>
                <a:lnTo>
                  <a:pt x="450303" y="113068"/>
                </a:lnTo>
                <a:lnTo>
                  <a:pt x="401193" y="113068"/>
                </a:lnTo>
                <a:lnTo>
                  <a:pt x="401193" y="130200"/>
                </a:lnTo>
                <a:lnTo>
                  <a:pt x="450303" y="130200"/>
                </a:lnTo>
                <a:lnTo>
                  <a:pt x="450303" y="274485"/>
                </a:lnTo>
                <a:lnTo>
                  <a:pt x="430606" y="279984"/>
                </a:lnTo>
                <a:lnTo>
                  <a:pt x="417474" y="283337"/>
                </a:lnTo>
                <a:lnTo>
                  <a:pt x="407047" y="285407"/>
                </a:lnTo>
                <a:lnTo>
                  <a:pt x="395478" y="287045"/>
                </a:lnTo>
                <a:lnTo>
                  <a:pt x="409181" y="318274"/>
                </a:lnTo>
                <a:lnTo>
                  <a:pt x="409943" y="320179"/>
                </a:lnTo>
                <a:lnTo>
                  <a:pt x="411467" y="322084"/>
                </a:lnTo>
                <a:lnTo>
                  <a:pt x="417563" y="322084"/>
                </a:lnTo>
                <a:lnTo>
                  <a:pt x="418706" y="316369"/>
                </a:lnTo>
                <a:lnTo>
                  <a:pt x="419468" y="314083"/>
                </a:lnTo>
                <a:lnTo>
                  <a:pt x="469671" y="293408"/>
                </a:lnTo>
                <a:lnTo>
                  <a:pt x="520814" y="270611"/>
                </a:lnTo>
                <a:lnTo>
                  <a:pt x="531520" y="262305"/>
                </a:lnTo>
                <a:lnTo>
                  <a:pt x="532155" y="247078"/>
                </a:lnTo>
                <a:close/>
              </a:path>
              <a:path w="2286000" h="359409">
                <a:moveTo>
                  <a:pt x="721753" y="97078"/>
                </a:moveTo>
                <a:lnTo>
                  <a:pt x="720610" y="95554"/>
                </a:lnTo>
                <a:lnTo>
                  <a:pt x="719086" y="94792"/>
                </a:lnTo>
                <a:lnTo>
                  <a:pt x="677214" y="78041"/>
                </a:lnTo>
                <a:lnTo>
                  <a:pt x="674890" y="95186"/>
                </a:lnTo>
                <a:lnTo>
                  <a:pt x="670064" y="112636"/>
                </a:lnTo>
                <a:lnTo>
                  <a:pt x="663397" y="130886"/>
                </a:lnTo>
                <a:lnTo>
                  <a:pt x="655510" y="150380"/>
                </a:lnTo>
                <a:lnTo>
                  <a:pt x="674166" y="159512"/>
                </a:lnTo>
                <a:lnTo>
                  <a:pt x="684530" y="146837"/>
                </a:lnTo>
                <a:lnTo>
                  <a:pt x="694296" y="134010"/>
                </a:lnTo>
                <a:lnTo>
                  <a:pt x="703986" y="120332"/>
                </a:lnTo>
                <a:lnTo>
                  <a:pt x="714133" y="105079"/>
                </a:lnTo>
                <a:lnTo>
                  <a:pt x="716800" y="103924"/>
                </a:lnTo>
                <a:lnTo>
                  <a:pt x="721753" y="102031"/>
                </a:lnTo>
                <a:lnTo>
                  <a:pt x="721753" y="97078"/>
                </a:lnTo>
                <a:close/>
              </a:path>
              <a:path w="2286000" h="359409">
                <a:moveTo>
                  <a:pt x="726706" y="208254"/>
                </a:moveTo>
                <a:lnTo>
                  <a:pt x="687489" y="208254"/>
                </a:lnTo>
                <a:lnTo>
                  <a:pt x="687489" y="225374"/>
                </a:lnTo>
                <a:lnTo>
                  <a:pt x="687489" y="322453"/>
                </a:lnTo>
                <a:lnTo>
                  <a:pt x="585838" y="322453"/>
                </a:lnTo>
                <a:lnTo>
                  <a:pt x="585838" y="225374"/>
                </a:lnTo>
                <a:lnTo>
                  <a:pt x="687489" y="225374"/>
                </a:lnTo>
                <a:lnTo>
                  <a:pt x="687489" y="208254"/>
                </a:lnTo>
                <a:lnTo>
                  <a:pt x="546620" y="208254"/>
                </a:lnTo>
                <a:lnTo>
                  <a:pt x="546620" y="357111"/>
                </a:lnTo>
                <a:lnTo>
                  <a:pt x="585838" y="357111"/>
                </a:lnTo>
                <a:lnTo>
                  <a:pt x="585838" y="339217"/>
                </a:lnTo>
                <a:lnTo>
                  <a:pt x="687489" y="339217"/>
                </a:lnTo>
                <a:lnTo>
                  <a:pt x="687489" y="357111"/>
                </a:lnTo>
                <a:lnTo>
                  <a:pt x="726706" y="357111"/>
                </a:lnTo>
                <a:lnTo>
                  <a:pt x="726706" y="339217"/>
                </a:lnTo>
                <a:lnTo>
                  <a:pt x="726706" y="322453"/>
                </a:lnTo>
                <a:lnTo>
                  <a:pt x="726706" y="225374"/>
                </a:lnTo>
                <a:lnTo>
                  <a:pt x="726706" y="208254"/>
                </a:lnTo>
                <a:close/>
              </a:path>
              <a:path w="2286000" h="359409">
                <a:moveTo>
                  <a:pt x="741553" y="60528"/>
                </a:moveTo>
                <a:lnTo>
                  <a:pt x="657415" y="60528"/>
                </a:lnTo>
                <a:lnTo>
                  <a:pt x="657415" y="19418"/>
                </a:lnTo>
                <a:lnTo>
                  <a:pt x="660069" y="14452"/>
                </a:lnTo>
                <a:lnTo>
                  <a:pt x="661606" y="11417"/>
                </a:lnTo>
                <a:lnTo>
                  <a:pt x="661606" y="7620"/>
                </a:lnTo>
                <a:lnTo>
                  <a:pt x="658939" y="6464"/>
                </a:lnTo>
                <a:lnTo>
                  <a:pt x="657415" y="6464"/>
                </a:lnTo>
                <a:lnTo>
                  <a:pt x="615543" y="5715"/>
                </a:lnTo>
                <a:lnTo>
                  <a:pt x="616292" y="10655"/>
                </a:lnTo>
                <a:lnTo>
                  <a:pt x="618197" y="25882"/>
                </a:lnTo>
                <a:lnTo>
                  <a:pt x="618197" y="60528"/>
                </a:lnTo>
                <a:lnTo>
                  <a:pt x="528726" y="60528"/>
                </a:lnTo>
                <a:lnTo>
                  <a:pt x="528726" y="77279"/>
                </a:lnTo>
                <a:lnTo>
                  <a:pt x="741553" y="77279"/>
                </a:lnTo>
                <a:lnTo>
                  <a:pt x="741553" y="60528"/>
                </a:lnTo>
                <a:close/>
              </a:path>
              <a:path w="2286000" h="359409">
                <a:moveTo>
                  <a:pt x="751446" y="161048"/>
                </a:moveTo>
                <a:lnTo>
                  <a:pt x="586219" y="161048"/>
                </a:lnTo>
                <a:lnTo>
                  <a:pt x="622769" y="141236"/>
                </a:lnTo>
                <a:lnTo>
                  <a:pt x="617118" y="132651"/>
                </a:lnTo>
                <a:lnTo>
                  <a:pt x="607872" y="119964"/>
                </a:lnTo>
                <a:lnTo>
                  <a:pt x="593699" y="102209"/>
                </a:lnTo>
                <a:lnTo>
                  <a:pt x="573278" y="78422"/>
                </a:lnTo>
                <a:lnTo>
                  <a:pt x="555764" y="91744"/>
                </a:lnTo>
                <a:lnTo>
                  <a:pt x="564261" y="108305"/>
                </a:lnTo>
                <a:lnTo>
                  <a:pt x="571512" y="123964"/>
                </a:lnTo>
                <a:lnTo>
                  <a:pt x="578408" y="140843"/>
                </a:lnTo>
                <a:lnTo>
                  <a:pt x="585838" y="161048"/>
                </a:lnTo>
                <a:lnTo>
                  <a:pt x="518833" y="161048"/>
                </a:lnTo>
                <a:lnTo>
                  <a:pt x="518833" y="177787"/>
                </a:lnTo>
                <a:lnTo>
                  <a:pt x="751446" y="177787"/>
                </a:lnTo>
                <a:lnTo>
                  <a:pt x="751446" y="161048"/>
                </a:lnTo>
                <a:close/>
              </a:path>
              <a:path w="2286000" h="359409">
                <a:moveTo>
                  <a:pt x="1023747" y="179692"/>
                </a:moveTo>
                <a:lnTo>
                  <a:pt x="1019695" y="140182"/>
                </a:lnTo>
                <a:lnTo>
                  <a:pt x="986472" y="101422"/>
                </a:lnTo>
                <a:lnTo>
                  <a:pt x="982459" y="100888"/>
                </a:lnTo>
                <a:lnTo>
                  <a:pt x="956741" y="97459"/>
                </a:lnTo>
                <a:lnTo>
                  <a:pt x="944994" y="97840"/>
                </a:lnTo>
                <a:lnTo>
                  <a:pt x="933373" y="98742"/>
                </a:lnTo>
                <a:lnTo>
                  <a:pt x="922959" y="99872"/>
                </a:lnTo>
                <a:lnTo>
                  <a:pt x="914857" y="100888"/>
                </a:lnTo>
                <a:lnTo>
                  <a:pt x="919708" y="87109"/>
                </a:lnTo>
                <a:lnTo>
                  <a:pt x="933272" y="50825"/>
                </a:lnTo>
                <a:lnTo>
                  <a:pt x="942657" y="35407"/>
                </a:lnTo>
                <a:lnTo>
                  <a:pt x="942657" y="33121"/>
                </a:lnTo>
                <a:lnTo>
                  <a:pt x="941133" y="31978"/>
                </a:lnTo>
                <a:lnTo>
                  <a:pt x="935799" y="29692"/>
                </a:lnTo>
                <a:lnTo>
                  <a:pt x="902677" y="15989"/>
                </a:lnTo>
                <a:lnTo>
                  <a:pt x="898626" y="28702"/>
                </a:lnTo>
                <a:lnTo>
                  <a:pt x="893635" y="44018"/>
                </a:lnTo>
                <a:lnTo>
                  <a:pt x="885545" y="68287"/>
                </a:lnTo>
                <a:lnTo>
                  <a:pt x="872604" y="106591"/>
                </a:lnTo>
                <a:lnTo>
                  <a:pt x="808037" y="119926"/>
                </a:lnTo>
                <a:lnTo>
                  <a:pt x="792276" y="122974"/>
                </a:lnTo>
                <a:lnTo>
                  <a:pt x="799122" y="151142"/>
                </a:lnTo>
                <a:lnTo>
                  <a:pt x="816432" y="144386"/>
                </a:lnTo>
                <a:lnTo>
                  <a:pt x="833056" y="138760"/>
                </a:lnTo>
                <a:lnTo>
                  <a:pt x="849172" y="134010"/>
                </a:lnTo>
                <a:lnTo>
                  <a:pt x="864984" y="129819"/>
                </a:lnTo>
                <a:lnTo>
                  <a:pt x="844956" y="187452"/>
                </a:lnTo>
                <a:lnTo>
                  <a:pt x="824725" y="244271"/>
                </a:lnTo>
                <a:lnTo>
                  <a:pt x="806627" y="293166"/>
                </a:lnTo>
                <a:lnTo>
                  <a:pt x="793026" y="327025"/>
                </a:lnTo>
                <a:lnTo>
                  <a:pt x="834529" y="342633"/>
                </a:lnTo>
                <a:lnTo>
                  <a:pt x="852855" y="284848"/>
                </a:lnTo>
                <a:lnTo>
                  <a:pt x="867918" y="238772"/>
                </a:lnTo>
                <a:lnTo>
                  <a:pt x="886320" y="183489"/>
                </a:lnTo>
                <a:lnTo>
                  <a:pt x="904532" y="129819"/>
                </a:lnTo>
                <a:lnTo>
                  <a:pt x="946454" y="116497"/>
                </a:lnTo>
                <a:lnTo>
                  <a:pt x="965301" y="120294"/>
                </a:lnTo>
                <a:lnTo>
                  <a:pt x="976680" y="131483"/>
                </a:lnTo>
                <a:lnTo>
                  <a:pt x="982268" y="149745"/>
                </a:lnTo>
                <a:lnTo>
                  <a:pt x="983767" y="174739"/>
                </a:lnTo>
                <a:lnTo>
                  <a:pt x="980173" y="226377"/>
                </a:lnTo>
                <a:lnTo>
                  <a:pt x="970445" y="272059"/>
                </a:lnTo>
                <a:lnTo>
                  <a:pt x="938847" y="317131"/>
                </a:lnTo>
                <a:lnTo>
                  <a:pt x="896581" y="296570"/>
                </a:lnTo>
                <a:lnTo>
                  <a:pt x="887818" y="319417"/>
                </a:lnTo>
                <a:lnTo>
                  <a:pt x="911644" y="332054"/>
                </a:lnTo>
                <a:lnTo>
                  <a:pt x="929894" y="339445"/>
                </a:lnTo>
                <a:lnTo>
                  <a:pt x="943292" y="342912"/>
                </a:lnTo>
                <a:lnTo>
                  <a:pt x="952550" y="343776"/>
                </a:lnTo>
                <a:lnTo>
                  <a:pt x="989203" y="324675"/>
                </a:lnTo>
                <a:lnTo>
                  <a:pt x="992797" y="317131"/>
                </a:lnTo>
                <a:lnTo>
                  <a:pt x="1010843" y="279158"/>
                </a:lnTo>
                <a:lnTo>
                  <a:pt x="1021130" y="224917"/>
                </a:lnTo>
                <a:lnTo>
                  <a:pt x="1023747" y="179692"/>
                </a:lnTo>
                <a:close/>
              </a:path>
              <a:path w="2286000" h="359409">
                <a:moveTo>
                  <a:pt x="1122730" y="62433"/>
                </a:moveTo>
                <a:lnTo>
                  <a:pt x="1110183" y="49212"/>
                </a:lnTo>
                <a:lnTo>
                  <a:pt x="1097508" y="37452"/>
                </a:lnTo>
                <a:lnTo>
                  <a:pt x="1086104" y="27901"/>
                </a:lnTo>
                <a:lnTo>
                  <a:pt x="1077429" y="21310"/>
                </a:lnTo>
                <a:lnTo>
                  <a:pt x="1062951" y="33121"/>
                </a:lnTo>
                <a:lnTo>
                  <a:pt x="1072286" y="42684"/>
                </a:lnTo>
                <a:lnTo>
                  <a:pt x="1082509" y="54203"/>
                </a:lnTo>
                <a:lnTo>
                  <a:pt x="1092669" y="66789"/>
                </a:lnTo>
                <a:lnTo>
                  <a:pt x="1101788" y="79565"/>
                </a:lnTo>
                <a:lnTo>
                  <a:pt x="1122730" y="62433"/>
                </a:lnTo>
                <a:close/>
              </a:path>
              <a:path w="2286000" h="359409">
                <a:moveTo>
                  <a:pt x="1129207" y="164846"/>
                </a:moveTo>
                <a:lnTo>
                  <a:pt x="1099312" y="114071"/>
                </a:lnTo>
                <a:lnTo>
                  <a:pt x="1069428" y="73850"/>
                </a:lnTo>
                <a:lnTo>
                  <a:pt x="1064475" y="67754"/>
                </a:lnTo>
                <a:lnTo>
                  <a:pt x="1057617" y="58635"/>
                </a:lnTo>
                <a:lnTo>
                  <a:pt x="1054582" y="54825"/>
                </a:lnTo>
                <a:lnTo>
                  <a:pt x="1033640" y="68910"/>
                </a:lnTo>
                <a:lnTo>
                  <a:pt x="1037564" y="74193"/>
                </a:lnTo>
                <a:lnTo>
                  <a:pt x="1041679" y="80327"/>
                </a:lnTo>
                <a:lnTo>
                  <a:pt x="1069174" y="132207"/>
                </a:lnTo>
                <a:lnTo>
                  <a:pt x="1084948" y="178854"/>
                </a:lnTo>
                <a:lnTo>
                  <a:pt x="1087704" y="193395"/>
                </a:lnTo>
                <a:lnTo>
                  <a:pt x="1129207" y="164846"/>
                </a:lnTo>
                <a:close/>
              </a:path>
              <a:path w="2286000" h="359409">
                <a:moveTo>
                  <a:pt x="1155471" y="37693"/>
                </a:moveTo>
                <a:lnTo>
                  <a:pt x="1146238" y="28613"/>
                </a:lnTo>
                <a:lnTo>
                  <a:pt x="1135621" y="19075"/>
                </a:lnTo>
                <a:lnTo>
                  <a:pt x="1124356" y="9906"/>
                </a:lnTo>
                <a:lnTo>
                  <a:pt x="1113205" y="1905"/>
                </a:lnTo>
                <a:lnTo>
                  <a:pt x="1098359" y="14084"/>
                </a:lnTo>
                <a:lnTo>
                  <a:pt x="1107503" y="22809"/>
                </a:lnTo>
                <a:lnTo>
                  <a:pt x="1117244" y="33121"/>
                </a:lnTo>
                <a:lnTo>
                  <a:pt x="1126629" y="44119"/>
                </a:lnTo>
                <a:lnTo>
                  <a:pt x="1134910" y="55194"/>
                </a:lnTo>
                <a:lnTo>
                  <a:pt x="1155471" y="37693"/>
                </a:lnTo>
                <a:close/>
              </a:path>
              <a:path w="2286000" h="359409">
                <a:moveTo>
                  <a:pt x="1335214" y="106222"/>
                </a:moveTo>
                <a:lnTo>
                  <a:pt x="1298663" y="106222"/>
                </a:lnTo>
                <a:lnTo>
                  <a:pt x="1298663" y="123723"/>
                </a:lnTo>
                <a:lnTo>
                  <a:pt x="1298663" y="147713"/>
                </a:lnTo>
                <a:lnTo>
                  <a:pt x="1298663" y="164846"/>
                </a:lnTo>
                <a:lnTo>
                  <a:pt x="1298663" y="190360"/>
                </a:lnTo>
                <a:lnTo>
                  <a:pt x="1235837" y="190360"/>
                </a:lnTo>
                <a:lnTo>
                  <a:pt x="1235837" y="164846"/>
                </a:lnTo>
                <a:lnTo>
                  <a:pt x="1298663" y="164846"/>
                </a:lnTo>
                <a:lnTo>
                  <a:pt x="1298663" y="147713"/>
                </a:lnTo>
                <a:lnTo>
                  <a:pt x="1235837" y="147713"/>
                </a:lnTo>
                <a:lnTo>
                  <a:pt x="1235837" y="123723"/>
                </a:lnTo>
                <a:lnTo>
                  <a:pt x="1298663" y="123723"/>
                </a:lnTo>
                <a:lnTo>
                  <a:pt x="1298663" y="106222"/>
                </a:lnTo>
                <a:lnTo>
                  <a:pt x="1198156" y="106222"/>
                </a:lnTo>
                <a:lnTo>
                  <a:pt x="1198156" y="357479"/>
                </a:lnTo>
                <a:lnTo>
                  <a:pt x="1235837" y="357479"/>
                </a:lnTo>
                <a:lnTo>
                  <a:pt x="1235837" y="207492"/>
                </a:lnTo>
                <a:lnTo>
                  <a:pt x="1335214" y="207492"/>
                </a:lnTo>
                <a:lnTo>
                  <a:pt x="1335214" y="190360"/>
                </a:lnTo>
                <a:lnTo>
                  <a:pt x="1335214" y="164846"/>
                </a:lnTo>
                <a:lnTo>
                  <a:pt x="1335214" y="147713"/>
                </a:lnTo>
                <a:lnTo>
                  <a:pt x="1335214" y="123723"/>
                </a:lnTo>
                <a:lnTo>
                  <a:pt x="1335214" y="106222"/>
                </a:lnTo>
                <a:close/>
              </a:path>
              <a:path w="2286000" h="359409">
                <a:moveTo>
                  <a:pt x="1337500" y="41871"/>
                </a:moveTo>
                <a:lnTo>
                  <a:pt x="1250696" y="41871"/>
                </a:lnTo>
                <a:lnTo>
                  <a:pt x="1253744" y="38442"/>
                </a:lnTo>
                <a:lnTo>
                  <a:pt x="1262113" y="28168"/>
                </a:lnTo>
                <a:lnTo>
                  <a:pt x="1264780" y="24371"/>
                </a:lnTo>
                <a:lnTo>
                  <a:pt x="1268971" y="22453"/>
                </a:lnTo>
                <a:lnTo>
                  <a:pt x="1272768" y="21310"/>
                </a:lnTo>
                <a:lnTo>
                  <a:pt x="1272768" y="15608"/>
                </a:lnTo>
                <a:lnTo>
                  <a:pt x="1269352" y="14084"/>
                </a:lnTo>
                <a:lnTo>
                  <a:pt x="1267828" y="13703"/>
                </a:lnTo>
                <a:lnTo>
                  <a:pt x="1227086" y="381"/>
                </a:lnTo>
                <a:lnTo>
                  <a:pt x="1214526" y="35344"/>
                </a:lnTo>
                <a:lnTo>
                  <a:pt x="1195438" y="65151"/>
                </a:lnTo>
                <a:lnTo>
                  <a:pt x="1177137" y="86728"/>
                </a:lnTo>
                <a:lnTo>
                  <a:pt x="1166926" y="97078"/>
                </a:lnTo>
                <a:lnTo>
                  <a:pt x="1181404" y="108877"/>
                </a:lnTo>
                <a:lnTo>
                  <a:pt x="1191514" y="100888"/>
                </a:lnTo>
                <a:lnTo>
                  <a:pt x="1204823" y="89801"/>
                </a:lnTo>
                <a:lnTo>
                  <a:pt x="1220165" y="75742"/>
                </a:lnTo>
                <a:lnTo>
                  <a:pt x="1236230" y="59016"/>
                </a:lnTo>
                <a:lnTo>
                  <a:pt x="1245362" y="59016"/>
                </a:lnTo>
                <a:lnTo>
                  <a:pt x="1252258" y="73825"/>
                </a:lnTo>
                <a:lnTo>
                  <a:pt x="1256550" y="83845"/>
                </a:lnTo>
                <a:lnTo>
                  <a:pt x="1259332" y="92303"/>
                </a:lnTo>
                <a:lnTo>
                  <a:pt x="1261732" y="102412"/>
                </a:lnTo>
                <a:lnTo>
                  <a:pt x="1301711" y="84899"/>
                </a:lnTo>
                <a:lnTo>
                  <a:pt x="1294676" y="76885"/>
                </a:lnTo>
                <a:lnTo>
                  <a:pt x="1288859" y="70523"/>
                </a:lnTo>
                <a:lnTo>
                  <a:pt x="1283182" y="64871"/>
                </a:lnTo>
                <a:lnTo>
                  <a:pt x="1276578" y="59016"/>
                </a:lnTo>
                <a:lnTo>
                  <a:pt x="1337500" y="59016"/>
                </a:lnTo>
                <a:lnTo>
                  <a:pt x="1337500" y="41871"/>
                </a:lnTo>
                <a:close/>
              </a:path>
              <a:path w="2286000" h="359409">
                <a:moveTo>
                  <a:pt x="1424292" y="225755"/>
                </a:moveTo>
                <a:lnTo>
                  <a:pt x="1388503" y="225755"/>
                </a:lnTo>
                <a:lnTo>
                  <a:pt x="1388503" y="242887"/>
                </a:lnTo>
                <a:lnTo>
                  <a:pt x="1388503" y="269163"/>
                </a:lnTo>
                <a:lnTo>
                  <a:pt x="1388503" y="286296"/>
                </a:lnTo>
                <a:lnTo>
                  <a:pt x="1388503" y="313321"/>
                </a:lnTo>
                <a:lnTo>
                  <a:pt x="1310843" y="313321"/>
                </a:lnTo>
                <a:lnTo>
                  <a:pt x="1310843" y="286296"/>
                </a:lnTo>
                <a:lnTo>
                  <a:pt x="1388503" y="286296"/>
                </a:lnTo>
                <a:lnTo>
                  <a:pt x="1388503" y="269163"/>
                </a:lnTo>
                <a:lnTo>
                  <a:pt x="1310843" y="269163"/>
                </a:lnTo>
                <a:lnTo>
                  <a:pt x="1310843" y="242887"/>
                </a:lnTo>
                <a:lnTo>
                  <a:pt x="1388503" y="242887"/>
                </a:lnTo>
                <a:lnTo>
                  <a:pt x="1388503" y="225755"/>
                </a:lnTo>
                <a:lnTo>
                  <a:pt x="1275054" y="225755"/>
                </a:lnTo>
                <a:lnTo>
                  <a:pt x="1275054" y="330454"/>
                </a:lnTo>
                <a:lnTo>
                  <a:pt x="1424292" y="330454"/>
                </a:lnTo>
                <a:lnTo>
                  <a:pt x="1424292" y="313321"/>
                </a:lnTo>
                <a:lnTo>
                  <a:pt x="1424292" y="286296"/>
                </a:lnTo>
                <a:lnTo>
                  <a:pt x="1424292" y="269163"/>
                </a:lnTo>
                <a:lnTo>
                  <a:pt x="1424292" y="242887"/>
                </a:lnTo>
                <a:lnTo>
                  <a:pt x="1424292" y="225755"/>
                </a:lnTo>
                <a:close/>
              </a:path>
              <a:path w="2286000" h="359409">
                <a:moveTo>
                  <a:pt x="1501965" y="106222"/>
                </a:moveTo>
                <a:lnTo>
                  <a:pt x="1463890" y="106222"/>
                </a:lnTo>
                <a:lnTo>
                  <a:pt x="1463890" y="123723"/>
                </a:lnTo>
                <a:lnTo>
                  <a:pt x="1463890" y="148094"/>
                </a:lnTo>
                <a:lnTo>
                  <a:pt x="1463890" y="164846"/>
                </a:lnTo>
                <a:lnTo>
                  <a:pt x="1463890" y="190347"/>
                </a:lnTo>
                <a:lnTo>
                  <a:pt x="1400683" y="190347"/>
                </a:lnTo>
                <a:lnTo>
                  <a:pt x="1400683" y="164846"/>
                </a:lnTo>
                <a:lnTo>
                  <a:pt x="1463890" y="164846"/>
                </a:lnTo>
                <a:lnTo>
                  <a:pt x="1463890" y="148094"/>
                </a:lnTo>
                <a:lnTo>
                  <a:pt x="1400683" y="148094"/>
                </a:lnTo>
                <a:lnTo>
                  <a:pt x="1400683" y="123723"/>
                </a:lnTo>
                <a:lnTo>
                  <a:pt x="1463890" y="123723"/>
                </a:lnTo>
                <a:lnTo>
                  <a:pt x="1463890" y="106222"/>
                </a:lnTo>
                <a:lnTo>
                  <a:pt x="1364145" y="106222"/>
                </a:lnTo>
                <a:lnTo>
                  <a:pt x="1364145" y="207492"/>
                </a:lnTo>
                <a:lnTo>
                  <a:pt x="1463890" y="207492"/>
                </a:lnTo>
                <a:lnTo>
                  <a:pt x="1463890" y="335788"/>
                </a:lnTo>
                <a:lnTo>
                  <a:pt x="1458937" y="337312"/>
                </a:lnTo>
                <a:lnTo>
                  <a:pt x="1452854" y="337312"/>
                </a:lnTo>
                <a:lnTo>
                  <a:pt x="1445336" y="336867"/>
                </a:lnTo>
                <a:lnTo>
                  <a:pt x="1437233" y="335838"/>
                </a:lnTo>
                <a:lnTo>
                  <a:pt x="1429715" y="334581"/>
                </a:lnTo>
                <a:lnTo>
                  <a:pt x="1423911" y="333502"/>
                </a:lnTo>
                <a:lnTo>
                  <a:pt x="1429245" y="355193"/>
                </a:lnTo>
                <a:lnTo>
                  <a:pt x="1469986" y="355193"/>
                </a:lnTo>
                <a:lnTo>
                  <a:pt x="1484617" y="353872"/>
                </a:lnTo>
                <a:lnTo>
                  <a:pt x="1494536" y="349110"/>
                </a:lnTo>
                <a:lnTo>
                  <a:pt x="1500174" y="339788"/>
                </a:lnTo>
                <a:lnTo>
                  <a:pt x="1500479" y="337312"/>
                </a:lnTo>
                <a:lnTo>
                  <a:pt x="1501965" y="324739"/>
                </a:lnTo>
                <a:lnTo>
                  <a:pt x="1501965" y="190347"/>
                </a:lnTo>
                <a:lnTo>
                  <a:pt x="1501965" y="164846"/>
                </a:lnTo>
                <a:lnTo>
                  <a:pt x="1501965" y="148094"/>
                </a:lnTo>
                <a:lnTo>
                  <a:pt x="1501965" y="123723"/>
                </a:lnTo>
                <a:lnTo>
                  <a:pt x="1501965" y="106222"/>
                </a:lnTo>
                <a:close/>
              </a:path>
              <a:path w="2286000" h="359409">
                <a:moveTo>
                  <a:pt x="1526336" y="41871"/>
                </a:moveTo>
                <a:lnTo>
                  <a:pt x="1396123" y="41871"/>
                </a:lnTo>
                <a:lnTo>
                  <a:pt x="1399171" y="37693"/>
                </a:lnTo>
                <a:lnTo>
                  <a:pt x="1405255" y="29692"/>
                </a:lnTo>
                <a:lnTo>
                  <a:pt x="1407922" y="25501"/>
                </a:lnTo>
                <a:lnTo>
                  <a:pt x="1410970" y="23977"/>
                </a:lnTo>
                <a:lnTo>
                  <a:pt x="1415161" y="21691"/>
                </a:lnTo>
                <a:lnTo>
                  <a:pt x="1415161" y="15227"/>
                </a:lnTo>
                <a:lnTo>
                  <a:pt x="1412494" y="13703"/>
                </a:lnTo>
                <a:lnTo>
                  <a:pt x="1409827" y="12941"/>
                </a:lnTo>
                <a:lnTo>
                  <a:pt x="1371752" y="1511"/>
                </a:lnTo>
                <a:lnTo>
                  <a:pt x="1362379" y="31000"/>
                </a:lnTo>
                <a:lnTo>
                  <a:pt x="1348727" y="56057"/>
                </a:lnTo>
                <a:lnTo>
                  <a:pt x="1333639" y="75831"/>
                </a:lnTo>
                <a:lnTo>
                  <a:pt x="1319974" y="89458"/>
                </a:lnTo>
                <a:lnTo>
                  <a:pt x="1336357" y="100888"/>
                </a:lnTo>
                <a:lnTo>
                  <a:pt x="1343660" y="95631"/>
                </a:lnTo>
                <a:lnTo>
                  <a:pt x="1354251" y="87083"/>
                </a:lnTo>
                <a:lnTo>
                  <a:pt x="1367409" y="74980"/>
                </a:lnTo>
                <a:lnTo>
                  <a:pt x="1382420" y="59016"/>
                </a:lnTo>
                <a:lnTo>
                  <a:pt x="1405636" y="59016"/>
                </a:lnTo>
                <a:lnTo>
                  <a:pt x="1408938" y="66890"/>
                </a:lnTo>
                <a:lnTo>
                  <a:pt x="1412875" y="77470"/>
                </a:lnTo>
                <a:lnTo>
                  <a:pt x="1417104" y="90055"/>
                </a:lnTo>
                <a:lnTo>
                  <a:pt x="1421257" y="103936"/>
                </a:lnTo>
                <a:lnTo>
                  <a:pt x="1460842" y="87553"/>
                </a:lnTo>
                <a:lnTo>
                  <a:pt x="1457871" y="83629"/>
                </a:lnTo>
                <a:lnTo>
                  <a:pt x="1453946" y="78994"/>
                </a:lnTo>
                <a:lnTo>
                  <a:pt x="1447088" y="71501"/>
                </a:lnTo>
                <a:lnTo>
                  <a:pt x="1435328" y="59016"/>
                </a:lnTo>
                <a:lnTo>
                  <a:pt x="1526336" y="59016"/>
                </a:lnTo>
                <a:lnTo>
                  <a:pt x="1526336" y="41871"/>
                </a:lnTo>
                <a:close/>
              </a:path>
              <a:path w="2286000" h="359409">
                <a:moveTo>
                  <a:pt x="1763026" y="63195"/>
                </a:moveTo>
                <a:lnTo>
                  <a:pt x="1749082" y="43154"/>
                </a:lnTo>
                <a:lnTo>
                  <a:pt x="1733664" y="25171"/>
                </a:lnTo>
                <a:lnTo>
                  <a:pt x="1719287" y="10350"/>
                </a:lnTo>
                <a:lnTo>
                  <a:pt x="1708581" y="0"/>
                </a:lnTo>
                <a:lnTo>
                  <a:pt x="1691068" y="11036"/>
                </a:lnTo>
                <a:lnTo>
                  <a:pt x="1702015" y="29375"/>
                </a:lnTo>
                <a:lnTo>
                  <a:pt x="1710956" y="48069"/>
                </a:lnTo>
                <a:lnTo>
                  <a:pt x="1718056" y="66611"/>
                </a:lnTo>
                <a:lnTo>
                  <a:pt x="1723428" y="84518"/>
                </a:lnTo>
                <a:lnTo>
                  <a:pt x="1763026" y="63195"/>
                </a:lnTo>
                <a:close/>
              </a:path>
              <a:path w="2286000" h="359409">
                <a:moveTo>
                  <a:pt x="1883321" y="24752"/>
                </a:moveTo>
                <a:lnTo>
                  <a:pt x="1880285" y="23215"/>
                </a:lnTo>
                <a:lnTo>
                  <a:pt x="1838020" y="3429"/>
                </a:lnTo>
                <a:lnTo>
                  <a:pt x="1835226" y="14960"/>
                </a:lnTo>
                <a:lnTo>
                  <a:pt x="1828838" y="30594"/>
                </a:lnTo>
                <a:lnTo>
                  <a:pt x="1817522" y="50165"/>
                </a:lnTo>
                <a:lnTo>
                  <a:pt x="1799958" y="73469"/>
                </a:lnTo>
                <a:lnTo>
                  <a:pt x="1822411" y="83375"/>
                </a:lnTo>
                <a:lnTo>
                  <a:pt x="1836089" y="71551"/>
                </a:lnTo>
                <a:lnTo>
                  <a:pt x="1848967" y="59575"/>
                </a:lnTo>
                <a:lnTo>
                  <a:pt x="1861718" y="46748"/>
                </a:lnTo>
                <a:lnTo>
                  <a:pt x="1874951" y="32359"/>
                </a:lnTo>
                <a:lnTo>
                  <a:pt x="1879904" y="30073"/>
                </a:lnTo>
                <a:lnTo>
                  <a:pt x="1883321" y="28549"/>
                </a:lnTo>
                <a:lnTo>
                  <a:pt x="1883321" y="24752"/>
                </a:lnTo>
                <a:close/>
              </a:path>
              <a:path w="2286000" h="359409">
                <a:moveTo>
                  <a:pt x="1909597" y="268782"/>
                </a:moveTo>
                <a:lnTo>
                  <a:pt x="1754263" y="268782"/>
                </a:lnTo>
                <a:lnTo>
                  <a:pt x="1754263" y="229565"/>
                </a:lnTo>
                <a:lnTo>
                  <a:pt x="1873808" y="229565"/>
                </a:lnTo>
                <a:lnTo>
                  <a:pt x="1873808" y="212432"/>
                </a:lnTo>
                <a:lnTo>
                  <a:pt x="1873808" y="165227"/>
                </a:lnTo>
                <a:lnTo>
                  <a:pt x="1873808" y="148094"/>
                </a:lnTo>
                <a:lnTo>
                  <a:pt x="1873808" y="102412"/>
                </a:lnTo>
                <a:lnTo>
                  <a:pt x="1873808" y="85661"/>
                </a:lnTo>
                <a:lnTo>
                  <a:pt x="1833841" y="85661"/>
                </a:lnTo>
                <a:lnTo>
                  <a:pt x="1833841" y="102412"/>
                </a:lnTo>
                <a:lnTo>
                  <a:pt x="1833841" y="148094"/>
                </a:lnTo>
                <a:lnTo>
                  <a:pt x="1833841" y="165227"/>
                </a:lnTo>
                <a:lnTo>
                  <a:pt x="1833841" y="212432"/>
                </a:lnTo>
                <a:lnTo>
                  <a:pt x="1754263" y="212432"/>
                </a:lnTo>
                <a:lnTo>
                  <a:pt x="1754263" y="165227"/>
                </a:lnTo>
                <a:lnTo>
                  <a:pt x="1833841" y="165227"/>
                </a:lnTo>
                <a:lnTo>
                  <a:pt x="1833841" y="148094"/>
                </a:lnTo>
                <a:lnTo>
                  <a:pt x="1754263" y="148094"/>
                </a:lnTo>
                <a:lnTo>
                  <a:pt x="1754263" y="102412"/>
                </a:lnTo>
                <a:lnTo>
                  <a:pt x="1833841" y="102412"/>
                </a:lnTo>
                <a:lnTo>
                  <a:pt x="1833841" y="85661"/>
                </a:lnTo>
                <a:lnTo>
                  <a:pt x="1713141" y="85661"/>
                </a:lnTo>
                <a:lnTo>
                  <a:pt x="1713141" y="102412"/>
                </a:lnTo>
                <a:lnTo>
                  <a:pt x="1713141" y="148082"/>
                </a:lnTo>
                <a:lnTo>
                  <a:pt x="1713141" y="165227"/>
                </a:lnTo>
                <a:lnTo>
                  <a:pt x="1713141" y="212432"/>
                </a:lnTo>
                <a:lnTo>
                  <a:pt x="1633956" y="212432"/>
                </a:lnTo>
                <a:lnTo>
                  <a:pt x="1633956" y="165227"/>
                </a:lnTo>
                <a:lnTo>
                  <a:pt x="1713141" y="165227"/>
                </a:lnTo>
                <a:lnTo>
                  <a:pt x="1713141" y="148082"/>
                </a:lnTo>
                <a:lnTo>
                  <a:pt x="1633956" y="148082"/>
                </a:lnTo>
                <a:lnTo>
                  <a:pt x="1633956" y="102412"/>
                </a:lnTo>
                <a:lnTo>
                  <a:pt x="1713141" y="102412"/>
                </a:lnTo>
                <a:lnTo>
                  <a:pt x="1713141" y="85661"/>
                </a:lnTo>
                <a:lnTo>
                  <a:pt x="1621396" y="85661"/>
                </a:lnTo>
                <a:lnTo>
                  <a:pt x="1657946" y="64338"/>
                </a:lnTo>
                <a:lnTo>
                  <a:pt x="1651228" y="55816"/>
                </a:lnTo>
                <a:lnTo>
                  <a:pt x="1641055" y="44107"/>
                </a:lnTo>
                <a:lnTo>
                  <a:pt x="1625231" y="27774"/>
                </a:lnTo>
                <a:lnTo>
                  <a:pt x="1601597" y="5334"/>
                </a:lnTo>
                <a:lnTo>
                  <a:pt x="1584083" y="16370"/>
                </a:lnTo>
                <a:lnTo>
                  <a:pt x="1591284" y="27457"/>
                </a:lnTo>
                <a:lnTo>
                  <a:pt x="1600619" y="43205"/>
                </a:lnTo>
                <a:lnTo>
                  <a:pt x="1610690" y="62776"/>
                </a:lnTo>
                <a:lnTo>
                  <a:pt x="1620253" y="85661"/>
                </a:lnTo>
                <a:lnTo>
                  <a:pt x="1593989" y="85661"/>
                </a:lnTo>
                <a:lnTo>
                  <a:pt x="1593989" y="229565"/>
                </a:lnTo>
                <a:lnTo>
                  <a:pt x="1713141" y="229565"/>
                </a:lnTo>
                <a:lnTo>
                  <a:pt x="1713141" y="268782"/>
                </a:lnTo>
                <a:lnTo>
                  <a:pt x="1558582" y="268782"/>
                </a:lnTo>
                <a:lnTo>
                  <a:pt x="1558582" y="285915"/>
                </a:lnTo>
                <a:lnTo>
                  <a:pt x="1713141" y="285915"/>
                </a:lnTo>
                <a:lnTo>
                  <a:pt x="1713141" y="357860"/>
                </a:lnTo>
                <a:lnTo>
                  <a:pt x="1754263" y="357860"/>
                </a:lnTo>
                <a:lnTo>
                  <a:pt x="1754263" y="285915"/>
                </a:lnTo>
                <a:lnTo>
                  <a:pt x="1909597" y="285915"/>
                </a:lnTo>
                <a:lnTo>
                  <a:pt x="1909597" y="268782"/>
                </a:lnTo>
                <a:close/>
              </a:path>
              <a:path w="2286000" h="359409">
                <a:moveTo>
                  <a:pt x="2249843" y="156464"/>
                </a:moveTo>
                <a:lnTo>
                  <a:pt x="2240965" y="144081"/>
                </a:lnTo>
                <a:lnTo>
                  <a:pt x="2231047" y="132143"/>
                </a:lnTo>
                <a:lnTo>
                  <a:pt x="2220341" y="120865"/>
                </a:lnTo>
                <a:lnTo>
                  <a:pt x="2209114" y="110401"/>
                </a:lnTo>
                <a:lnTo>
                  <a:pt x="2193493" y="120675"/>
                </a:lnTo>
                <a:lnTo>
                  <a:pt x="2203869" y="133515"/>
                </a:lnTo>
                <a:lnTo>
                  <a:pt x="2213432" y="147421"/>
                </a:lnTo>
                <a:lnTo>
                  <a:pt x="2221496" y="160616"/>
                </a:lnTo>
                <a:lnTo>
                  <a:pt x="2227376" y="171323"/>
                </a:lnTo>
                <a:lnTo>
                  <a:pt x="2249843" y="156464"/>
                </a:lnTo>
                <a:close/>
              </a:path>
              <a:path w="2286000" h="359409">
                <a:moveTo>
                  <a:pt x="2250986" y="38061"/>
                </a:moveTo>
                <a:lnTo>
                  <a:pt x="2156383" y="44653"/>
                </a:lnTo>
                <a:lnTo>
                  <a:pt x="2050275" y="50393"/>
                </a:lnTo>
                <a:lnTo>
                  <a:pt x="1995893" y="52438"/>
                </a:lnTo>
                <a:lnTo>
                  <a:pt x="1942223" y="53682"/>
                </a:lnTo>
                <a:lnTo>
                  <a:pt x="1943747" y="79184"/>
                </a:lnTo>
                <a:lnTo>
                  <a:pt x="1980082" y="75730"/>
                </a:lnTo>
                <a:lnTo>
                  <a:pt x="2024557" y="72136"/>
                </a:lnTo>
                <a:lnTo>
                  <a:pt x="2073744" y="69113"/>
                </a:lnTo>
                <a:lnTo>
                  <a:pt x="2124214" y="67386"/>
                </a:lnTo>
                <a:lnTo>
                  <a:pt x="2091944" y="89636"/>
                </a:lnTo>
                <a:lnTo>
                  <a:pt x="2061438" y="118110"/>
                </a:lnTo>
                <a:lnTo>
                  <a:pt x="2038705" y="155295"/>
                </a:lnTo>
                <a:lnTo>
                  <a:pt x="2029790" y="203669"/>
                </a:lnTo>
                <a:lnTo>
                  <a:pt x="2034971" y="241909"/>
                </a:lnTo>
                <a:lnTo>
                  <a:pt x="2063038" y="288531"/>
                </a:lnTo>
                <a:lnTo>
                  <a:pt x="2110536" y="317576"/>
                </a:lnTo>
                <a:lnTo>
                  <a:pt x="2176475" y="330885"/>
                </a:lnTo>
                <a:lnTo>
                  <a:pt x="2201875" y="331978"/>
                </a:lnTo>
                <a:lnTo>
                  <a:pt x="2204542" y="308000"/>
                </a:lnTo>
                <a:lnTo>
                  <a:pt x="2192680" y="307962"/>
                </a:lnTo>
                <a:lnTo>
                  <a:pt x="2179891" y="307467"/>
                </a:lnTo>
                <a:lnTo>
                  <a:pt x="2120912" y="289737"/>
                </a:lnTo>
                <a:lnTo>
                  <a:pt x="2080247" y="237883"/>
                </a:lnTo>
                <a:lnTo>
                  <a:pt x="2074341" y="197967"/>
                </a:lnTo>
                <a:lnTo>
                  <a:pt x="2083066" y="149313"/>
                </a:lnTo>
                <a:lnTo>
                  <a:pt x="2106726" y="111925"/>
                </a:lnTo>
                <a:lnTo>
                  <a:pt x="2141524" y="85534"/>
                </a:lnTo>
                <a:lnTo>
                  <a:pt x="2183638" y="69875"/>
                </a:lnTo>
                <a:lnTo>
                  <a:pt x="2205736" y="67386"/>
                </a:lnTo>
                <a:lnTo>
                  <a:pt x="2229281" y="64719"/>
                </a:lnTo>
                <a:lnTo>
                  <a:pt x="2236508" y="64719"/>
                </a:lnTo>
                <a:lnTo>
                  <a:pt x="2250986" y="65481"/>
                </a:lnTo>
                <a:lnTo>
                  <a:pt x="2250986" y="64719"/>
                </a:lnTo>
                <a:lnTo>
                  <a:pt x="2250986" y="38061"/>
                </a:lnTo>
                <a:close/>
              </a:path>
              <a:path w="2286000" h="359409">
                <a:moveTo>
                  <a:pt x="2286000" y="135153"/>
                </a:moveTo>
                <a:lnTo>
                  <a:pt x="2277148" y="124079"/>
                </a:lnTo>
                <a:lnTo>
                  <a:pt x="2267635" y="113690"/>
                </a:lnTo>
                <a:lnTo>
                  <a:pt x="2257412" y="103936"/>
                </a:lnTo>
                <a:lnTo>
                  <a:pt x="2246414" y="94792"/>
                </a:lnTo>
                <a:lnTo>
                  <a:pt x="2230805" y="105079"/>
                </a:lnTo>
                <a:lnTo>
                  <a:pt x="2239873" y="115354"/>
                </a:lnTo>
                <a:lnTo>
                  <a:pt x="2248509" y="126822"/>
                </a:lnTo>
                <a:lnTo>
                  <a:pt x="2256294" y="138633"/>
                </a:lnTo>
                <a:lnTo>
                  <a:pt x="2262784" y="149999"/>
                </a:lnTo>
                <a:lnTo>
                  <a:pt x="2286000" y="1351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0" name="object 90"/>
          <p:cNvSpPr/>
          <p:nvPr/>
        </p:nvSpPr>
        <p:spPr>
          <a:xfrm>
            <a:off x="6706782" y="5426237"/>
            <a:ext cx="23639" cy="8105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43929" y="12700"/>
                </a:moveTo>
                <a:lnTo>
                  <a:pt x="43764" y="12700"/>
                </a:lnTo>
                <a:lnTo>
                  <a:pt x="43764" y="5080"/>
                </a:lnTo>
                <a:lnTo>
                  <a:pt x="43561" y="5080"/>
                </a:lnTo>
                <a:lnTo>
                  <a:pt x="43561" y="0"/>
                </a:lnTo>
                <a:lnTo>
                  <a:pt x="419" y="0"/>
                </a:lnTo>
                <a:lnTo>
                  <a:pt x="419" y="5080"/>
                </a:lnTo>
                <a:lnTo>
                  <a:pt x="203" y="5080"/>
                </a:lnTo>
                <a:lnTo>
                  <a:pt x="203" y="12700"/>
                </a:lnTo>
                <a:lnTo>
                  <a:pt x="0" y="12700"/>
                </a:lnTo>
                <a:lnTo>
                  <a:pt x="0" y="15240"/>
                </a:lnTo>
                <a:lnTo>
                  <a:pt x="43929" y="15240"/>
                </a:lnTo>
                <a:lnTo>
                  <a:pt x="43929" y="12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1" name="object 91"/>
          <p:cNvSpPr/>
          <p:nvPr/>
        </p:nvSpPr>
        <p:spPr>
          <a:xfrm>
            <a:off x="6587659" y="5289128"/>
            <a:ext cx="142512" cy="145214"/>
          </a:xfrm>
          <a:custGeom>
            <a:avLst/>
            <a:gdLst/>
            <a:ahLst/>
            <a:cxnLst/>
            <a:rect l="l" t="t" r="r" b="b"/>
            <a:pathLst>
              <a:path w="267970" h="273050">
                <a:moveTo>
                  <a:pt x="267919" y="1270"/>
                </a:moveTo>
                <a:lnTo>
                  <a:pt x="250748" y="1270"/>
                </a:lnTo>
                <a:lnTo>
                  <a:pt x="250748" y="2540"/>
                </a:lnTo>
                <a:lnTo>
                  <a:pt x="225323" y="2540"/>
                </a:lnTo>
                <a:lnTo>
                  <a:pt x="225323" y="238760"/>
                </a:lnTo>
                <a:lnTo>
                  <a:pt x="42824" y="238760"/>
                </a:lnTo>
                <a:lnTo>
                  <a:pt x="42824" y="234950"/>
                </a:lnTo>
                <a:lnTo>
                  <a:pt x="42583" y="234950"/>
                </a:lnTo>
                <a:lnTo>
                  <a:pt x="42583" y="226060"/>
                </a:lnTo>
                <a:lnTo>
                  <a:pt x="42583" y="36830"/>
                </a:lnTo>
                <a:lnTo>
                  <a:pt x="42583" y="22860"/>
                </a:lnTo>
                <a:lnTo>
                  <a:pt x="225323" y="22860"/>
                </a:lnTo>
                <a:lnTo>
                  <a:pt x="225323" y="2540"/>
                </a:lnTo>
                <a:lnTo>
                  <a:pt x="28397" y="2540"/>
                </a:lnTo>
                <a:lnTo>
                  <a:pt x="28397" y="1270"/>
                </a:lnTo>
                <a:lnTo>
                  <a:pt x="8623" y="1270"/>
                </a:lnTo>
                <a:lnTo>
                  <a:pt x="8623" y="0"/>
                </a:lnTo>
                <a:lnTo>
                  <a:pt x="0" y="0"/>
                </a:lnTo>
                <a:lnTo>
                  <a:pt x="0" y="1270"/>
                </a:lnTo>
                <a:lnTo>
                  <a:pt x="88" y="2540"/>
                </a:lnTo>
                <a:lnTo>
                  <a:pt x="381" y="2540"/>
                </a:lnTo>
                <a:lnTo>
                  <a:pt x="381" y="10160"/>
                </a:lnTo>
                <a:lnTo>
                  <a:pt x="723" y="10160"/>
                </a:lnTo>
                <a:lnTo>
                  <a:pt x="723" y="13970"/>
                </a:lnTo>
                <a:lnTo>
                  <a:pt x="952" y="13970"/>
                </a:lnTo>
                <a:lnTo>
                  <a:pt x="952" y="22860"/>
                </a:lnTo>
                <a:lnTo>
                  <a:pt x="1257" y="22860"/>
                </a:lnTo>
                <a:lnTo>
                  <a:pt x="1257" y="36830"/>
                </a:lnTo>
                <a:lnTo>
                  <a:pt x="1397" y="36830"/>
                </a:lnTo>
                <a:lnTo>
                  <a:pt x="1397" y="226060"/>
                </a:lnTo>
                <a:lnTo>
                  <a:pt x="1358" y="234950"/>
                </a:lnTo>
                <a:lnTo>
                  <a:pt x="1295" y="238760"/>
                </a:lnTo>
                <a:lnTo>
                  <a:pt x="1193" y="245110"/>
                </a:lnTo>
                <a:lnTo>
                  <a:pt x="965" y="245110"/>
                </a:lnTo>
                <a:lnTo>
                  <a:pt x="965" y="257810"/>
                </a:lnTo>
                <a:lnTo>
                  <a:pt x="647" y="257810"/>
                </a:lnTo>
                <a:lnTo>
                  <a:pt x="647" y="262890"/>
                </a:lnTo>
                <a:lnTo>
                  <a:pt x="317" y="262890"/>
                </a:lnTo>
                <a:lnTo>
                  <a:pt x="317" y="269240"/>
                </a:lnTo>
                <a:lnTo>
                  <a:pt x="25" y="269240"/>
                </a:lnTo>
                <a:lnTo>
                  <a:pt x="25" y="273050"/>
                </a:lnTo>
                <a:lnTo>
                  <a:pt x="44107" y="273050"/>
                </a:lnTo>
                <a:lnTo>
                  <a:pt x="44107" y="269240"/>
                </a:lnTo>
                <a:lnTo>
                  <a:pt x="43916" y="269240"/>
                </a:lnTo>
                <a:lnTo>
                  <a:pt x="43916" y="262890"/>
                </a:lnTo>
                <a:lnTo>
                  <a:pt x="43510" y="262890"/>
                </a:lnTo>
                <a:lnTo>
                  <a:pt x="43510" y="257810"/>
                </a:lnTo>
                <a:lnTo>
                  <a:pt x="267258" y="257810"/>
                </a:lnTo>
                <a:lnTo>
                  <a:pt x="267258" y="245110"/>
                </a:lnTo>
                <a:lnTo>
                  <a:pt x="266979" y="245110"/>
                </a:lnTo>
                <a:lnTo>
                  <a:pt x="266979" y="238760"/>
                </a:lnTo>
                <a:lnTo>
                  <a:pt x="266750" y="238760"/>
                </a:lnTo>
                <a:lnTo>
                  <a:pt x="266750" y="227330"/>
                </a:lnTo>
                <a:lnTo>
                  <a:pt x="266585" y="227330"/>
                </a:lnTo>
                <a:lnTo>
                  <a:pt x="266585" y="220980"/>
                </a:lnTo>
                <a:lnTo>
                  <a:pt x="266573" y="43180"/>
                </a:lnTo>
                <a:lnTo>
                  <a:pt x="266750" y="43180"/>
                </a:lnTo>
                <a:lnTo>
                  <a:pt x="266750" y="27940"/>
                </a:lnTo>
                <a:lnTo>
                  <a:pt x="267017" y="27940"/>
                </a:lnTo>
                <a:lnTo>
                  <a:pt x="267017" y="22860"/>
                </a:lnTo>
                <a:lnTo>
                  <a:pt x="267258" y="22860"/>
                </a:lnTo>
                <a:lnTo>
                  <a:pt x="267258" y="13970"/>
                </a:lnTo>
                <a:lnTo>
                  <a:pt x="267487" y="13970"/>
                </a:lnTo>
                <a:lnTo>
                  <a:pt x="267487" y="10160"/>
                </a:lnTo>
                <a:lnTo>
                  <a:pt x="267728" y="10160"/>
                </a:lnTo>
                <a:lnTo>
                  <a:pt x="267728" y="2540"/>
                </a:lnTo>
                <a:lnTo>
                  <a:pt x="267919" y="2540"/>
                </a:lnTo>
                <a:lnTo>
                  <a:pt x="267919" y="12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2" name="object 92"/>
          <p:cNvSpPr/>
          <p:nvPr/>
        </p:nvSpPr>
        <p:spPr>
          <a:xfrm>
            <a:off x="6767751" y="5275525"/>
            <a:ext cx="337032" cy="167165"/>
          </a:xfrm>
          <a:custGeom>
            <a:avLst/>
            <a:gdLst/>
            <a:ahLst/>
            <a:cxnLst/>
            <a:rect l="l" t="t" r="r" b="b"/>
            <a:pathLst>
              <a:path w="633730" h="314325">
                <a:moveTo>
                  <a:pt x="330073" y="145427"/>
                </a:moveTo>
                <a:lnTo>
                  <a:pt x="265112" y="145427"/>
                </a:lnTo>
                <a:lnTo>
                  <a:pt x="265112" y="146697"/>
                </a:lnTo>
                <a:lnTo>
                  <a:pt x="68630" y="146697"/>
                </a:lnTo>
                <a:lnTo>
                  <a:pt x="68630" y="145427"/>
                </a:lnTo>
                <a:lnTo>
                  <a:pt x="0" y="145427"/>
                </a:lnTo>
                <a:lnTo>
                  <a:pt x="0" y="146697"/>
                </a:lnTo>
                <a:lnTo>
                  <a:pt x="0" y="172097"/>
                </a:lnTo>
                <a:lnTo>
                  <a:pt x="330073" y="172097"/>
                </a:lnTo>
                <a:lnTo>
                  <a:pt x="330073" y="146697"/>
                </a:lnTo>
                <a:lnTo>
                  <a:pt x="330073" y="145427"/>
                </a:lnTo>
                <a:close/>
              </a:path>
              <a:path w="633730" h="314325">
                <a:moveTo>
                  <a:pt x="633653" y="191096"/>
                </a:moveTo>
                <a:lnTo>
                  <a:pt x="618426" y="179971"/>
                </a:lnTo>
                <a:lnTo>
                  <a:pt x="600964" y="168884"/>
                </a:lnTo>
                <a:lnTo>
                  <a:pt x="578993" y="157010"/>
                </a:lnTo>
                <a:lnTo>
                  <a:pt x="550278" y="143522"/>
                </a:lnTo>
                <a:lnTo>
                  <a:pt x="560946" y="114338"/>
                </a:lnTo>
                <a:lnTo>
                  <a:pt x="568782" y="87363"/>
                </a:lnTo>
                <a:lnTo>
                  <a:pt x="575271" y="59245"/>
                </a:lnTo>
                <a:lnTo>
                  <a:pt x="581875" y="26644"/>
                </a:lnTo>
                <a:lnTo>
                  <a:pt x="582637" y="22453"/>
                </a:lnTo>
                <a:lnTo>
                  <a:pt x="583780" y="20548"/>
                </a:lnTo>
                <a:lnTo>
                  <a:pt x="586828" y="16370"/>
                </a:lnTo>
                <a:lnTo>
                  <a:pt x="587590" y="14465"/>
                </a:lnTo>
                <a:lnTo>
                  <a:pt x="587590" y="12179"/>
                </a:lnTo>
                <a:lnTo>
                  <a:pt x="584161" y="10274"/>
                </a:lnTo>
                <a:lnTo>
                  <a:pt x="579970" y="9512"/>
                </a:lnTo>
                <a:lnTo>
                  <a:pt x="537705" y="0"/>
                </a:lnTo>
                <a:lnTo>
                  <a:pt x="534631" y="36753"/>
                </a:lnTo>
                <a:lnTo>
                  <a:pt x="529628" y="68516"/>
                </a:lnTo>
                <a:lnTo>
                  <a:pt x="522185" y="98285"/>
                </a:lnTo>
                <a:lnTo>
                  <a:pt x="511822" y="129057"/>
                </a:lnTo>
                <a:lnTo>
                  <a:pt x="489102" y="121526"/>
                </a:lnTo>
                <a:lnTo>
                  <a:pt x="469328" y="115684"/>
                </a:lnTo>
                <a:lnTo>
                  <a:pt x="450634" y="110909"/>
                </a:lnTo>
                <a:lnTo>
                  <a:pt x="431114" y="106591"/>
                </a:lnTo>
                <a:lnTo>
                  <a:pt x="416267" y="127533"/>
                </a:lnTo>
                <a:lnTo>
                  <a:pt x="436435" y="132029"/>
                </a:lnTo>
                <a:lnTo>
                  <a:pt x="455955" y="137528"/>
                </a:lnTo>
                <a:lnTo>
                  <a:pt x="476770" y="144881"/>
                </a:lnTo>
                <a:lnTo>
                  <a:pt x="500786" y="154940"/>
                </a:lnTo>
                <a:lnTo>
                  <a:pt x="466902" y="208368"/>
                </a:lnTo>
                <a:lnTo>
                  <a:pt x="428739" y="247688"/>
                </a:lnTo>
                <a:lnTo>
                  <a:pt x="387286" y="275666"/>
                </a:lnTo>
                <a:lnTo>
                  <a:pt x="343547" y="295046"/>
                </a:lnTo>
                <a:lnTo>
                  <a:pt x="353834" y="314083"/>
                </a:lnTo>
                <a:lnTo>
                  <a:pt x="418973" y="285902"/>
                </a:lnTo>
                <a:lnTo>
                  <a:pt x="458838" y="260159"/>
                </a:lnTo>
                <a:lnTo>
                  <a:pt x="498652" y="223507"/>
                </a:lnTo>
                <a:lnTo>
                  <a:pt x="534670" y="173596"/>
                </a:lnTo>
                <a:lnTo>
                  <a:pt x="553377" y="185597"/>
                </a:lnTo>
                <a:lnTo>
                  <a:pt x="570407" y="197916"/>
                </a:lnTo>
                <a:lnTo>
                  <a:pt x="587082" y="211874"/>
                </a:lnTo>
                <a:lnTo>
                  <a:pt x="604723" y="228790"/>
                </a:lnTo>
                <a:lnTo>
                  <a:pt x="633653" y="1910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3" name="object 93"/>
          <p:cNvSpPr/>
          <p:nvPr/>
        </p:nvSpPr>
        <p:spPr>
          <a:xfrm>
            <a:off x="7129609" y="5273489"/>
            <a:ext cx="161762" cy="172231"/>
          </a:xfrm>
          <a:custGeom>
            <a:avLst/>
            <a:gdLst/>
            <a:ahLst/>
            <a:cxnLst/>
            <a:rect l="l" t="t" r="r" b="b"/>
            <a:pathLst>
              <a:path w="304165" h="323850">
                <a:moveTo>
                  <a:pt x="287055" y="93278"/>
                </a:moveTo>
                <a:lnTo>
                  <a:pt x="259334" y="137501"/>
                </a:lnTo>
                <a:lnTo>
                  <a:pt x="207486" y="193503"/>
                </a:lnTo>
                <a:lnTo>
                  <a:pt x="170061" y="221035"/>
                </a:lnTo>
                <a:lnTo>
                  <a:pt x="123659" y="245649"/>
                </a:lnTo>
                <a:lnTo>
                  <a:pt x="67299" y="265392"/>
                </a:lnTo>
                <a:lnTo>
                  <a:pt x="0" y="278307"/>
                </a:lnTo>
                <a:lnTo>
                  <a:pt x="20559" y="323609"/>
                </a:lnTo>
                <a:lnTo>
                  <a:pt x="33748" y="319055"/>
                </a:lnTo>
                <a:lnTo>
                  <a:pt x="73829" y="306802"/>
                </a:lnTo>
                <a:lnTo>
                  <a:pt x="86803" y="302674"/>
                </a:lnTo>
                <a:lnTo>
                  <a:pt x="152738" y="272813"/>
                </a:lnTo>
                <a:lnTo>
                  <a:pt x="204144" y="237781"/>
                </a:lnTo>
                <a:lnTo>
                  <a:pt x="242987" y="200592"/>
                </a:lnTo>
                <a:lnTo>
                  <a:pt x="271234" y="164260"/>
                </a:lnTo>
                <a:lnTo>
                  <a:pt x="303807" y="106223"/>
                </a:lnTo>
                <a:lnTo>
                  <a:pt x="287055" y="93278"/>
                </a:lnTo>
                <a:close/>
              </a:path>
              <a:path w="304165" h="323850">
                <a:moveTo>
                  <a:pt x="26270" y="0"/>
                </a:moveTo>
                <a:lnTo>
                  <a:pt x="14848" y="18280"/>
                </a:lnTo>
                <a:lnTo>
                  <a:pt x="48052" y="34155"/>
                </a:lnTo>
                <a:lnTo>
                  <a:pt x="74903" y="52494"/>
                </a:lnTo>
                <a:lnTo>
                  <a:pt x="97615" y="73902"/>
                </a:lnTo>
                <a:lnTo>
                  <a:pt x="118403" y="98990"/>
                </a:lnTo>
                <a:lnTo>
                  <a:pt x="151900" y="62060"/>
                </a:lnTo>
                <a:lnTo>
                  <a:pt x="134521" y="49312"/>
                </a:lnTo>
                <a:lnTo>
                  <a:pt x="108218" y="32888"/>
                </a:lnTo>
                <a:lnTo>
                  <a:pt x="72349" y="15534"/>
                </a:lnTo>
                <a:lnTo>
                  <a:pt x="2627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4" name="object 94"/>
          <p:cNvSpPr/>
          <p:nvPr/>
        </p:nvSpPr>
        <p:spPr>
          <a:xfrm>
            <a:off x="7322224" y="5281594"/>
            <a:ext cx="171893" cy="162099"/>
          </a:xfrm>
          <a:custGeom>
            <a:avLst/>
            <a:gdLst/>
            <a:ahLst/>
            <a:cxnLst/>
            <a:rect l="l" t="t" r="r" b="b"/>
            <a:pathLst>
              <a:path w="323215" h="304800">
                <a:moveTo>
                  <a:pt x="54438" y="0"/>
                </a:moveTo>
                <a:lnTo>
                  <a:pt x="54438" y="25124"/>
                </a:lnTo>
                <a:lnTo>
                  <a:pt x="68787" y="24286"/>
                </a:lnTo>
                <a:lnTo>
                  <a:pt x="85277" y="23554"/>
                </a:lnTo>
                <a:lnTo>
                  <a:pt x="101765" y="23035"/>
                </a:lnTo>
                <a:lnTo>
                  <a:pt x="116110" y="22838"/>
                </a:lnTo>
                <a:lnTo>
                  <a:pt x="269539" y="22838"/>
                </a:lnTo>
                <a:lnTo>
                  <a:pt x="269539" y="1903"/>
                </a:lnTo>
                <a:lnTo>
                  <a:pt x="116110" y="1903"/>
                </a:lnTo>
                <a:lnTo>
                  <a:pt x="92270" y="1520"/>
                </a:lnTo>
                <a:lnTo>
                  <a:pt x="72908" y="936"/>
                </a:lnTo>
                <a:lnTo>
                  <a:pt x="54438" y="0"/>
                </a:lnTo>
                <a:close/>
              </a:path>
              <a:path w="323215" h="304800">
                <a:moveTo>
                  <a:pt x="269539" y="22838"/>
                </a:moveTo>
                <a:lnTo>
                  <a:pt x="209007" y="22838"/>
                </a:lnTo>
                <a:lnTo>
                  <a:pt x="233848" y="23408"/>
                </a:lnTo>
                <a:lnTo>
                  <a:pt x="253120" y="24122"/>
                </a:lnTo>
                <a:lnTo>
                  <a:pt x="269539" y="25124"/>
                </a:lnTo>
                <a:lnTo>
                  <a:pt x="269539" y="22838"/>
                </a:lnTo>
                <a:close/>
              </a:path>
              <a:path w="323215" h="304800">
                <a:moveTo>
                  <a:pt x="269539" y="0"/>
                </a:moveTo>
                <a:lnTo>
                  <a:pt x="255839" y="617"/>
                </a:lnTo>
                <a:lnTo>
                  <a:pt x="220446" y="1712"/>
                </a:lnTo>
                <a:lnTo>
                  <a:pt x="208243" y="1903"/>
                </a:lnTo>
                <a:lnTo>
                  <a:pt x="269539" y="1903"/>
                </a:lnTo>
                <a:lnTo>
                  <a:pt x="269539" y="0"/>
                </a:lnTo>
                <a:close/>
              </a:path>
              <a:path w="323215" h="304800">
                <a:moveTo>
                  <a:pt x="185786" y="115728"/>
                </a:moveTo>
                <a:lnTo>
                  <a:pt x="141242" y="115728"/>
                </a:lnTo>
                <a:lnTo>
                  <a:pt x="137550" y="189992"/>
                </a:lnTo>
                <a:lnTo>
                  <a:pt x="119386" y="237813"/>
                </a:lnTo>
                <a:lnTo>
                  <a:pt x="92559" y="265368"/>
                </a:lnTo>
                <a:lnTo>
                  <a:pt x="62882" y="278834"/>
                </a:lnTo>
                <a:lnTo>
                  <a:pt x="36165" y="284387"/>
                </a:lnTo>
                <a:lnTo>
                  <a:pt x="44162" y="304565"/>
                </a:lnTo>
                <a:lnTo>
                  <a:pt x="112499" y="283534"/>
                </a:lnTo>
                <a:lnTo>
                  <a:pt x="146310" y="258524"/>
                </a:lnTo>
                <a:lnTo>
                  <a:pt x="172842" y="217380"/>
                </a:lnTo>
                <a:lnTo>
                  <a:pt x="184724" y="152492"/>
                </a:lnTo>
                <a:lnTo>
                  <a:pt x="185786" y="115728"/>
                </a:lnTo>
                <a:close/>
              </a:path>
              <a:path w="323215" h="304800">
                <a:moveTo>
                  <a:pt x="0" y="92889"/>
                </a:moveTo>
                <a:lnTo>
                  <a:pt x="0" y="118014"/>
                </a:lnTo>
                <a:lnTo>
                  <a:pt x="15015" y="117176"/>
                </a:lnTo>
                <a:lnTo>
                  <a:pt x="49622" y="115925"/>
                </a:lnTo>
                <a:lnTo>
                  <a:pt x="60143" y="115728"/>
                </a:lnTo>
                <a:lnTo>
                  <a:pt x="322838" y="115728"/>
                </a:lnTo>
                <a:lnTo>
                  <a:pt x="322838" y="95175"/>
                </a:lnTo>
                <a:lnTo>
                  <a:pt x="59768" y="95175"/>
                </a:lnTo>
                <a:lnTo>
                  <a:pt x="45717" y="94978"/>
                </a:lnTo>
                <a:lnTo>
                  <a:pt x="29884" y="94460"/>
                </a:lnTo>
                <a:lnTo>
                  <a:pt x="14050" y="93727"/>
                </a:lnTo>
                <a:lnTo>
                  <a:pt x="0" y="92889"/>
                </a:lnTo>
                <a:close/>
              </a:path>
              <a:path w="323215" h="304800">
                <a:moveTo>
                  <a:pt x="322838" y="115728"/>
                </a:moveTo>
                <a:lnTo>
                  <a:pt x="263446" y="115728"/>
                </a:lnTo>
                <a:lnTo>
                  <a:pt x="271657" y="115925"/>
                </a:lnTo>
                <a:lnTo>
                  <a:pt x="306920" y="117176"/>
                </a:lnTo>
                <a:lnTo>
                  <a:pt x="322838" y="118014"/>
                </a:lnTo>
                <a:lnTo>
                  <a:pt x="322838" y="115728"/>
                </a:lnTo>
                <a:close/>
              </a:path>
              <a:path w="323215" h="304800">
                <a:moveTo>
                  <a:pt x="322838" y="92889"/>
                </a:moveTo>
                <a:lnTo>
                  <a:pt x="292954" y="94460"/>
                </a:lnTo>
                <a:lnTo>
                  <a:pt x="277977" y="94978"/>
                </a:lnTo>
                <a:lnTo>
                  <a:pt x="263070" y="95175"/>
                </a:lnTo>
                <a:lnTo>
                  <a:pt x="322838" y="95175"/>
                </a:lnTo>
                <a:lnTo>
                  <a:pt x="322838" y="9288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5" name="object 95"/>
          <p:cNvSpPr/>
          <p:nvPr/>
        </p:nvSpPr>
        <p:spPr>
          <a:xfrm>
            <a:off x="7526654" y="5273492"/>
            <a:ext cx="524459" cy="172231"/>
          </a:xfrm>
          <a:custGeom>
            <a:avLst/>
            <a:gdLst/>
            <a:ahLst/>
            <a:cxnLst/>
            <a:rect l="l" t="t" r="r" b="b"/>
            <a:pathLst>
              <a:path w="986155" h="323850">
                <a:moveTo>
                  <a:pt x="314858" y="96710"/>
                </a:moveTo>
                <a:lnTo>
                  <a:pt x="297637" y="97650"/>
                </a:lnTo>
                <a:lnTo>
                  <a:pt x="279311" y="98234"/>
                </a:lnTo>
                <a:lnTo>
                  <a:pt x="254330" y="98615"/>
                </a:lnTo>
                <a:lnTo>
                  <a:pt x="191122" y="98615"/>
                </a:lnTo>
                <a:lnTo>
                  <a:pt x="191401" y="84239"/>
                </a:lnTo>
                <a:lnTo>
                  <a:pt x="191820" y="49784"/>
                </a:lnTo>
                <a:lnTo>
                  <a:pt x="191884" y="17526"/>
                </a:lnTo>
                <a:lnTo>
                  <a:pt x="193408" y="14465"/>
                </a:lnTo>
                <a:lnTo>
                  <a:pt x="194170" y="12179"/>
                </a:lnTo>
                <a:lnTo>
                  <a:pt x="195313" y="9906"/>
                </a:lnTo>
                <a:lnTo>
                  <a:pt x="195313" y="6477"/>
                </a:lnTo>
                <a:lnTo>
                  <a:pt x="193027" y="5727"/>
                </a:lnTo>
                <a:lnTo>
                  <a:pt x="146570" y="2286"/>
                </a:lnTo>
                <a:lnTo>
                  <a:pt x="147726" y="27673"/>
                </a:lnTo>
                <a:lnTo>
                  <a:pt x="148336" y="52590"/>
                </a:lnTo>
                <a:lnTo>
                  <a:pt x="148450" y="76441"/>
                </a:lnTo>
                <a:lnTo>
                  <a:pt x="148107" y="98615"/>
                </a:lnTo>
                <a:lnTo>
                  <a:pt x="61302" y="98615"/>
                </a:lnTo>
                <a:lnTo>
                  <a:pt x="37934" y="98234"/>
                </a:lnTo>
                <a:lnTo>
                  <a:pt x="18846" y="97650"/>
                </a:lnTo>
                <a:lnTo>
                  <a:pt x="0" y="96710"/>
                </a:lnTo>
                <a:lnTo>
                  <a:pt x="0" y="121831"/>
                </a:lnTo>
                <a:lnTo>
                  <a:pt x="13754" y="120992"/>
                </a:lnTo>
                <a:lnTo>
                  <a:pt x="30365" y="120269"/>
                </a:lnTo>
                <a:lnTo>
                  <a:pt x="47117" y="119748"/>
                </a:lnTo>
                <a:lnTo>
                  <a:pt x="61302" y="119557"/>
                </a:lnTo>
                <a:lnTo>
                  <a:pt x="147726" y="119557"/>
                </a:lnTo>
                <a:lnTo>
                  <a:pt x="141274" y="189039"/>
                </a:lnTo>
                <a:lnTo>
                  <a:pt x="108610" y="257175"/>
                </a:lnTo>
                <a:lnTo>
                  <a:pt x="74396" y="282765"/>
                </a:lnTo>
                <a:lnTo>
                  <a:pt x="23990" y="298488"/>
                </a:lnTo>
                <a:lnTo>
                  <a:pt x="31610" y="319430"/>
                </a:lnTo>
                <a:lnTo>
                  <a:pt x="103708" y="297205"/>
                </a:lnTo>
                <a:lnTo>
                  <a:pt x="143344" y="268300"/>
                </a:lnTo>
                <a:lnTo>
                  <a:pt x="174371" y="220446"/>
                </a:lnTo>
                <a:lnTo>
                  <a:pt x="187413" y="166992"/>
                </a:lnTo>
                <a:lnTo>
                  <a:pt x="190741" y="119557"/>
                </a:lnTo>
                <a:lnTo>
                  <a:pt x="254330" y="119557"/>
                </a:lnTo>
                <a:lnTo>
                  <a:pt x="279158" y="120116"/>
                </a:lnTo>
                <a:lnTo>
                  <a:pt x="298221" y="120840"/>
                </a:lnTo>
                <a:lnTo>
                  <a:pt x="314858" y="121831"/>
                </a:lnTo>
                <a:lnTo>
                  <a:pt x="314858" y="96710"/>
                </a:lnTo>
                <a:close/>
              </a:path>
              <a:path w="986155" h="323850">
                <a:moveTo>
                  <a:pt x="491045" y="62064"/>
                </a:moveTo>
                <a:lnTo>
                  <a:pt x="473671" y="49314"/>
                </a:lnTo>
                <a:lnTo>
                  <a:pt x="447357" y="32893"/>
                </a:lnTo>
                <a:lnTo>
                  <a:pt x="411492" y="15532"/>
                </a:lnTo>
                <a:lnTo>
                  <a:pt x="365417" y="0"/>
                </a:lnTo>
                <a:lnTo>
                  <a:pt x="353999" y="18288"/>
                </a:lnTo>
                <a:lnTo>
                  <a:pt x="387197" y="34163"/>
                </a:lnTo>
                <a:lnTo>
                  <a:pt x="414045" y="52501"/>
                </a:lnTo>
                <a:lnTo>
                  <a:pt x="436765" y="73901"/>
                </a:lnTo>
                <a:lnTo>
                  <a:pt x="457542" y="98996"/>
                </a:lnTo>
                <a:lnTo>
                  <a:pt x="491045" y="62064"/>
                </a:lnTo>
                <a:close/>
              </a:path>
              <a:path w="986155" h="323850">
                <a:moveTo>
                  <a:pt x="642950" y="106222"/>
                </a:moveTo>
                <a:lnTo>
                  <a:pt x="626198" y="93281"/>
                </a:lnTo>
                <a:lnTo>
                  <a:pt x="614857" y="112941"/>
                </a:lnTo>
                <a:lnTo>
                  <a:pt x="598474" y="137502"/>
                </a:lnTo>
                <a:lnTo>
                  <a:pt x="546633" y="193509"/>
                </a:lnTo>
                <a:lnTo>
                  <a:pt x="509206" y="221043"/>
                </a:lnTo>
                <a:lnTo>
                  <a:pt x="462800" y="245656"/>
                </a:lnTo>
                <a:lnTo>
                  <a:pt x="406450" y="265391"/>
                </a:lnTo>
                <a:lnTo>
                  <a:pt x="339153" y="278307"/>
                </a:lnTo>
                <a:lnTo>
                  <a:pt x="359702" y="323608"/>
                </a:lnTo>
                <a:lnTo>
                  <a:pt x="372884" y="319062"/>
                </a:lnTo>
                <a:lnTo>
                  <a:pt x="412965" y="306806"/>
                </a:lnTo>
                <a:lnTo>
                  <a:pt x="425945" y="302679"/>
                </a:lnTo>
                <a:lnTo>
                  <a:pt x="491883" y="272821"/>
                </a:lnTo>
                <a:lnTo>
                  <a:pt x="543293" y="237782"/>
                </a:lnTo>
                <a:lnTo>
                  <a:pt x="582129" y="200596"/>
                </a:lnTo>
                <a:lnTo>
                  <a:pt x="610374" y="164261"/>
                </a:lnTo>
                <a:lnTo>
                  <a:pt x="629996" y="131800"/>
                </a:lnTo>
                <a:lnTo>
                  <a:pt x="642950" y="106222"/>
                </a:lnTo>
                <a:close/>
              </a:path>
              <a:path w="986155" h="323850">
                <a:moveTo>
                  <a:pt x="986129" y="275653"/>
                </a:moveTo>
                <a:lnTo>
                  <a:pt x="962685" y="250113"/>
                </a:lnTo>
                <a:lnTo>
                  <a:pt x="935964" y="226720"/>
                </a:lnTo>
                <a:lnTo>
                  <a:pt x="904532" y="203898"/>
                </a:lnTo>
                <a:lnTo>
                  <a:pt x="866965" y="180086"/>
                </a:lnTo>
                <a:lnTo>
                  <a:pt x="886968" y="149974"/>
                </a:lnTo>
                <a:lnTo>
                  <a:pt x="904468" y="115976"/>
                </a:lnTo>
                <a:lnTo>
                  <a:pt x="918260" y="84632"/>
                </a:lnTo>
                <a:lnTo>
                  <a:pt x="931303" y="52171"/>
                </a:lnTo>
                <a:lnTo>
                  <a:pt x="937018" y="44551"/>
                </a:lnTo>
                <a:lnTo>
                  <a:pt x="919124" y="26657"/>
                </a:lnTo>
                <a:lnTo>
                  <a:pt x="907402" y="28054"/>
                </a:lnTo>
                <a:lnTo>
                  <a:pt x="890752" y="29324"/>
                </a:lnTo>
                <a:lnTo>
                  <a:pt x="873823" y="30289"/>
                </a:lnTo>
                <a:lnTo>
                  <a:pt x="861250" y="30848"/>
                </a:lnTo>
                <a:lnTo>
                  <a:pt x="757694" y="33134"/>
                </a:lnTo>
                <a:lnTo>
                  <a:pt x="741400" y="33324"/>
                </a:lnTo>
                <a:lnTo>
                  <a:pt x="727811" y="33274"/>
                </a:lnTo>
                <a:lnTo>
                  <a:pt x="713371" y="32867"/>
                </a:lnTo>
                <a:lnTo>
                  <a:pt x="694499" y="31991"/>
                </a:lnTo>
                <a:lnTo>
                  <a:pt x="694880" y="57111"/>
                </a:lnTo>
                <a:lnTo>
                  <a:pt x="745426" y="53848"/>
                </a:lnTo>
                <a:lnTo>
                  <a:pt x="883335" y="50634"/>
                </a:lnTo>
                <a:lnTo>
                  <a:pt x="875233" y="74625"/>
                </a:lnTo>
                <a:lnTo>
                  <a:pt x="848055" y="137160"/>
                </a:lnTo>
                <a:lnTo>
                  <a:pt x="827747" y="170561"/>
                </a:lnTo>
                <a:lnTo>
                  <a:pt x="788428" y="215836"/>
                </a:lnTo>
                <a:lnTo>
                  <a:pt x="745286" y="248894"/>
                </a:lnTo>
                <a:lnTo>
                  <a:pt x="702640" y="270687"/>
                </a:lnTo>
                <a:lnTo>
                  <a:pt x="664806" y="282117"/>
                </a:lnTo>
                <a:lnTo>
                  <a:pt x="673176" y="302298"/>
                </a:lnTo>
                <a:lnTo>
                  <a:pt x="741730" y="277850"/>
                </a:lnTo>
                <a:lnTo>
                  <a:pt x="790105" y="252412"/>
                </a:lnTo>
                <a:lnTo>
                  <a:pt x="824852" y="225844"/>
                </a:lnTo>
                <a:lnTo>
                  <a:pt x="852500" y="197980"/>
                </a:lnTo>
                <a:lnTo>
                  <a:pt x="872680" y="214058"/>
                </a:lnTo>
                <a:lnTo>
                  <a:pt x="897521" y="236905"/>
                </a:lnTo>
                <a:lnTo>
                  <a:pt x="923912" y="266179"/>
                </a:lnTo>
                <a:lnTo>
                  <a:pt x="948817" y="301536"/>
                </a:lnTo>
                <a:lnTo>
                  <a:pt x="986129" y="27565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pic>
        <p:nvPicPr>
          <p:cNvPr id="96" name="object 9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655" y="5806371"/>
            <a:ext cx="44139" cy="44135"/>
          </a:xfrm>
          <a:prstGeom prst="rect">
            <a:avLst/>
          </a:prstGeom>
        </p:spPr>
      </p:pic>
      <p:sp>
        <p:nvSpPr>
          <p:cNvPr id="97" name="object 97"/>
          <p:cNvSpPr/>
          <p:nvPr/>
        </p:nvSpPr>
        <p:spPr>
          <a:xfrm>
            <a:off x="5340210" y="5734294"/>
            <a:ext cx="608886" cy="190129"/>
          </a:xfrm>
          <a:custGeom>
            <a:avLst/>
            <a:gdLst/>
            <a:ahLst/>
            <a:cxnLst/>
            <a:rect l="l" t="t" r="r" b="b"/>
            <a:pathLst>
              <a:path w="1144904" h="357504">
                <a:moveTo>
                  <a:pt x="211670" y="15608"/>
                </a:moveTo>
                <a:lnTo>
                  <a:pt x="0" y="15608"/>
                </a:lnTo>
                <a:lnTo>
                  <a:pt x="0" y="32346"/>
                </a:lnTo>
                <a:lnTo>
                  <a:pt x="94792" y="32346"/>
                </a:lnTo>
                <a:lnTo>
                  <a:pt x="90589" y="48450"/>
                </a:lnTo>
                <a:lnTo>
                  <a:pt x="84886" y="65430"/>
                </a:lnTo>
                <a:lnTo>
                  <a:pt x="77762" y="82626"/>
                </a:lnTo>
                <a:lnTo>
                  <a:pt x="69278" y="99364"/>
                </a:lnTo>
                <a:lnTo>
                  <a:pt x="9512" y="99364"/>
                </a:lnTo>
                <a:lnTo>
                  <a:pt x="9512" y="351777"/>
                </a:lnTo>
                <a:lnTo>
                  <a:pt x="43014" y="351777"/>
                </a:lnTo>
                <a:lnTo>
                  <a:pt x="43014" y="116497"/>
                </a:lnTo>
                <a:lnTo>
                  <a:pt x="63182" y="116497"/>
                </a:lnTo>
                <a:lnTo>
                  <a:pt x="63182" y="332740"/>
                </a:lnTo>
                <a:lnTo>
                  <a:pt x="92887" y="332740"/>
                </a:lnTo>
                <a:lnTo>
                  <a:pt x="92887" y="116497"/>
                </a:lnTo>
                <a:lnTo>
                  <a:pt x="112687" y="116497"/>
                </a:lnTo>
                <a:lnTo>
                  <a:pt x="112687" y="332740"/>
                </a:lnTo>
                <a:lnTo>
                  <a:pt x="140474" y="332740"/>
                </a:lnTo>
                <a:lnTo>
                  <a:pt x="146189" y="350253"/>
                </a:lnTo>
                <a:lnTo>
                  <a:pt x="161798" y="350253"/>
                </a:lnTo>
                <a:lnTo>
                  <a:pt x="180200" y="348208"/>
                </a:lnTo>
                <a:lnTo>
                  <a:pt x="190258" y="342163"/>
                </a:lnTo>
                <a:lnTo>
                  <a:pt x="194449" y="332257"/>
                </a:lnTo>
                <a:lnTo>
                  <a:pt x="194475" y="331978"/>
                </a:lnTo>
                <a:lnTo>
                  <a:pt x="195300" y="318655"/>
                </a:lnTo>
                <a:lnTo>
                  <a:pt x="195300" y="116497"/>
                </a:lnTo>
                <a:lnTo>
                  <a:pt x="195300" y="99364"/>
                </a:lnTo>
                <a:lnTo>
                  <a:pt x="161798" y="99364"/>
                </a:lnTo>
                <a:lnTo>
                  <a:pt x="161798" y="116497"/>
                </a:lnTo>
                <a:lnTo>
                  <a:pt x="161798" y="331978"/>
                </a:lnTo>
                <a:lnTo>
                  <a:pt x="150761" y="331978"/>
                </a:lnTo>
                <a:lnTo>
                  <a:pt x="146189" y="331216"/>
                </a:lnTo>
                <a:lnTo>
                  <a:pt x="141998" y="330454"/>
                </a:lnTo>
                <a:lnTo>
                  <a:pt x="141998" y="116497"/>
                </a:lnTo>
                <a:lnTo>
                  <a:pt x="161798" y="116497"/>
                </a:lnTo>
                <a:lnTo>
                  <a:pt x="161798" y="99364"/>
                </a:lnTo>
                <a:lnTo>
                  <a:pt x="100126" y="99364"/>
                </a:lnTo>
                <a:lnTo>
                  <a:pt x="107848" y="86106"/>
                </a:lnTo>
                <a:lnTo>
                  <a:pt x="117970" y="67576"/>
                </a:lnTo>
                <a:lnTo>
                  <a:pt x="128016" y="48171"/>
                </a:lnTo>
                <a:lnTo>
                  <a:pt x="135521" y="32346"/>
                </a:lnTo>
                <a:lnTo>
                  <a:pt x="211670" y="32346"/>
                </a:lnTo>
                <a:lnTo>
                  <a:pt x="211670" y="15608"/>
                </a:lnTo>
                <a:close/>
              </a:path>
              <a:path w="1144904" h="357504">
                <a:moveTo>
                  <a:pt x="277914" y="228803"/>
                </a:moveTo>
                <a:lnTo>
                  <a:pt x="266484" y="208635"/>
                </a:lnTo>
                <a:lnTo>
                  <a:pt x="251879" y="187363"/>
                </a:lnTo>
                <a:lnTo>
                  <a:pt x="236207" y="167297"/>
                </a:lnTo>
                <a:lnTo>
                  <a:pt x="221564" y="150761"/>
                </a:lnTo>
                <a:lnTo>
                  <a:pt x="205955" y="162179"/>
                </a:lnTo>
                <a:lnTo>
                  <a:pt x="219837" y="189204"/>
                </a:lnTo>
                <a:lnTo>
                  <a:pt x="230187" y="215861"/>
                </a:lnTo>
                <a:lnTo>
                  <a:pt x="237172" y="238518"/>
                </a:lnTo>
                <a:lnTo>
                  <a:pt x="240982" y="253542"/>
                </a:lnTo>
                <a:lnTo>
                  <a:pt x="277914" y="228803"/>
                </a:lnTo>
                <a:close/>
              </a:path>
              <a:path w="1144904" h="357504">
                <a:moveTo>
                  <a:pt x="349872" y="96697"/>
                </a:moveTo>
                <a:lnTo>
                  <a:pt x="318655" y="96697"/>
                </a:lnTo>
                <a:lnTo>
                  <a:pt x="318655" y="14084"/>
                </a:lnTo>
                <a:lnTo>
                  <a:pt x="320167" y="10274"/>
                </a:lnTo>
                <a:lnTo>
                  <a:pt x="322072" y="6083"/>
                </a:lnTo>
                <a:lnTo>
                  <a:pt x="322072" y="3810"/>
                </a:lnTo>
                <a:lnTo>
                  <a:pt x="321310" y="1905"/>
                </a:lnTo>
                <a:lnTo>
                  <a:pt x="318655" y="1905"/>
                </a:lnTo>
                <a:lnTo>
                  <a:pt x="279438" y="762"/>
                </a:lnTo>
                <a:lnTo>
                  <a:pt x="280200" y="5715"/>
                </a:lnTo>
                <a:lnTo>
                  <a:pt x="281343" y="11417"/>
                </a:lnTo>
                <a:lnTo>
                  <a:pt x="281343" y="96697"/>
                </a:lnTo>
                <a:lnTo>
                  <a:pt x="209765" y="96697"/>
                </a:lnTo>
                <a:lnTo>
                  <a:pt x="209765" y="113830"/>
                </a:lnTo>
                <a:lnTo>
                  <a:pt x="281343" y="113830"/>
                </a:lnTo>
                <a:lnTo>
                  <a:pt x="281266" y="316750"/>
                </a:lnTo>
                <a:lnTo>
                  <a:pt x="280708" y="325120"/>
                </a:lnTo>
                <a:lnTo>
                  <a:pt x="278295" y="331216"/>
                </a:lnTo>
                <a:lnTo>
                  <a:pt x="273304" y="334454"/>
                </a:lnTo>
                <a:lnTo>
                  <a:pt x="264972" y="335407"/>
                </a:lnTo>
                <a:lnTo>
                  <a:pt x="254901" y="335191"/>
                </a:lnTo>
                <a:lnTo>
                  <a:pt x="244411" y="334543"/>
                </a:lnTo>
                <a:lnTo>
                  <a:pt x="233921" y="333476"/>
                </a:lnTo>
                <a:lnTo>
                  <a:pt x="223850" y="331978"/>
                </a:lnTo>
                <a:lnTo>
                  <a:pt x="229946" y="352158"/>
                </a:lnTo>
                <a:lnTo>
                  <a:pt x="280581" y="352158"/>
                </a:lnTo>
                <a:lnTo>
                  <a:pt x="298411" y="351066"/>
                </a:lnTo>
                <a:lnTo>
                  <a:pt x="310184" y="346303"/>
                </a:lnTo>
                <a:lnTo>
                  <a:pt x="316661" y="335610"/>
                </a:lnTo>
                <a:lnTo>
                  <a:pt x="316687" y="335407"/>
                </a:lnTo>
                <a:lnTo>
                  <a:pt x="318655" y="316750"/>
                </a:lnTo>
                <a:lnTo>
                  <a:pt x="318655" y="113830"/>
                </a:lnTo>
                <a:lnTo>
                  <a:pt x="349872" y="113830"/>
                </a:lnTo>
                <a:lnTo>
                  <a:pt x="349872" y="96697"/>
                </a:lnTo>
                <a:close/>
              </a:path>
              <a:path w="1144904" h="357504">
                <a:moveTo>
                  <a:pt x="626122" y="270306"/>
                </a:moveTo>
                <a:lnTo>
                  <a:pt x="597674" y="257086"/>
                </a:lnTo>
                <a:lnTo>
                  <a:pt x="573913" y="247408"/>
                </a:lnTo>
                <a:lnTo>
                  <a:pt x="555498" y="240804"/>
                </a:lnTo>
                <a:lnTo>
                  <a:pt x="543128" y="236804"/>
                </a:lnTo>
                <a:lnTo>
                  <a:pt x="533603" y="253555"/>
                </a:lnTo>
                <a:lnTo>
                  <a:pt x="551065" y="263461"/>
                </a:lnTo>
                <a:lnTo>
                  <a:pt x="570814" y="275971"/>
                </a:lnTo>
                <a:lnTo>
                  <a:pt x="590143" y="289267"/>
                </a:lnTo>
                <a:lnTo>
                  <a:pt x="606323" y="301523"/>
                </a:lnTo>
                <a:lnTo>
                  <a:pt x="626122" y="270306"/>
                </a:lnTo>
                <a:close/>
              </a:path>
              <a:path w="1144904" h="357504">
                <a:moveTo>
                  <a:pt x="652767" y="327406"/>
                </a:moveTo>
                <a:lnTo>
                  <a:pt x="602919" y="316839"/>
                </a:lnTo>
                <a:lnTo>
                  <a:pt x="556348" y="309372"/>
                </a:lnTo>
                <a:lnTo>
                  <a:pt x="516788" y="304546"/>
                </a:lnTo>
                <a:lnTo>
                  <a:pt x="487921" y="301904"/>
                </a:lnTo>
                <a:lnTo>
                  <a:pt x="481063" y="320929"/>
                </a:lnTo>
                <a:lnTo>
                  <a:pt x="516102" y="325793"/>
                </a:lnTo>
                <a:lnTo>
                  <a:pt x="555205" y="333222"/>
                </a:lnTo>
                <a:lnTo>
                  <a:pt x="596163" y="343636"/>
                </a:lnTo>
                <a:lnTo>
                  <a:pt x="636778" y="357492"/>
                </a:lnTo>
                <a:lnTo>
                  <a:pt x="652767" y="327406"/>
                </a:lnTo>
                <a:close/>
              </a:path>
              <a:path w="1144904" h="357504">
                <a:moveTo>
                  <a:pt x="734618" y="35788"/>
                </a:moveTo>
                <a:lnTo>
                  <a:pt x="589178" y="35788"/>
                </a:lnTo>
                <a:lnTo>
                  <a:pt x="589178" y="12941"/>
                </a:lnTo>
                <a:lnTo>
                  <a:pt x="590334" y="9131"/>
                </a:lnTo>
                <a:lnTo>
                  <a:pt x="591096" y="6096"/>
                </a:lnTo>
                <a:lnTo>
                  <a:pt x="591096" y="1524"/>
                </a:lnTo>
                <a:lnTo>
                  <a:pt x="588810" y="1143"/>
                </a:lnTo>
                <a:lnTo>
                  <a:pt x="587286" y="1143"/>
                </a:lnTo>
                <a:lnTo>
                  <a:pt x="545782" y="0"/>
                </a:lnTo>
                <a:lnTo>
                  <a:pt x="546544" y="4559"/>
                </a:lnTo>
                <a:lnTo>
                  <a:pt x="547687" y="16370"/>
                </a:lnTo>
                <a:lnTo>
                  <a:pt x="547687" y="35788"/>
                </a:lnTo>
                <a:lnTo>
                  <a:pt x="399973" y="35788"/>
                </a:lnTo>
                <a:lnTo>
                  <a:pt x="399973" y="118783"/>
                </a:lnTo>
                <a:lnTo>
                  <a:pt x="436905" y="118783"/>
                </a:lnTo>
                <a:lnTo>
                  <a:pt x="436905" y="52920"/>
                </a:lnTo>
                <a:lnTo>
                  <a:pt x="696925" y="52920"/>
                </a:lnTo>
                <a:lnTo>
                  <a:pt x="696925" y="118783"/>
                </a:lnTo>
                <a:lnTo>
                  <a:pt x="734618" y="118783"/>
                </a:lnTo>
                <a:lnTo>
                  <a:pt x="734618" y="52920"/>
                </a:lnTo>
                <a:lnTo>
                  <a:pt x="734618" y="35788"/>
                </a:lnTo>
                <a:close/>
              </a:path>
              <a:path w="1144904" h="357504">
                <a:moveTo>
                  <a:pt x="742226" y="199872"/>
                </a:moveTo>
                <a:lnTo>
                  <a:pt x="644398" y="199872"/>
                </a:lnTo>
                <a:lnTo>
                  <a:pt x="644398" y="165989"/>
                </a:lnTo>
                <a:lnTo>
                  <a:pt x="695794" y="165989"/>
                </a:lnTo>
                <a:lnTo>
                  <a:pt x="695794" y="148856"/>
                </a:lnTo>
                <a:lnTo>
                  <a:pt x="644398" y="148856"/>
                </a:lnTo>
                <a:lnTo>
                  <a:pt x="644398" y="116878"/>
                </a:lnTo>
                <a:lnTo>
                  <a:pt x="690079" y="116878"/>
                </a:lnTo>
                <a:lnTo>
                  <a:pt x="690079" y="99745"/>
                </a:lnTo>
                <a:lnTo>
                  <a:pt x="644398" y="99745"/>
                </a:lnTo>
                <a:lnTo>
                  <a:pt x="644398" y="81470"/>
                </a:lnTo>
                <a:lnTo>
                  <a:pt x="645922" y="78803"/>
                </a:lnTo>
                <a:lnTo>
                  <a:pt x="647433" y="75374"/>
                </a:lnTo>
                <a:lnTo>
                  <a:pt x="647433" y="70802"/>
                </a:lnTo>
                <a:lnTo>
                  <a:pt x="645147" y="70421"/>
                </a:lnTo>
                <a:lnTo>
                  <a:pt x="641350" y="70421"/>
                </a:lnTo>
                <a:lnTo>
                  <a:pt x="604799" y="68910"/>
                </a:lnTo>
                <a:lnTo>
                  <a:pt x="606704" y="77660"/>
                </a:lnTo>
                <a:lnTo>
                  <a:pt x="606704" y="99745"/>
                </a:lnTo>
                <a:lnTo>
                  <a:pt x="606704" y="116878"/>
                </a:lnTo>
                <a:lnTo>
                  <a:pt x="606704" y="148856"/>
                </a:lnTo>
                <a:lnTo>
                  <a:pt x="606704" y="165989"/>
                </a:lnTo>
                <a:lnTo>
                  <a:pt x="606704" y="199872"/>
                </a:lnTo>
                <a:lnTo>
                  <a:pt x="529412" y="199872"/>
                </a:lnTo>
                <a:lnTo>
                  <a:pt x="529412" y="165989"/>
                </a:lnTo>
                <a:lnTo>
                  <a:pt x="606704" y="165989"/>
                </a:lnTo>
                <a:lnTo>
                  <a:pt x="606704" y="148856"/>
                </a:lnTo>
                <a:lnTo>
                  <a:pt x="529412" y="148856"/>
                </a:lnTo>
                <a:lnTo>
                  <a:pt x="529412" y="116878"/>
                </a:lnTo>
                <a:lnTo>
                  <a:pt x="606704" y="116878"/>
                </a:lnTo>
                <a:lnTo>
                  <a:pt x="606704" y="99745"/>
                </a:lnTo>
                <a:lnTo>
                  <a:pt x="529412" y="99745"/>
                </a:lnTo>
                <a:lnTo>
                  <a:pt x="529412" y="80327"/>
                </a:lnTo>
                <a:lnTo>
                  <a:pt x="531698" y="75755"/>
                </a:lnTo>
                <a:lnTo>
                  <a:pt x="531698" y="71958"/>
                </a:lnTo>
                <a:lnTo>
                  <a:pt x="528662" y="71196"/>
                </a:lnTo>
                <a:lnTo>
                  <a:pt x="525995" y="71196"/>
                </a:lnTo>
                <a:lnTo>
                  <a:pt x="488683" y="69672"/>
                </a:lnTo>
                <a:lnTo>
                  <a:pt x="489432" y="73863"/>
                </a:lnTo>
                <a:lnTo>
                  <a:pt x="491350" y="80327"/>
                </a:lnTo>
                <a:lnTo>
                  <a:pt x="491350" y="99745"/>
                </a:lnTo>
                <a:lnTo>
                  <a:pt x="445668" y="99745"/>
                </a:lnTo>
                <a:lnTo>
                  <a:pt x="445668" y="116878"/>
                </a:lnTo>
                <a:lnTo>
                  <a:pt x="491350" y="116878"/>
                </a:lnTo>
                <a:lnTo>
                  <a:pt x="491350" y="148856"/>
                </a:lnTo>
                <a:lnTo>
                  <a:pt x="439953" y="148856"/>
                </a:lnTo>
                <a:lnTo>
                  <a:pt x="439953" y="165989"/>
                </a:lnTo>
                <a:lnTo>
                  <a:pt x="491350" y="165989"/>
                </a:lnTo>
                <a:lnTo>
                  <a:pt x="491350" y="199872"/>
                </a:lnTo>
                <a:lnTo>
                  <a:pt x="391604" y="199872"/>
                </a:lnTo>
                <a:lnTo>
                  <a:pt x="391604" y="217004"/>
                </a:lnTo>
                <a:lnTo>
                  <a:pt x="486397" y="217004"/>
                </a:lnTo>
                <a:lnTo>
                  <a:pt x="470001" y="248539"/>
                </a:lnTo>
                <a:lnTo>
                  <a:pt x="448602" y="276580"/>
                </a:lnTo>
                <a:lnTo>
                  <a:pt x="422795" y="300621"/>
                </a:lnTo>
                <a:lnTo>
                  <a:pt x="393115" y="320167"/>
                </a:lnTo>
                <a:lnTo>
                  <a:pt x="406069" y="336169"/>
                </a:lnTo>
                <a:lnTo>
                  <a:pt x="451396" y="308813"/>
                </a:lnTo>
                <a:lnTo>
                  <a:pt x="486867" y="278726"/>
                </a:lnTo>
                <a:lnTo>
                  <a:pt x="513359" y="247561"/>
                </a:lnTo>
                <a:lnTo>
                  <a:pt x="531698" y="217004"/>
                </a:lnTo>
                <a:lnTo>
                  <a:pt x="602894" y="217004"/>
                </a:lnTo>
                <a:lnTo>
                  <a:pt x="621118" y="247561"/>
                </a:lnTo>
                <a:lnTo>
                  <a:pt x="649008" y="280339"/>
                </a:lnTo>
                <a:lnTo>
                  <a:pt x="685292" y="311391"/>
                </a:lnTo>
                <a:lnTo>
                  <a:pt x="728535" y="336550"/>
                </a:lnTo>
                <a:lnTo>
                  <a:pt x="741476" y="321322"/>
                </a:lnTo>
                <a:lnTo>
                  <a:pt x="706678" y="297738"/>
                </a:lnTo>
                <a:lnTo>
                  <a:pt x="679792" y="270014"/>
                </a:lnTo>
                <a:lnTo>
                  <a:pt x="660628" y="241871"/>
                </a:lnTo>
                <a:lnTo>
                  <a:pt x="648957" y="217004"/>
                </a:lnTo>
                <a:lnTo>
                  <a:pt x="742226" y="217004"/>
                </a:lnTo>
                <a:lnTo>
                  <a:pt x="742226" y="199872"/>
                </a:lnTo>
                <a:close/>
              </a:path>
              <a:path w="1144904" h="357504">
                <a:moveTo>
                  <a:pt x="829233" y="78816"/>
                </a:moveTo>
                <a:lnTo>
                  <a:pt x="806767" y="74244"/>
                </a:lnTo>
                <a:lnTo>
                  <a:pt x="805383" y="99631"/>
                </a:lnTo>
                <a:lnTo>
                  <a:pt x="801674" y="128676"/>
                </a:lnTo>
                <a:lnTo>
                  <a:pt x="794613" y="160858"/>
                </a:lnTo>
                <a:lnTo>
                  <a:pt x="783170" y="195681"/>
                </a:lnTo>
                <a:lnTo>
                  <a:pt x="814768" y="212051"/>
                </a:lnTo>
                <a:lnTo>
                  <a:pt x="820508" y="184861"/>
                </a:lnTo>
                <a:lnTo>
                  <a:pt x="824712" y="154990"/>
                </a:lnTo>
                <a:lnTo>
                  <a:pt x="827570" y="120345"/>
                </a:lnTo>
                <a:lnTo>
                  <a:pt x="829233" y="78816"/>
                </a:lnTo>
                <a:close/>
              </a:path>
              <a:path w="1144904" h="357504">
                <a:moveTo>
                  <a:pt x="884821" y="1905"/>
                </a:moveTo>
                <a:lnTo>
                  <a:pt x="879868" y="1905"/>
                </a:lnTo>
                <a:lnTo>
                  <a:pt x="842175" y="1143"/>
                </a:lnTo>
                <a:lnTo>
                  <a:pt x="842937" y="5715"/>
                </a:lnTo>
                <a:lnTo>
                  <a:pt x="844080" y="11798"/>
                </a:lnTo>
                <a:lnTo>
                  <a:pt x="844080" y="352920"/>
                </a:lnTo>
                <a:lnTo>
                  <a:pt x="882535" y="352920"/>
                </a:lnTo>
                <a:lnTo>
                  <a:pt x="882535" y="12179"/>
                </a:lnTo>
                <a:lnTo>
                  <a:pt x="883297" y="10274"/>
                </a:lnTo>
                <a:lnTo>
                  <a:pt x="884821" y="6845"/>
                </a:lnTo>
                <a:lnTo>
                  <a:pt x="884821" y="1905"/>
                </a:lnTo>
                <a:close/>
              </a:path>
              <a:path w="1144904" h="357504">
                <a:moveTo>
                  <a:pt x="936586" y="118402"/>
                </a:moveTo>
                <a:lnTo>
                  <a:pt x="927379" y="100241"/>
                </a:lnTo>
                <a:lnTo>
                  <a:pt x="918845" y="85090"/>
                </a:lnTo>
                <a:lnTo>
                  <a:pt x="910526" y="71932"/>
                </a:lnTo>
                <a:lnTo>
                  <a:pt x="901954" y="59778"/>
                </a:lnTo>
                <a:lnTo>
                  <a:pt x="885964" y="70434"/>
                </a:lnTo>
                <a:lnTo>
                  <a:pt x="892670" y="86563"/>
                </a:lnTo>
                <a:lnTo>
                  <a:pt x="898766" y="104698"/>
                </a:lnTo>
                <a:lnTo>
                  <a:pt x="903782" y="123113"/>
                </a:lnTo>
                <a:lnTo>
                  <a:pt x="907275" y="140106"/>
                </a:lnTo>
                <a:lnTo>
                  <a:pt x="936586" y="118402"/>
                </a:lnTo>
                <a:close/>
              </a:path>
              <a:path w="1144904" h="357504">
                <a:moveTo>
                  <a:pt x="1144460" y="322084"/>
                </a:moveTo>
                <a:lnTo>
                  <a:pt x="1066038" y="322084"/>
                </a:lnTo>
                <a:lnTo>
                  <a:pt x="1066038" y="214337"/>
                </a:lnTo>
                <a:lnTo>
                  <a:pt x="1126947" y="214337"/>
                </a:lnTo>
                <a:lnTo>
                  <a:pt x="1126947" y="197205"/>
                </a:lnTo>
                <a:lnTo>
                  <a:pt x="1066038" y="197205"/>
                </a:lnTo>
                <a:lnTo>
                  <a:pt x="1066038" y="107734"/>
                </a:lnTo>
                <a:lnTo>
                  <a:pt x="1135329" y="107734"/>
                </a:lnTo>
                <a:lnTo>
                  <a:pt x="1135329" y="90995"/>
                </a:lnTo>
                <a:lnTo>
                  <a:pt x="1066038" y="90995"/>
                </a:lnTo>
                <a:lnTo>
                  <a:pt x="1066038" y="12179"/>
                </a:lnTo>
                <a:lnTo>
                  <a:pt x="1067181" y="9893"/>
                </a:lnTo>
                <a:lnTo>
                  <a:pt x="1068692" y="7226"/>
                </a:lnTo>
                <a:lnTo>
                  <a:pt x="1068692" y="2286"/>
                </a:lnTo>
                <a:lnTo>
                  <a:pt x="1066800" y="1905"/>
                </a:lnTo>
                <a:lnTo>
                  <a:pt x="1064133" y="1905"/>
                </a:lnTo>
                <a:lnTo>
                  <a:pt x="1023023" y="1143"/>
                </a:lnTo>
                <a:lnTo>
                  <a:pt x="1023772" y="6096"/>
                </a:lnTo>
                <a:lnTo>
                  <a:pt x="1025296" y="11798"/>
                </a:lnTo>
                <a:lnTo>
                  <a:pt x="1025296" y="90995"/>
                </a:lnTo>
                <a:lnTo>
                  <a:pt x="981138" y="90995"/>
                </a:lnTo>
                <a:lnTo>
                  <a:pt x="986421" y="76555"/>
                </a:lnTo>
                <a:lnTo>
                  <a:pt x="990841" y="63715"/>
                </a:lnTo>
                <a:lnTo>
                  <a:pt x="994410" y="52819"/>
                </a:lnTo>
                <a:lnTo>
                  <a:pt x="997127" y="44157"/>
                </a:lnTo>
                <a:lnTo>
                  <a:pt x="1000937" y="40741"/>
                </a:lnTo>
                <a:lnTo>
                  <a:pt x="1002080" y="39979"/>
                </a:lnTo>
                <a:lnTo>
                  <a:pt x="1002080" y="36169"/>
                </a:lnTo>
                <a:lnTo>
                  <a:pt x="1000556" y="35788"/>
                </a:lnTo>
                <a:lnTo>
                  <a:pt x="954112" y="28168"/>
                </a:lnTo>
                <a:lnTo>
                  <a:pt x="951509" y="65227"/>
                </a:lnTo>
                <a:lnTo>
                  <a:pt x="943254" y="102501"/>
                </a:lnTo>
                <a:lnTo>
                  <a:pt x="930440" y="138772"/>
                </a:lnTo>
                <a:lnTo>
                  <a:pt x="914133" y="172834"/>
                </a:lnTo>
                <a:lnTo>
                  <a:pt x="932408" y="182359"/>
                </a:lnTo>
                <a:lnTo>
                  <a:pt x="940447" y="171500"/>
                </a:lnTo>
                <a:lnTo>
                  <a:pt x="950493" y="156044"/>
                </a:lnTo>
                <a:lnTo>
                  <a:pt x="961961" y="135077"/>
                </a:lnTo>
                <a:lnTo>
                  <a:pt x="974280" y="107734"/>
                </a:lnTo>
                <a:lnTo>
                  <a:pt x="1025296" y="107734"/>
                </a:lnTo>
                <a:lnTo>
                  <a:pt x="1025296" y="197205"/>
                </a:lnTo>
                <a:lnTo>
                  <a:pt x="943444" y="197205"/>
                </a:lnTo>
                <a:lnTo>
                  <a:pt x="943444" y="214337"/>
                </a:lnTo>
                <a:lnTo>
                  <a:pt x="1025296" y="214337"/>
                </a:lnTo>
                <a:lnTo>
                  <a:pt x="1025296" y="322084"/>
                </a:lnTo>
                <a:lnTo>
                  <a:pt x="914133" y="322084"/>
                </a:lnTo>
                <a:lnTo>
                  <a:pt x="914133" y="339204"/>
                </a:lnTo>
                <a:lnTo>
                  <a:pt x="1144460" y="339204"/>
                </a:lnTo>
                <a:lnTo>
                  <a:pt x="1144460" y="32208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8" name="object 98"/>
          <p:cNvSpPr/>
          <p:nvPr/>
        </p:nvSpPr>
        <p:spPr>
          <a:xfrm>
            <a:off x="5974356" y="5732470"/>
            <a:ext cx="368438" cy="184726"/>
          </a:xfrm>
          <a:custGeom>
            <a:avLst/>
            <a:gdLst/>
            <a:ahLst/>
            <a:cxnLst/>
            <a:rect l="l" t="t" r="r" b="b"/>
            <a:pathLst>
              <a:path w="692784" h="347345">
                <a:moveTo>
                  <a:pt x="231470" y="177787"/>
                </a:moveTo>
                <a:lnTo>
                  <a:pt x="227431" y="138277"/>
                </a:lnTo>
                <a:lnTo>
                  <a:pt x="194208" y="99517"/>
                </a:lnTo>
                <a:lnTo>
                  <a:pt x="190182" y="98983"/>
                </a:lnTo>
                <a:lnTo>
                  <a:pt x="164465" y="95554"/>
                </a:lnTo>
                <a:lnTo>
                  <a:pt x="152730" y="95935"/>
                </a:lnTo>
                <a:lnTo>
                  <a:pt x="141109" y="96850"/>
                </a:lnTo>
                <a:lnTo>
                  <a:pt x="130683" y="97967"/>
                </a:lnTo>
                <a:lnTo>
                  <a:pt x="122593" y="98983"/>
                </a:lnTo>
                <a:lnTo>
                  <a:pt x="127444" y="85204"/>
                </a:lnTo>
                <a:lnTo>
                  <a:pt x="141008" y="48933"/>
                </a:lnTo>
                <a:lnTo>
                  <a:pt x="150380" y="33502"/>
                </a:lnTo>
                <a:lnTo>
                  <a:pt x="150380" y="31216"/>
                </a:lnTo>
                <a:lnTo>
                  <a:pt x="148856" y="30073"/>
                </a:lnTo>
                <a:lnTo>
                  <a:pt x="143535" y="27787"/>
                </a:lnTo>
                <a:lnTo>
                  <a:pt x="110413" y="14097"/>
                </a:lnTo>
                <a:lnTo>
                  <a:pt x="106349" y="26797"/>
                </a:lnTo>
                <a:lnTo>
                  <a:pt x="101371" y="42113"/>
                </a:lnTo>
                <a:lnTo>
                  <a:pt x="93281" y="66382"/>
                </a:lnTo>
                <a:lnTo>
                  <a:pt x="80327" y="104698"/>
                </a:lnTo>
                <a:lnTo>
                  <a:pt x="15773" y="118021"/>
                </a:lnTo>
                <a:lnTo>
                  <a:pt x="0" y="121069"/>
                </a:lnTo>
                <a:lnTo>
                  <a:pt x="6858" y="149237"/>
                </a:lnTo>
                <a:lnTo>
                  <a:pt x="24155" y="142481"/>
                </a:lnTo>
                <a:lnTo>
                  <a:pt x="40792" y="136867"/>
                </a:lnTo>
                <a:lnTo>
                  <a:pt x="56921" y="132105"/>
                </a:lnTo>
                <a:lnTo>
                  <a:pt x="72720" y="127914"/>
                </a:lnTo>
                <a:lnTo>
                  <a:pt x="52692" y="185559"/>
                </a:lnTo>
                <a:lnTo>
                  <a:pt x="32461" y="242366"/>
                </a:lnTo>
                <a:lnTo>
                  <a:pt x="14363" y="291261"/>
                </a:lnTo>
                <a:lnTo>
                  <a:pt x="762" y="325120"/>
                </a:lnTo>
                <a:lnTo>
                  <a:pt x="42265" y="340728"/>
                </a:lnTo>
                <a:lnTo>
                  <a:pt x="60591" y="282943"/>
                </a:lnTo>
                <a:lnTo>
                  <a:pt x="75653" y="236880"/>
                </a:lnTo>
                <a:lnTo>
                  <a:pt x="94056" y="181597"/>
                </a:lnTo>
                <a:lnTo>
                  <a:pt x="112255" y="127914"/>
                </a:lnTo>
                <a:lnTo>
                  <a:pt x="154190" y="114592"/>
                </a:lnTo>
                <a:lnTo>
                  <a:pt x="173037" y="118402"/>
                </a:lnTo>
                <a:lnTo>
                  <a:pt x="184404" y="129590"/>
                </a:lnTo>
                <a:lnTo>
                  <a:pt x="190004" y="147840"/>
                </a:lnTo>
                <a:lnTo>
                  <a:pt x="191490" y="172847"/>
                </a:lnTo>
                <a:lnTo>
                  <a:pt x="187909" y="224485"/>
                </a:lnTo>
                <a:lnTo>
                  <a:pt x="178168" y="270154"/>
                </a:lnTo>
                <a:lnTo>
                  <a:pt x="146570" y="315226"/>
                </a:lnTo>
                <a:lnTo>
                  <a:pt x="104317" y="294678"/>
                </a:lnTo>
                <a:lnTo>
                  <a:pt x="95567" y="317512"/>
                </a:lnTo>
                <a:lnTo>
                  <a:pt x="119380" y="330149"/>
                </a:lnTo>
                <a:lnTo>
                  <a:pt x="137629" y="337540"/>
                </a:lnTo>
                <a:lnTo>
                  <a:pt x="151028" y="341020"/>
                </a:lnTo>
                <a:lnTo>
                  <a:pt x="160274" y="341884"/>
                </a:lnTo>
                <a:lnTo>
                  <a:pt x="196938" y="322770"/>
                </a:lnTo>
                <a:lnTo>
                  <a:pt x="200520" y="315226"/>
                </a:lnTo>
                <a:lnTo>
                  <a:pt x="218579" y="277253"/>
                </a:lnTo>
                <a:lnTo>
                  <a:pt x="228866" y="223024"/>
                </a:lnTo>
                <a:lnTo>
                  <a:pt x="231470" y="177787"/>
                </a:lnTo>
                <a:close/>
              </a:path>
              <a:path w="692784" h="347345">
                <a:moveTo>
                  <a:pt x="330454" y="60528"/>
                </a:moveTo>
                <a:lnTo>
                  <a:pt x="317919" y="47307"/>
                </a:lnTo>
                <a:lnTo>
                  <a:pt x="305231" y="35547"/>
                </a:lnTo>
                <a:lnTo>
                  <a:pt x="293839" y="25996"/>
                </a:lnTo>
                <a:lnTo>
                  <a:pt x="285153" y="19418"/>
                </a:lnTo>
                <a:lnTo>
                  <a:pt x="270687" y="31216"/>
                </a:lnTo>
                <a:lnTo>
                  <a:pt x="280022" y="40779"/>
                </a:lnTo>
                <a:lnTo>
                  <a:pt x="290245" y="52298"/>
                </a:lnTo>
                <a:lnTo>
                  <a:pt x="300405" y="64897"/>
                </a:lnTo>
                <a:lnTo>
                  <a:pt x="309524" y="77673"/>
                </a:lnTo>
                <a:lnTo>
                  <a:pt x="330454" y="60528"/>
                </a:lnTo>
                <a:close/>
              </a:path>
              <a:path w="692784" h="347345">
                <a:moveTo>
                  <a:pt x="336931" y="162953"/>
                </a:moveTo>
                <a:lnTo>
                  <a:pt x="307047" y="112166"/>
                </a:lnTo>
                <a:lnTo>
                  <a:pt x="277164" y="71945"/>
                </a:lnTo>
                <a:lnTo>
                  <a:pt x="272199" y="65862"/>
                </a:lnTo>
                <a:lnTo>
                  <a:pt x="265366" y="56730"/>
                </a:lnTo>
                <a:lnTo>
                  <a:pt x="262305" y="52920"/>
                </a:lnTo>
                <a:lnTo>
                  <a:pt x="241376" y="67005"/>
                </a:lnTo>
                <a:lnTo>
                  <a:pt x="245313" y="72288"/>
                </a:lnTo>
                <a:lnTo>
                  <a:pt x="249415" y="78422"/>
                </a:lnTo>
                <a:lnTo>
                  <a:pt x="276910" y="130302"/>
                </a:lnTo>
                <a:lnTo>
                  <a:pt x="292684" y="176949"/>
                </a:lnTo>
                <a:lnTo>
                  <a:pt x="295427" y="191490"/>
                </a:lnTo>
                <a:lnTo>
                  <a:pt x="336931" y="162953"/>
                </a:lnTo>
                <a:close/>
              </a:path>
              <a:path w="692784" h="347345">
                <a:moveTo>
                  <a:pt x="363207" y="35788"/>
                </a:moveTo>
                <a:lnTo>
                  <a:pt x="353974" y="26720"/>
                </a:lnTo>
                <a:lnTo>
                  <a:pt x="343357" y="17183"/>
                </a:lnTo>
                <a:lnTo>
                  <a:pt x="332092" y="8001"/>
                </a:lnTo>
                <a:lnTo>
                  <a:pt x="320941" y="0"/>
                </a:lnTo>
                <a:lnTo>
                  <a:pt x="306095" y="12179"/>
                </a:lnTo>
                <a:lnTo>
                  <a:pt x="315226" y="20904"/>
                </a:lnTo>
                <a:lnTo>
                  <a:pt x="324980" y="31216"/>
                </a:lnTo>
                <a:lnTo>
                  <a:pt x="334365" y="42214"/>
                </a:lnTo>
                <a:lnTo>
                  <a:pt x="342633" y="53301"/>
                </a:lnTo>
                <a:lnTo>
                  <a:pt x="363207" y="35788"/>
                </a:lnTo>
                <a:close/>
              </a:path>
              <a:path w="692784" h="347345">
                <a:moveTo>
                  <a:pt x="692162" y="235038"/>
                </a:moveTo>
                <a:lnTo>
                  <a:pt x="681685" y="190423"/>
                </a:lnTo>
                <a:lnTo>
                  <a:pt x="653948" y="161175"/>
                </a:lnTo>
                <a:lnTo>
                  <a:pt x="614807" y="145275"/>
                </a:lnTo>
                <a:lnTo>
                  <a:pt x="609104" y="144665"/>
                </a:lnTo>
                <a:lnTo>
                  <a:pt x="570014" y="140474"/>
                </a:lnTo>
                <a:lnTo>
                  <a:pt x="567347" y="140550"/>
                </a:lnTo>
                <a:lnTo>
                  <a:pt x="567347" y="159131"/>
                </a:lnTo>
                <a:lnTo>
                  <a:pt x="562038" y="183603"/>
                </a:lnTo>
                <a:lnTo>
                  <a:pt x="554926" y="207860"/>
                </a:lnTo>
                <a:lnTo>
                  <a:pt x="544588" y="232702"/>
                </a:lnTo>
                <a:lnTo>
                  <a:pt x="529653" y="258889"/>
                </a:lnTo>
                <a:lnTo>
                  <a:pt x="527786" y="249745"/>
                </a:lnTo>
                <a:lnTo>
                  <a:pt x="525932" y="236664"/>
                </a:lnTo>
                <a:lnTo>
                  <a:pt x="524510" y="218782"/>
                </a:lnTo>
                <a:lnTo>
                  <a:pt x="524052" y="199771"/>
                </a:lnTo>
                <a:lnTo>
                  <a:pt x="524167" y="181978"/>
                </a:lnTo>
                <a:lnTo>
                  <a:pt x="560362" y="159219"/>
                </a:lnTo>
                <a:lnTo>
                  <a:pt x="567347" y="159131"/>
                </a:lnTo>
                <a:lnTo>
                  <a:pt x="567347" y="140550"/>
                </a:lnTo>
                <a:lnTo>
                  <a:pt x="555675" y="140868"/>
                </a:lnTo>
                <a:lnTo>
                  <a:pt x="543839" y="141859"/>
                </a:lnTo>
                <a:lnTo>
                  <a:pt x="534136" y="143217"/>
                </a:lnTo>
                <a:lnTo>
                  <a:pt x="526224" y="144665"/>
                </a:lnTo>
                <a:lnTo>
                  <a:pt x="527507" y="132118"/>
                </a:lnTo>
                <a:lnTo>
                  <a:pt x="627824" y="91795"/>
                </a:lnTo>
                <a:lnTo>
                  <a:pt x="665568" y="91376"/>
                </a:lnTo>
                <a:lnTo>
                  <a:pt x="665175" y="78740"/>
                </a:lnTo>
                <a:lnTo>
                  <a:pt x="665086" y="76136"/>
                </a:lnTo>
                <a:lnTo>
                  <a:pt x="664806" y="67005"/>
                </a:lnTo>
                <a:lnTo>
                  <a:pt x="636651" y="70675"/>
                </a:lnTo>
                <a:lnTo>
                  <a:pt x="601230" y="73291"/>
                </a:lnTo>
                <a:lnTo>
                  <a:pt x="565226" y="75031"/>
                </a:lnTo>
                <a:lnTo>
                  <a:pt x="535368" y="76136"/>
                </a:lnTo>
                <a:lnTo>
                  <a:pt x="539229" y="55384"/>
                </a:lnTo>
                <a:lnTo>
                  <a:pt x="542594" y="39687"/>
                </a:lnTo>
                <a:lnTo>
                  <a:pt x="545109" y="29565"/>
                </a:lnTo>
                <a:lnTo>
                  <a:pt x="546404" y="25514"/>
                </a:lnTo>
                <a:lnTo>
                  <a:pt x="547547" y="23596"/>
                </a:lnTo>
                <a:lnTo>
                  <a:pt x="549440" y="19418"/>
                </a:lnTo>
                <a:lnTo>
                  <a:pt x="549440" y="16370"/>
                </a:lnTo>
                <a:lnTo>
                  <a:pt x="502615" y="7988"/>
                </a:lnTo>
                <a:lnTo>
                  <a:pt x="501370" y="22148"/>
                </a:lnTo>
                <a:lnTo>
                  <a:pt x="499960" y="34226"/>
                </a:lnTo>
                <a:lnTo>
                  <a:pt x="499960" y="289725"/>
                </a:lnTo>
                <a:lnTo>
                  <a:pt x="492950" y="295389"/>
                </a:lnTo>
                <a:lnTo>
                  <a:pt x="483057" y="301904"/>
                </a:lnTo>
                <a:lnTo>
                  <a:pt x="470674" y="307289"/>
                </a:lnTo>
                <a:lnTo>
                  <a:pt x="456171" y="309524"/>
                </a:lnTo>
                <a:lnTo>
                  <a:pt x="441248" y="305142"/>
                </a:lnTo>
                <a:lnTo>
                  <a:pt x="433285" y="294767"/>
                </a:lnTo>
                <a:lnTo>
                  <a:pt x="430098" y="282536"/>
                </a:lnTo>
                <a:lnTo>
                  <a:pt x="429526" y="272592"/>
                </a:lnTo>
                <a:lnTo>
                  <a:pt x="433539" y="245364"/>
                </a:lnTo>
                <a:lnTo>
                  <a:pt x="445084" y="221005"/>
                </a:lnTo>
                <a:lnTo>
                  <a:pt x="463410" y="199771"/>
                </a:lnTo>
                <a:lnTo>
                  <a:pt x="487768" y="181978"/>
                </a:lnTo>
                <a:lnTo>
                  <a:pt x="488607" y="218782"/>
                </a:lnTo>
                <a:lnTo>
                  <a:pt x="491007" y="247129"/>
                </a:lnTo>
                <a:lnTo>
                  <a:pt x="494842" y="269836"/>
                </a:lnTo>
                <a:lnTo>
                  <a:pt x="499960" y="289725"/>
                </a:lnTo>
                <a:lnTo>
                  <a:pt x="499960" y="34226"/>
                </a:lnTo>
                <a:lnTo>
                  <a:pt x="498906" y="43256"/>
                </a:lnTo>
                <a:lnTo>
                  <a:pt x="494626" y="77673"/>
                </a:lnTo>
                <a:lnTo>
                  <a:pt x="446176" y="78613"/>
                </a:lnTo>
                <a:lnTo>
                  <a:pt x="421500" y="78740"/>
                </a:lnTo>
                <a:lnTo>
                  <a:pt x="398310" y="78422"/>
                </a:lnTo>
                <a:lnTo>
                  <a:pt x="399072" y="103174"/>
                </a:lnTo>
                <a:lnTo>
                  <a:pt x="420712" y="100774"/>
                </a:lnTo>
                <a:lnTo>
                  <a:pt x="449173" y="98793"/>
                </a:lnTo>
                <a:lnTo>
                  <a:pt x="475996" y="97396"/>
                </a:lnTo>
                <a:lnTo>
                  <a:pt x="492721" y="96697"/>
                </a:lnTo>
                <a:lnTo>
                  <a:pt x="491045" y="115760"/>
                </a:lnTo>
                <a:lnTo>
                  <a:pt x="489915" y="129819"/>
                </a:lnTo>
                <a:lnTo>
                  <a:pt x="489140" y="141859"/>
                </a:lnTo>
                <a:lnTo>
                  <a:pt x="488530" y="154952"/>
                </a:lnTo>
                <a:lnTo>
                  <a:pt x="449427" y="175691"/>
                </a:lnTo>
                <a:lnTo>
                  <a:pt x="419811" y="202438"/>
                </a:lnTo>
                <a:lnTo>
                  <a:pt x="401053" y="235038"/>
                </a:lnTo>
                <a:lnTo>
                  <a:pt x="394500" y="273354"/>
                </a:lnTo>
                <a:lnTo>
                  <a:pt x="397891" y="297764"/>
                </a:lnTo>
                <a:lnTo>
                  <a:pt x="408203" y="317322"/>
                </a:lnTo>
                <a:lnTo>
                  <a:pt x="425653" y="330314"/>
                </a:lnTo>
                <a:lnTo>
                  <a:pt x="450469" y="335026"/>
                </a:lnTo>
                <a:lnTo>
                  <a:pt x="484085" y="329209"/>
                </a:lnTo>
                <a:lnTo>
                  <a:pt x="518121" y="309524"/>
                </a:lnTo>
                <a:lnTo>
                  <a:pt x="560565" y="258889"/>
                </a:lnTo>
                <a:lnTo>
                  <a:pt x="579424" y="220764"/>
                </a:lnTo>
                <a:lnTo>
                  <a:pt x="597039" y="165989"/>
                </a:lnTo>
                <a:lnTo>
                  <a:pt x="610171" y="171538"/>
                </a:lnTo>
                <a:lnTo>
                  <a:pt x="627545" y="183502"/>
                </a:lnTo>
                <a:lnTo>
                  <a:pt x="642696" y="204317"/>
                </a:lnTo>
                <a:lnTo>
                  <a:pt x="649185" y="236423"/>
                </a:lnTo>
                <a:lnTo>
                  <a:pt x="648881" y="245783"/>
                </a:lnTo>
                <a:lnTo>
                  <a:pt x="629018" y="293903"/>
                </a:lnTo>
                <a:lnTo>
                  <a:pt x="588606" y="320598"/>
                </a:lnTo>
                <a:lnTo>
                  <a:pt x="552488" y="327025"/>
                </a:lnTo>
                <a:lnTo>
                  <a:pt x="559346" y="347205"/>
                </a:lnTo>
                <a:lnTo>
                  <a:pt x="624192" y="331990"/>
                </a:lnTo>
                <a:lnTo>
                  <a:pt x="663511" y="306108"/>
                </a:lnTo>
                <a:lnTo>
                  <a:pt x="691146" y="250685"/>
                </a:lnTo>
                <a:lnTo>
                  <a:pt x="692111" y="236664"/>
                </a:lnTo>
                <a:lnTo>
                  <a:pt x="692162" y="23503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99" name="object 99"/>
          <p:cNvSpPr/>
          <p:nvPr/>
        </p:nvSpPr>
        <p:spPr>
          <a:xfrm>
            <a:off x="6384876" y="5739959"/>
            <a:ext cx="129341" cy="177972"/>
          </a:xfrm>
          <a:custGeom>
            <a:avLst/>
            <a:gdLst/>
            <a:ahLst/>
            <a:cxnLst/>
            <a:rect l="l" t="t" r="r" b="b"/>
            <a:pathLst>
              <a:path w="243204" h="334645">
                <a:moveTo>
                  <a:pt x="194159" y="0"/>
                </a:moveTo>
                <a:lnTo>
                  <a:pt x="198561" y="49290"/>
                </a:lnTo>
                <a:lnTo>
                  <a:pt x="200822" y="93655"/>
                </a:lnTo>
                <a:lnTo>
                  <a:pt x="201613" y="126046"/>
                </a:lnTo>
                <a:lnTo>
                  <a:pt x="201706" y="147710"/>
                </a:lnTo>
                <a:lnTo>
                  <a:pt x="199620" y="194041"/>
                </a:lnTo>
                <a:lnTo>
                  <a:pt x="180895" y="257762"/>
                </a:lnTo>
                <a:lnTo>
                  <a:pt x="137237" y="297415"/>
                </a:lnTo>
                <a:lnTo>
                  <a:pt x="89494" y="311717"/>
                </a:lnTo>
                <a:lnTo>
                  <a:pt x="73476" y="312944"/>
                </a:lnTo>
                <a:lnTo>
                  <a:pt x="81849" y="334643"/>
                </a:lnTo>
                <a:lnTo>
                  <a:pt x="137532" y="322954"/>
                </a:lnTo>
                <a:lnTo>
                  <a:pt x="179606" y="305216"/>
                </a:lnTo>
                <a:lnTo>
                  <a:pt x="209625" y="280012"/>
                </a:lnTo>
                <a:lnTo>
                  <a:pt x="229143" y="245924"/>
                </a:lnTo>
                <a:lnTo>
                  <a:pt x="239715" y="201536"/>
                </a:lnTo>
                <a:lnTo>
                  <a:pt x="242850" y="146195"/>
                </a:lnTo>
                <a:lnTo>
                  <a:pt x="242832" y="140102"/>
                </a:lnTo>
                <a:lnTo>
                  <a:pt x="242708" y="129192"/>
                </a:lnTo>
                <a:lnTo>
                  <a:pt x="242098" y="102597"/>
                </a:lnTo>
                <a:lnTo>
                  <a:pt x="241343" y="71808"/>
                </a:lnTo>
                <a:lnTo>
                  <a:pt x="239163" y="18273"/>
                </a:lnTo>
                <a:lnTo>
                  <a:pt x="239085" y="14848"/>
                </a:lnTo>
                <a:lnTo>
                  <a:pt x="241365" y="7233"/>
                </a:lnTo>
                <a:lnTo>
                  <a:pt x="241365" y="3043"/>
                </a:lnTo>
                <a:lnTo>
                  <a:pt x="240225" y="3043"/>
                </a:lnTo>
                <a:lnTo>
                  <a:pt x="230324" y="2285"/>
                </a:lnTo>
                <a:lnTo>
                  <a:pt x="194159" y="0"/>
                </a:lnTo>
                <a:close/>
              </a:path>
              <a:path w="243204" h="334645">
                <a:moveTo>
                  <a:pt x="11798" y="7233"/>
                </a:moveTo>
                <a:lnTo>
                  <a:pt x="10510" y="18273"/>
                </a:lnTo>
                <a:lnTo>
                  <a:pt x="8751" y="32217"/>
                </a:lnTo>
                <a:lnTo>
                  <a:pt x="6871" y="46903"/>
                </a:lnTo>
                <a:lnTo>
                  <a:pt x="5704" y="56342"/>
                </a:lnTo>
                <a:lnTo>
                  <a:pt x="3368" y="78862"/>
                </a:lnTo>
                <a:lnTo>
                  <a:pt x="1567" y="102597"/>
                </a:lnTo>
                <a:lnTo>
                  <a:pt x="409" y="126046"/>
                </a:lnTo>
                <a:lnTo>
                  <a:pt x="0" y="147710"/>
                </a:lnTo>
                <a:lnTo>
                  <a:pt x="678" y="172037"/>
                </a:lnTo>
                <a:lnTo>
                  <a:pt x="5424" y="208104"/>
                </a:lnTo>
                <a:lnTo>
                  <a:pt x="18308" y="240815"/>
                </a:lnTo>
                <a:lnTo>
                  <a:pt x="43398" y="255073"/>
                </a:lnTo>
                <a:lnTo>
                  <a:pt x="58917" y="251248"/>
                </a:lnTo>
                <a:lnTo>
                  <a:pt x="73044" y="240749"/>
                </a:lnTo>
                <a:lnTo>
                  <a:pt x="86814" y="225039"/>
                </a:lnTo>
                <a:lnTo>
                  <a:pt x="92496" y="217386"/>
                </a:lnTo>
                <a:lnTo>
                  <a:pt x="58628" y="217386"/>
                </a:lnTo>
                <a:lnTo>
                  <a:pt x="48604" y="207559"/>
                </a:lnTo>
                <a:lnTo>
                  <a:pt x="43257" y="184740"/>
                </a:lnTo>
                <a:lnTo>
                  <a:pt x="41123" y="158922"/>
                </a:lnTo>
                <a:lnTo>
                  <a:pt x="40736" y="140102"/>
                </a:lnTo>
                <a:lnTo>
                  <a:pt x="42318" y="107185"/>
                </a:lnTo>
                <a:lnTo>
                  <a:pt x="50049" y="42500"/>
                </a:lnTo>
                <a:lnTo>
                  <a:pt x="57482" y="21699"/>
                </a:lnTo>
                <a:lnTo>
                  <a:pt x="57482" y="18273"/>
                </a:lnTo>
                <a:lnTo>
                  <a:pt x="55960" y="16745"/>
                </a:lnTo>
                <a:lnTo>
                  <a:pt x="47581" y="14848"/>
                </a:lnTo>
                <a:lnTo>
                  <a:pt x="11798" y="7233"/>
                </a:lnTo>
                <a:close/>
              </a:path>
              <a:path w="243204" h="334645">
                <a:moveTo>
                  <a:pt x="87178" y="190358"/>
                </a:moveTo>
                <a:lnTo>
                  <a:pt x="81004" y="198916"/>
                </a:lnTo>
                <a:lnTo>
                  <a:pt x="73760" y="207726"/>
                </a:lnTo>
                <a:lnTo>
                  <a:pt x="66088" y="214608"/>
                </a:lnTo>
                <a:lnTo>
                  <a:pt x="58628" y="217386"/>
                </a:lnTo>
                <a:lnTo>
                  <a:pt x="92496" y="217386"/>
                </a:lnTo>
                <a:lnTo>
                  <a:pt x="101262" y="205581"/>
                </a:lnTo>
                <a:lnTo>
                  <a:pt x="87178" y="190358"/>
                </a:lnTo>
                <a:close/>
              </a:path>
              <a:path w="243204" h="334645">
                <a:moveTo>
                  <a:pt x="241365" y="2667"/>
                </a:moveTo>
                <a:lnTo>
                  <a:pt x="240225" y="3043"/>
                </a:lnTo>
                <a:lnTo>
                  <a:pt x="241365" y="3043"/>
                </a:lnTo>
                <a:lnTo>
                  <a:pt x="241365" y="26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0" name="object 100"/>
          <p:cNvSpPr/>
          <p:nvPr/>
        </p:nvSpPr>
        <p:spPr>
          <a:xfrm>
            <a:off x="6550315" y="5731659"/>
            <a:ext cx="605171" cy="191818"/>
          </a:xfrm>
          <a:custGeom>
            <a:avLst/>
            <a:gdLst/>
            <a:ahLst/>
            <a:cxnLst/>
            <a:rect l="l" t="t" r="r" b="b"/>
            <a:pathLst>
              <a:path w="1137919" h="360679">
                <a:moveTo>
                  <a:pt x="355955" y="52920"/>
                </a:moveTo>
                <a:lnTo>
                  <a:pt x="96316" y="52920"/>
                </a:lnTo>
                <a:lnTo>
                  <a:pt x="101511" y="45669"/>
                </a:lnTo>
                <a:lnTo>
                  <a:pt x="105600" y="39738"/>
                </a:lnTo>
                <a:lnTo>
                  <a:pt x="109321" y="34023"/>
                </a:lnTo>
                <a:lnTo>
                  <a:pt x="113449" y="27406"/>
                </a:lnTo>
                <a:lnTo>
                  <a:pt x="120307" y="23990"/>
                </a:lnTo>
                <a:lnTo>
                  <a:pt x="120675" y="22085"/>
                </a:lnTo>
                <a:lnTo>
                  <a:pt x="120675" y="19037"/>
                </a:lnTo>
                <a:lnTo>
                  <a:pt x="119913" y="17894"/>
                </a:lnTo>
                <a:lnTo>
                  <a:pt x="117627" y="17132"/>
                </a:lnTo>
                <a:lnTo>
                  <a:pt x="74993" y="1524"/>
                </a:lnTo>
                <a:lnTo>
                  <a:pt x="64719" y="34759"/>
                </a:lnTo>
                <a:lnTo>
                  <a:pt x="46202" y="70383"/>
                </a:lnTo>
                <a:lnTo>
                  <a:pt x="23329" y="103936"/>
                </a:lnTo>
                <a:lnTo>
                  <a:pt x="0" y="130962"/>
                </a:lnTo>
                <a:lnTo>
                  <a:pt x="14084" y="144284"/>
                </a:lnTo>
                <a:lnTo>
                  <a:pt x="26365" y="133489"/>
                </a:lnTo>
                <a:lnTo>
                  <a:pt x="41490" y="118732"/>
                </a:lnTo>
                <a:lnTo>
                  <a:pt x="60337" y="98196"/>
                </a:lnTo>
                <a:lnTo>
                  <a:pt x="83756" y="70053"/>
                </a:lnTo>
                <a:lnTo>
                  <a:pt x="355955" y="70053"/>
                </a:lnTo>
                <a:lnTo>
                  <a:pt x="355955" y="52920"/>
                </a:lnTo>
                <a:close/>
              </a:path>
              <a:path w="1137919" h="360679">
                <a:moveTo>
                  <a:pt x="356336" y="197967"/>
                </a:moveTo>
                <a:lnTo>
                  <a:pt x="307225" y="197967"/>
                </a:lnTo>
                <a:lnTo>
                  <a:pt x="308330" y="166700"/>
                </a:lnTo>
                <a:lnTo>
                  <a:pt x="308838" y="144284"/>
                </a:lnTo>
                <a:lnTo>
                  <a:pt x="308940" y="136829"/>
                </a:lnTo>
                <a:lnTo>
                  <a:pt x="309054" y="126390"/>
                </a:lnTo>
                <a:lnTo>
                  <a:pt x="309130" y="108889"/>
                </a:lnTo>
                <a:lnTo>
                  <a:pt x="268770" y="108889"/>
                </a:lnTo>
                <a:lnTo>
                  <a:pt x="268770" y="126390"/>
                </a:lnTo>
                <a:lnTo>
                  <a:pt x="268757" y="160324"/>
                </a:lnTo>
                <a:lnTo>
                  <a:pt x="268693" y="167881"/>
                </a:lnTo>
                <a:lnTo>
                  <a:pt x="268566" y="178066"/>
                </a:lnTo>
                <a:lnTo>
                  <a:pt x="268020" y="197967"/>
                </a:lnTo>
                <a:lnTo>
                  <a:pt x="267639" y="197967"/>
                </a:lnTo>
                <a:lnTo>
                  <a:pt x="267639" y="215099"/>
                </a:lnTo>
                <a:lnTo>
                  <a:pt x="265925" y="242150"/>
                </a:lnTo>
                <a:lnTo>
                  <a:pt x="264502" y="261543"/>
                </a:lnTo>
                <a:lnTo>
                  <a:pt x="262928" y="276669"/>
                </a:lnTo>
                <a:lnTo>
                  <a:pt x="260781" y="290868"/>
                </a:lnTo>
                <a:lnTo>
                  <a:pt x="196443" y="290868"/>
                </a:lnTo>
                <a:lnTo>
                  <a:pt x="198729" y="277850"/>
                </a:lnTo>
                <a:lnTo>
                  <a:pt x="200723" y="263258"/>
                </a:lnTo>
                <a:lnTo>
                  <a:pt x="202869" y="243535"/>
                </a:lnTo>
                <a:lnTo>
                  <a:pt x="205587" y="215099"/>
                </a:lnTo>
                <a:lnTo>
                  <a:pt x="267639" y="215099"/>
                </a:lnTo>
                <a:lnTo>
                  <a:pt x="267639" y="197967"/>
                </a:lnTo>
                <a:lnTo>
                  <a:pt x="207098" y="197967"/>
                </a:lnTo>
                <a:lnTo>
                  <a:pt x="208292" y="181381"/>
                </a:lnTo>
                <a:lnTo>
                  <a:pt x="209435" y="162610"/>
                </a:lnTo>
                <a:lnTo>
                  <a:pt x="210337" y="144284"/>
                </a:lnTo>
                <a:lnTo>
                  <a:pt x="210908" y="126390"/>
                </a:lnTo>
                <a:lnTo>
                  <a:pt x="268770" y="126390"/>
                </a:lnTo>
                <a:lnTo>
                  <a:pt x="268770" y="108889"/>
                </a:lnTo>
                <a:lnTo>
                  <a:pt x="172072" y="108889"/>
                </a:lnTo>
                <a:lnTo>
                  <a:pt x="172072" y="126390"/>
                </a:lnTo>
                <a:lnTo>
                  <a:pt x="171678" y="144284"/>
                </a:lnTo>
                <a:lnTo>
                  <a:pt x="171081" y="160324"/>
                </a:lnTo>
                <a:lnTo>
                  <a:pt x="170091" y="178066"/>
                </a:lnTo>
                <a:lnTo>
                  <a:pt x="168656" y="197967"/>
                </a:lnTo>
                <a:lnTo>
                  <a:pt x="167132" y="197967"/>
                </a:lnTo>
                <a:lnTo>
                  <a:pt x="167132" y="215099"/>
                </a:lnTo>
                <a:lnTo>
                  <a:pt x="163525" y="246316"/>
                </a:lnTo>
                <a:lnTo>
                  <a:pt x="160604" y="267550"/>
                </a:lnTo>
                <a:lnTo>
                  <a:pt x="158191" y="281495"/>
                </a:lnTo>
                <a:lnTo>
                  <a:pt x="156083" y="290868"/>
                </a:lnTo>
                <a:lnTo>
                  <a:pt x="97078" y="290868"/>
                </a:lnTo>
                <a:lnTo>
                  <a:pt x="100571" y="271792"/>
                </a:lnTo>
                <a:lnTo>
                  <a:pt x="103720" y="251701"/>
                </a:lnTo>
                <a:lnTo>
                  <a:pt x="106286" y="233095"/>
                </a:lnTo>
                <a:lnTo>
                  <a:pt x="108496" y="215099"/>
                </a:lnTo>
                <a:lnTo>
                  <a:pt x="167132" y="215099"/>
                </a:lnTo>
                <a:lnTo>
                  <a:pt x="167132" y="197967"/>
                </a:lnTo>
                <a:lnTo>
                  <a:pt x="110401" y="197967"/>
                </a:lnTo>
                <a:lnTo>
                  <a:pt x="113093" y="169545"/>
                </a:lnTo>
                <a:lnTo>
                  <a:pt x="114592" y="150190"/>
                </a:lnTo>
                <a:lnTo>
                  <a:pt x="115214" y="136829"/>
                </a:lnTo>
                <a:lnTo>
                  <a:pt x="115354" y="126390"/>
                </a:lnTo>
                <a:lnTo>
                  <a:pt x="172072" y="126390"/>
                </a:lnTo>
                <a:lnTo>
                  <a:pt x="172072" y="108889"/>
                </a:lnTo>
                <a:lnTo>
                  <a:pt x="74993" y="108889"/>
                </a:lnTo>
                <a:lnTo>
                  <a:pt x="74879" y="122161"/>
                </a:lnTo>
                <a:lnTo>
                  <a:pt x="74320" y="141439"/>
                </a:lnTo>
                <a:lnTo>
                  <a:pt x="74206" y="144284"/>
                </a:lnTo>
                <a:lnTo>
                  <a:pt x="72910" y="167881"/>
                </a:lnTo>
                <a:lnTo>
                  <a:pt x="70421" y="197967"/>
                </a:lnTo>
                <a:lnTo>
                  <a:pt x="6096" y="197967"/>
                </a:lnTo>
                <a:lnTo>
                  <a:pt x="6096" y="215099"/>
                </a:lnTo>
                <a:lnTo>
                  <a:pt x="68516" y="215099"/>
                </a:lnTo>
                <a:lnTo>
                  <a:pt x="62496" y="256463"/>
                </a:lnTo>
                <a:lnTo>
                  <a:pt x="56286" y="287337"/>
                </a:lnTo>
                <a:lnTo>
                  <a:pt x="50584" y="309219"/>
                </a:lnTo>
                <a:lnTo>
                  <a:pt x="46062" y="323608"/>
                </a:lnTo>
                <a:lnTo>
                  <a:pt x="86423" y="329692"/>
                </a:lnTo>
                <a:lnTo>
                  <a:pt x="88709" y="323989"/>
                </a:lnTo>
                <a:lnTo>
                  <a:pt x="89839" y="320167"/>
                </a:lnTo>
                <a:lnTo>
                  <a:pt x="93268" y="307606"/>
                </a:lnTo>
                <a:lnTo>
                  <a:pt x="257733" y="307606"/>
                </a:lnTo>
                <a:lnTo>
                  <a:pt x="253047" y="322287"/>
                </a:lnTo>
                <a:lnTo>
                  <a:pt x="246176" y="331927"/>
                </a:lnTo>
                <a:lnTo>
                  <a:pt x="235953" y="337223"/>
                </a:lnTo>
                <a:lnTo>
                  <a:pt x="221195" y="338836"/>
                </a:lnTo>
                <a:lnTo>
                  <a:pt x="212267" y="338569"/>
                </a:lnTo>
                <a:lnTo>
                  <a:pt x="203822" y="337883"/>
                </a:lnTo>
                <a:lnTo>
                  <a:pt x="195859" y="336905"/>
                </a:lnTo>
                <a:lnTo>
                  <a:pt x="188442" y="335788"/>
                </a:lnTo>
                <a:lnTo>
                  <a:pt x="196824" y="355206"/>
                </a:lnTo>
                <a:lnTo>
                  <a:pt x="240982" y="355206"/>
                </a:lnTo>
                <a:lnTo>
                  <a:pt x="266344" y="352158"/>
                </a:lnTo>
                <a:lnTo>
                  <a:pt x="282486" y="343115"/>
                </a:lnTo>
                <a:lnTo>
                  <a:pt x="285242" y="338836"/>
                </a:lnTo>
                <a:lnTo>
                  <a:pt x="292061" y="328218"/>
                </a:lnTo>
                <a:lnTo>
                  <a:pt x="297713" y="307606"/>
                </a:lnTo>
                <a:lnTo>
                  <a:pt x="352158" y="307606"/>
                </a:lnTo>
                <a:lnTo>
                  <a:pt x="352158" y="290868"/>
                </a:lnTo>
                <a:lnTo>
                  <a:pt x="300367" y="290868"/>
                </a:lnTo>
                <a:lnTo>
                  <a:pt x="302501" y="272554"/>
                </a:lnTo>
                <a:lnTo>
                  <a:pt x="304279" y="251701"/>
                </a:lnTo>
                <a:lnTo>
                  <a:pt x="305625" y="231495"/>
                </a:lnTo>
                <a:lnTo>
                  <a:pt x="306463" y="215099"/>
                </a:lnTo>
                <a:lnTo>
                  <a:pt x="356336" y="215099"/>
                </a:lnTo>
                <a:lnTo>
                  <a:pt x="356336" y="197967"/>
                </a:lnTo>
                <a:close/>
              </a:path>
              <a:path w="1137919" h="360679">
                <a:moveTo>
                  <a:pt x="742962" y="249758"/>
                </a:moveTo>
                <a:lnTo>
                  <a:pt x="611606" y="249758"/>
                </a:lnTo>
                <a:lnTo>
                  <a:pt x="611606" y="156095"/>
                </a:lnTo>
                <a:lnTo>
                  <a:pt x="708698" y="156095"/>
                </a:lnTo>
                <a:lnTo>
                  <a:pt x="708698" y="138950"/>
                </a:lnTo>
                <a:lnTo>
                  <a:pt x="611606" y="138950"/>
                </a:lnTo>
                <a:lnTo>
                  <a:pt x="611606" y="66624"/>
                </a:lnTo>
                <a:lnTo>
                  <a:pt x="718972" y="66624"/>
                </a:lnTo>
                <a:lnTo>
                  <a:pt x="718972" y="49491"/>
                </a:lnTo>
                <a:lnTo>
                  <a:pt x="507301" y="49491"/>
                </a:lnTo>
                <a:lnTo>
                  <a:pt x="517004" y="34975"/>
                </a:lnTo>
                <a:lnTo>
                  <a:pt x="521220" y="28778"/>
                </a:lnTo>
                <a:lnTo>
                  <a:pt x="523290" y="25895"/>
                </a:lnTo>
                <a:lnTo>
                  <a:pt x="526338" y="23228"/>
                </a:lnTo>
                <a:lnTo>
                  <a:pt x="527862" y="21704"/>
                </a:lnTo>
                <a:lnTo>
                  <a:pt x="527862" y="16751"/>
                </a:lnTo>
                <a:lnTo>
                  <a:pt x="524814" y="15608"/>
                </a:lnTo>
                <a:lnTo>
                  <a:pt x="523671" y="15227"/>
                </a:lnTo>
                <a:lnTo>
                  <a:pt x="483323" y="0"/>
                </a:lnTo>
                <a:lnTo>
                  <a:pt x="477100" y="22910"/>
                </a:lnTo>
                <a:lnTo>
                  <a:pt x="462381" y="55638"/>
                </a:lnTo>
                <a:lnTo>
                  <a:pt x="438238" y="92138"/>
                </a:lnTo>
                <a:lnTo>
                  <a:pt x="403745" y="126390"/>
                </a:lnTo>
                <a:lnTo>
                  <a:pt x="423545" y="139725"/>
                </a:lnTo>
                <a:lnTo>
                  <a:pt x="448170" y="120116"/>
                </a:lnTo>
                <a:lnTo>
                  <a:pt x="466940" y="101892"/>
                </a:lnTo>
                <a:lnTo>
                  <a:pt x="482003" y="84315"/>
                </a:lnTo>
                <a:lnTo>
                  <a:pt x="495503" y="66624"/>
                </a:lnTo>
                <a:lnTo>
                  <a:pt x="571639" y="66624"/>
                </a:lnTo>
                <a:lnTo>
                  <a:pt x="571639" y="138950"/>
                </a:lnTo>
                <a:lnTo>
                  <a:pt x="571639" y="156095"/>
                </a:lnTo>
                <a:lnTo>
                  <a:pt x="571639" y="249758"/>
                </a:lnTo>
                <a:lnTo>
                  <a:pt x="490550" y="249758"/>
                </a:lnTo>
                <a:lnTo>
                  <a:pt x="490550" y="156095"/>
                </a:lnTo>
                <a:lnTo>
                  <a:pt x="571639" y="156095"/>
                </a:lnTo>
                <a:lnTo>
                  <a:pt x="571639" y="138950"/>
                </a:lnTo>
                <a:lnTo>
                  <a:pt x="451332" y="138950"/>
                </a:lnTo>
                <a:lnTo>
                  <a:pt x="451332" y="249758"/>
                </a:lnTo>
                <a:lnTo>
                  <a:pt x="390423" y="249758"/>
                </a:lnTo>
                <a:lnTo>
                  <a:pt x="390423" y="266509"/>
                </a:lnTo>
                <a:lnTo>
                  <a:pt x="571639" y="266509"/>
                </a:lnTo>
                <a:lnTo>
                  <a:pt x="571639" y="360527"/>
                </a:lnTo>
                <a:lnTo>
                  <a:pt x="611606" y="360527"/>
                </a:lnTo>
                <a:lnTo>
                  <a:pt x="611606" y="266509"/>
                </a:lnTo>
                <a:lnTo>
                  <a:pt x="742962" y="266509"/>
                </a:lnTo>
                <a:lnTo>
                  <a:pt x="742962" y="249758"/>
                </a:lnTo>
                <a:close/>
              </a:path>
              <a:path w="1137919" h="360679">
                <a:moveTo>
                  <a:pt x="872871" y="67767"/>
                </a:moveTo>
                <a:lnTo>
                  <a:pt x="856945" y="55257"/>
                </a:lnTo>
                <a:lnTo>
                  <a:pt x="840841" y="43929"/>
                </a:lnTo>
                <a:lnTo>
                  <a:pt x="823239" y="32804"/>
                </a:lnTo>
                <a:lnTo>
                  <a:pt x="802817" y="20942"/>
                </a:lnTo>
                <a:lnTo>
                  <a:pt x="794067" y="33883"/>
                </a:lnTo>
                <a:lnTo>
                  <a:pt x="805840" y="45770"/>
                </a:lnTo>
                <a:lnTo>
                  <a:pt x="819238" y="61061"/>
                </a:lnTo>
                <a:lnTo>
                  <a:pt x="832980" y="79121"/>
                </a:lnTo>
                <a:lnTo>
                  <a:pt x="845832" y="99364"/>
                </a:lnTo>
                <a:lnTo>
                  <a:pt x="872871" y="67767"/>
                </a:lnTo>
                <a:close/>
              </a:path>
              <a:path w="1137919" h="360679">
                <a:moveTo>
                  <a:pt x="877811" y="139725"/>
                </a:moveTo>
                <a:lnTo>
                  <a:pt x="874014" y="122593"/>
                </a:lnTo>
                <a:lnTo>
                  <a:pt x="861644" y="130848"/>
                </a:lnTo>
                <a:lnTo>
                  <a:pt x="841883" y="143002"/>
                </a:lnTo>
                <a:lnTo>
                  <a:pt x="816775" y="156375"/>
                </a:lnTo>
                <a:lnTo>
                  <a:pt x="788352" y="168275"/>
                </a:lnTo>
                <a:lnTo>
                  <a:pt x="803960" y="198729"/>
                </a:lnTo>
                <a:lnTo>
                  <a:pt x="804341" y="199872"/>
                </a:lnTo>
                <a:lnTo>
                  <a:pt x="805484" y="201777"/>
                </a:lnTo>
                <a:lnTo>
                  <a:pt x="810818" y="201777"/>
                </a:lnTo>
                <a:lnTo>
                  <a:pt x="812558" y="196443"/>
                </a:lnTo>
                <a:lnTo>
                  <a:pt x="813854" y="192252"/>
                </a:lnTo>
                <a:lnTo>
                  <a:pt x="823315" y="185331"/>
                </a:lnTo>
                <a:lnTo>
                  <a:pt x="840130" y="172554"/>
                </a:lnTo>
                <a:lnTo>
                  <a:pt x="859790" y="156502"/>
                </a:lnTo>
                <a:lnTo>
                  <a:pt x="877811" y="139725"/>
                </a:lnTo>
                <a:close/>
              </a:path>
              <a:path w="1137919" h="360679">
                <a:moveTo>
                  <a:pt x="1040384" y="51015"/>
                </a:moveTo>
                <a:lnTo>
                  <a:pt x="1001928" y="51015"/>
                </a:lnTo>
                <a:lnTo>
                  <a:pt x="1001928" y="68148"/>
                </a:lnTo>
                <a:lnTo>
                  <a:pt x="1001928" y="110032"/>
                </a:lnTo>
                <a:lnTo>
                  <a:pt x="1001928" y="126784"/>
                </a:lnTo>
                <a:lnTo>
                  <a:pt x="1001928" y="171323"/>
                </a:lnTo>
                <a:lnTo>
                  <a:pt x="924648" y="171323"/>
                </a:lnTo>
                <a:lnTo>
                  <a:pt x="924648" y="126784"/>
                </a:lnTo>
                <a:lnTo>
                  <a:pt x="1001928" y="126784"/>
                </a:lnTo>
                <a:lnTo>
                  <a:pt x="1001928" y="110032"/>
                </a:lnTo>
                <a:lnTo>
                  <a:pt x="924648" y="110032"/>
                </a:lnTo>
                <a:lnTo>
                  <a:pt x="924648" y="68148"/>
                </a:lnTo>
                <a:lnTo>
                  <a:pt x="1001928" y="68148"/>
                </a:lnTo>
                <a:lnTo>
                  <a:pt x="1001928" y="51015"/>
                </a:lnTo>
                <a:lnTo>
                  <a:pt x="957008" y="51015"/>
                </a:lnTo>
                <a:lnTo>
                  <a:pt x="960323" y="47929"/>
                </a:lnTo>
                <a:lnTo>
                  <a:pt x="965809" y="42303"/>
                </a:lnTo>
                <a:lnTo>
                  <a:pt x="972794" y="34467"/>
                </a:lnTo>
                <a:lnTo>
                  <a:pt x="980617" y="24752"/>
                </a:lnTo>
                <a:lnTo>
                  <a:pt x="990511" y="21704"/>
                </a:lnTo>
                <a:lnTo>
                  <a:pt x="990511" y="17132"/>
                </a:lnTo>
                <a:lnTo>
                  <a:pt x="988987" y="16370"/>
                </a:lnTo>
                <a:lnTo>
                  <a:pt x="987463" y="15989"/>
                </a:lnTo>
                <a:lnTo>
                  <a:pt x="943673" y="1524"/>
                </a:lnTo>
                <a:lnTo>
                  <a:pt x="942822" y="9575"/>
                </a:lnTo>
                <a:lnTo>
                  <a:pt x="940536" y="19710"/>
                </a:lnTo>
                <a:lnTo>
                  <a:pt x="935545" y="33108"/>
                </a:lnTo>
                <a:lnTo>
                  <a:pt x="926553" y="51015"/>
                </a:lnTo>
                <a:lnTo>
                  <a:pt x="885431" y="51015"/>
                </a:lnTo>
                <a:lnTo>
                  <a:pt x="885431" y="188074"/>
                </a:lnTo>
                <a:lnTo>
                  <a:pt x="1040384" y="188074"/>
                </a:lnTo>
                <a:lnTo>
                  <a:pt x="1040384" y="171323"/>
                </a:lnTo>
                <a:lnTo>
                  <a:pt x="1040384" y="126784"/>
                </a:lnTo>
                <a:lnTo>
                  <a:pt x="1040384" y="110032"/>
                </a:lnTo>
                <a:lnTo>
                  <a:pt x="1040384" y="68148"/>
                </a:lnTo>
                <a:lnTo>
                  <a:pt x="1040384" y="51015"/>
                </a:lnTo>
                <a:close/>
              </a:path>
              <a:path w="1137919" h="360679">
                <a:moveTo>
                  <a:pt x="1131760" y="46824"/>
                </a:moveTo>
                <a:lnTo>
                  <a:pt x="1130985" y="45681"/>
                </a:lnTo>
                <a:lnTo>
                  <a:pt x="1096352" y="19799"/>
                </a:lnTo>
                <a:lnTo>
                  <a:pt x="1084503" y="42062"/>
                </a:lnTo>
                <a:lnTo>
                  <a:pt x="1072451" y="59156"/>
                </a:lnTo>
                <a:lnTo>
                  <a:pt x="1061123" y="71882"/>
                </a:lnTo>
                <a:lnTo>
                  <a:pt x="1051420" y="81089"/>
                </a:lnTo>
                <a:lnTo>
                  <a:pt x="1064361" y="93281"/>
                </a:lnTo>
                <a:lnTo>
                  <a:pt x="1072857" y="88417"/>
                </a:lnTo>
                <a:lnTo>
                  <a:pt x="1086929" y="79565"/>
                </a:lnTo>
                <a:lnTo>
                  <a:pt x="1103985" y="67576"/>
                </a:lnTo>
                <a:lnTo>
                  <a:pt x="1121473" y="53301"/>
                </a:lnTo>
                <a:lnTo>
                  <a:pt x="1128318" y="52158"/>
                </a:lnTo>
                <a:lnTo>
                  <a:pt x="1131760" y="51396"/>
                </a:lnTo>
                <a:lnTo>
                  <a:pt x="1131760" y="46824"/>
                </a:lnTo>
                <a:close/>
              </a:path>
              <a:path w="1137919" h="360679">
                <a:moveTo>
                  <a:pt x="1132509" y="161036"/>
                </a:moveTo>
                <a:lnTo>
                  <a:pt x="1118616" y="152908"/>
                </a:lnTo>
                <a:lnTo>
                  <a:pt x="1099870" y="142532"/>
                </a:lnTo>
                <a:lnTo>
                  <a:pt x="1078115" y="131229"/>
                </a:lnTo>
                <a:lnTo>
                  <a:pt x="1055230" y="120307"/>
                </a:lnTo>
                <a:lnTo>
                  <a:pt x="1046861" y="136296"/>
                </a:lnTo>
                <a:lnTo>
                  <a:pt x="1059421" y="144843"/>
                </a:lnTo>
                <a:lnTo>
                  <a:pt x="1075118" y="156997"/>
                </a:lnTo>
                <a:lnTo>
                  <a:pt x="1092682" y="173075"/>
                </a:lnTo>
                <a:lnTo>
                  <a:pt x="1110818" y="193408"/>
                </a:lnTo>
                <a:lnTo>
                  <a:pt x="1132509" y="161036"/>
                </a:lnTo>
                <a:close/>
              </a:path>
              <a:path w="1137919" h="360679">
                <a:moveTo>
                  <a:pt x="1137843" y="332359"/>
                </a:moveTo>
                <a:lnTo>
                  <a:pt x="1090955" y="311988"/>
                </a:lnTo>
                <a:lnTo>
                  <a:pt x="1053185" y="288772"/>
                </a:lnTo>
                <a:lnTo>
                  <a:pt x="1026756" y="266496"/>
                </a:lnTo>
                <a:lnTo>
                  <a:pt x="1024610" y="264693"/>
                </a:lnTo>
                <a:lnTo>
                  <a:pt x="1005357" y="241744"/>
                </a:lnTo>
                <a:lnTo>
                  <a:pt x="1136319" y="241744"/>
                </a:lnTo>
                <a:lnTo>
                  <a:pt x="1136319" y="224612"/>
                </a:lnTo>
                <a:lnTo>
                  <a:pt x="982510" y="224612"/>
                </a:lnTo>
                <a:lnTo>
                  <a:pt x="982510" y="208254"/>
                </a:lnTo>
                <a:lnTo>
                  <a:pt x="985939" y="202539"/>
                </a:lnTo>
                <a:lnTo>
                  <a:pt x="985939" y="197967"/>
                </a:lnTo>
                <a:lnTo>
                  <a:pt x="984034" y="197205"/>
                </a:lnTo>
                <a:lnTo>
                  <a:pt x="980998" y="196824"/>
                </a:lnTo>
                <a:lnTo>
                  <a:pt x="941019" y="193408"/>
                </a:lnTo>
                <a:lnTo>
                  <a:pt x="941425" y="196824"/>
                </a:lnTo>
                <a:lnTo>
                  <a:pt x="942441" y="208254"/>
                </a:lnTo>
                <a:lnTo>
                  <a:pt x="942543" y="224612"/>
                </a:lnTo>
                <a:lnTo>
                  <a:pt x="786828" y="224612"/>
                </a:lnTo>
                <a:lnTo>
                  <a:pt x="786828" y="241744"/>
                </a:lnTo>
                <a:lnTo>
                  <a:pt x="917409" y="241744"/>
                </a:lnTo>
                <a:lnTo>
                  <a:pt x="884008" y="275793"/>
                </a:lnTo>
                <a:lnTo>
                  <a:pt x="847737" y="301993"/>
                </a:lnTo>
                <a:lnTo>
                  <a:pt x="812901" y="321195"/>
                </a:lnTo>
                <a:lnTo>
                  <a:pt x="783780" y="334264"/>
                </a:lnTo>
                <a:lnTo>
                  <a:pt x="797102" y="349110"/>
                </a:lnTo>
                <a:lnTo>
                  <a:pt x="825131" y="338480"/>
                </a:lnTo>
                <a:lnTo>
                  <a:pt x="862253" y="321411"/>
                </a:lnTo>
                <a:lnTo>
                  <a:pt x="903160" y="297078"/>
                </a:lnTo>
                <a:lnTo>
                  <a:pt x="942543" y="264591"/>
                </a:lnTo>
                <a:lnTo>
                  <a:pt x="942543" y="356717"/>
                </a:lnTo>
                <a:lnTo>
                  <a:pt x="982510" y="356717"/>
                </a:lnTo>
                <a:lnTo>
                  <a:pt x="982510" y="266496"/>
                </a:lnTo>
                <a:lnTo>
                  <a:pt x="1000594" y="283476"/>
                </a:lnTo>
                <a:lnTo>
                  <a:pt x="1030097" y="305473"/>
                </a:lnTo>
                <a:lnTo>
                  <a:pt x="1071600" y="328549"/>
                </a:lnTo>
                <a:lnTo>
                  <a:pt x="1125664" y="348729"/>
                </a:lnTo>
                <a:lnTo>
                  <a:pt x="1137843" y="3323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1" name="object 101"/>
          <p:cNvSpPr/>
          <p:nvPr/>
        </p:nvSpPr>
        <p:spPr>
          <a:xfrm>
            <a:off x="7193736" y="5741578"/>
            <a:ext cx="136771" cy="171893"/>
          </a:xfrm>
          <a:custGeom>
            <a:avLst/>
            <a:gdLst/>
            <a:ahLst/>
            <a:cxnLst/>
            <a:rect l="l" t="t" r="r" b="b"/>
            <a:pathLst>
              <a:path w="257175" h="323215">
                <a:moveTo>
                  <a:pt x="6475" y="0"/>
                </a:moveTo>
                <a:lnTo>
                  <a:pt x="5786" y="38367"/>
                </a:lnTo>
                <a:lnTo>
                  <a:pt x="1119" y="172495"/>
                </a:lnTo>
                <a:lnTo>
                  <a:pt x="0" y="218144"/>
                </a:lnTo>
                <a:lnTo>
                  <a:pt x="2676" y="252712"/>
                </a:lnTo>
                <a:lnTo>
                  <a:pt x="15704" y="286816"/>
                </a:lnTo>
                <a:lnTo>
                  <a:pt x="46577" y="312852"/>
                </a:lnTo>
                <a:lnTo>
                  <a:pt x="102790" y="323221"/>
                </a:lnTo>
                <a:lnTo>
                  <a:pt x="159210" y="313825"/>
                </a:lnTo>
                <a:lnTo>
                  <a:pt x="199531" y="289353"/>
                </a:lnTo>
                <a:lnTo>
                  <a:pt x="227022" y="255378"/>
                </a:lnTo>
                <a:lnTo>
                  <a:pt x="244955" y="217474"/>
                </a:lnTo>
                <a:lnTo>
                  <a:pt x="256602" y="181214"/>
                </a:lnTo>
                <a:lnTo>
                  <a:pt x="236424" y="174745"/>
                </a:lnTo>
                <a:lnTo>
                  <a:pt x="224592" y="207648"/>
                </a:lnTo>
                <a:lnTo>
                  <a:pt x="203445" y="245512"/>
                </a:lnTo>
                <a:lnTo>
                  <a:pt x="168806" y="276737"/>
                </a:lnTo>
                <a:lnTo>
                  <a:pt x="116499" y="289723"/>
                </a:lnTo>
                <a:lnTo>
                  <a:pt x="74165" y="281948"/>
                </a:lnTo>
                <a:lnTo>
                  <a:pt x="51924" y="262643"/>
                </a:lnTo>
                <a:lnTo>
                  <a:pt x="43316" y="237840"/>
                </a:lnTo>
                <a:lnTo>
                  <a:pt x="41883" y="213572"/>
                </a:lnTo>
                <a:lnTo>
                  <a:pt x="42929" y="175365"/>
                </a:lnTo>
                <a:lnTo>
                  <a:pt x="45403" y="112068"/>
                </a:lnTo>
                <a:lnTo>
                  <a:pt x="48305" y="50983"/>
                </a:lnTo>
                <a:lnTo>
                  <a:pt x="54445" y="9894"/>
                </a:lnTo>
                <a:lnTo>
                  <a:pt x="54445" y="5329"/>
                </a:lnTo>
                <a:lnTo>
                  <a:pt x="52923" y="3800"/>
                </a:lnTo>
                <a:lnTo>
                  <a:pt x="44544" y="3043"/>
                </a:lnTo>
                <a:lnTo>
                  <a:pt x="64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2" name="object 102"/>
          <p:cNvSpPr/>
          <p:nvPr/>
        </p:nvSpPr>
        <p:spPr>
          <a:xfrm>
            <a:off x="7366428" y="5740970"/>
            <a:ext cx="165476" cy="171218"/>
          </a:xfrm>
          <a:custGeom>
            <a:avLst/>
            <a:gdLst/>
            <a:ahLst/>
            <a:cxnLst/>
            <a:rect l="l" t="t" r="r" b="b"/>
            <a:pathLst>
              <a:path w="311150" h="321945">
                <a:moveTo>
                  <a:pt x="265861" y="95175"/>
                </a:moveTo>
                <a:lnTo>
                  <a:pt x="200252" y="95175"/>
                </a:lnTo>
                <a:lnTo>
                  <a:pt x="218731" y="101483"/>
                </a:lnTo>
                <a:lnTo>
                  <a:pt x="241564" y="115647"/>
                </a:lnTo>
                <a:lnTo>
                  <a:pt x="260961" y="142503"/>
                </a:lnTo>
                <a:lnTo>
                  <a:pt x="269157" y="186926"/>
                </a:lnTo>
                <a:lnTo>
                  <a:pt x="262299" y="228646"/>
                </a:lnTo>
                <a:lnTo>
                  <a:pt x="241130" y="263975"/>
                </a:lnTo>
                <a:lnTo>
                  <a:pt x="204757" y="289240"/>
                </a:lnTo>
                <a:lnTo>
                  <a:pt x="152289" y="300764"/>
                </a:lnTo>
                <a:lnTo>
                  <a:pt x="155332" y="321699"/>
                </a:lnTo>
                <a:lnTo>
                  <a:pt x="204966" y="314275"/>
                </a:lnTo>
                <a:lnTo>
                  <a:pt x="266878" y="285152"/>
                </a:lnTo>
                <a:lnTo>
                  <a:pt x="300523" y="241986"/>
                </a:lnTo>
                <a:lnTo>
                  <a:pt x="311040" y="188836"/>
                </a:lnTo>
                <a:lnTo>
                  <a:pt x="308280" y="160822"/>
                </a:lnTo>
                <a:lnTo>
                  <a:pt x="300379" y="136343"/>
                </a:lnTo>
                <a:lnTo>
                  <a:pt x="287904" y="115641"/>
                </a:lnTo>
                <a:lnTo>
                  <a:pt x="271443" y="98983"/>
                </a:lnTo>
                <a:lnTo>
                  <a:pt x="265861" y="95175"/>
                </a:lnTo>
                <a:close/>
              </a:path>
              <a:path w="311150" h="321945">
                <a:moveTo>
                  <a:pt x="91750" y="22463"/>
                </a:moveTo>
                <a:lnTo>
                  <a:pt x="47970" y="24749"/>
                </a:lnTo>
                <a:lnTo>
                  <a:pt x="50246" y="40225"/>
                </a:lnTo>
                <a:lnTo>
                  <a:pt x="55247" y="74943"/>
                </a:lnTo>
                <a:lnTo>
                  <a:pt x="58303" y="95795"/>
                </a:lnTo>
                <a:lnTo>
                  <a:pt x="60156" y="107356"/>
                </a:lnTo>
                <a:lnTo>
                  <a:pt x="43206" y="122701"/>
                </a:lnTo>
                <a:lnTo>
                  <a:pt x="23366" y="146432"/>
                </a:lnTo>
                <a:lnTo>
                  <a:pt x="6882" y="179370"/>
                </a:lnTo>
                <a:lnTo>
                  <a:pt x="0" y="222340"/>
                </a:lnTo>
                <a:lnTo>
                  <a:pt x="5449" y="258648"/>
                </a:lnTo>
                <a:lnTo>
                  <a:pt x="19892" y="285819"/>
                </a:lnTo>
                <a:lnTo>
                  <a:pt x="40474" y="302854"/>
                </a:lnTo>
                <a:lnTo>
                  <a:pt x="64339" y="308754"/>
                </a:lnTo>
                <a:lnTo>
                  <a:pt x="102009" y="295604"/>
                </a:lnTo>
                <a:lnTo>
                  <a:pt x="115022" y="281726"/>
                </a:lnTo>
                <a:lnTo>
                  <a:pt x="62818" y="281726"/>
                </a:lnTo>
                <a:lnTo>
                  <a:pt x="49750" y="277889"/>
                </a:lnTo>
                <a:lnTo>
                  <a:pt x="39929" y="267020"/>
                </a:lnTo>
                <a:lnTo>
                  <a:pt x="33747" y="250083"/>
                </a:lnTo>
                <a:lnTo>
                  <a:pt x="31600" y="228045"/>
                </a:lnTo>
                <a:lnTo>
                  <a:pt x="35514" y="194405"/>
                </a:lnTo>
                <a:lnTo>
                  <a:pt x="44924" y="168511"/>
                </a:lnTo>
                <a:lnTo>
                  <a:pt x="56334" y="149827"/>
                </a:lnTo>
                <a:lnTo>
                  <a:pt x="66243" y="137816"/>
                </a:lnTo>
                <a:lnTo>
                  <a:pt x="102965" y="137816"/>
                </a:lnTo>
                <a:lnTo>
                  <a:pt x="97461" y="109641"/>
                </a:lnTo>
                <a:lnTo>
                  <a:pt x="113551" y="101415"/>
                </a:lnTo>
                <a:lnTo>
                  <a:pt x="128535" y="95795"/>
                </a:lnTo>
                <a:lnTo>
                  <a:pt x="143877" y="92244"/>
                </a:lnTo>
                <a:lnTo>
                  <a:pt x="161037" y="90228"/>
                </a:lnTo>
                <a:lnTo>
                  <a:pt x="258609" y="90228"/>
                </a:lnTo>
                <a:lnTo>
                  <a:pt x="254253" y="87257"/>
                </a:lnTo>
                <a:lnTo>
                  <a:pt x="251575" y="86045"/>
                </a:lnTo>
                <a:lnTo>
                  <a:pt x="94800" y="86045"/>
                </a:lnTo>
                <a:lnTo>
                  <a:pt x="93287" y="73622"/>
                </a:lnTo>
                <a:lnTo>
                  <a:pt x="91989" y="60962"/>
                </a:lnTo>
                <a:lnTo>
                  <a:pt x="90996" y="47868"/>
                </a:lnTo>
                <a:lnTo>
                  <a:pt x="90610" y="36165"/>
                </a:lnTo>
                <a:lnTo>
                  <a:pt x="90610" y="34650"/>
                </a:lnTo>
                <a:lnTo>
                  <a:pt x="92132" y="27417"/>
                </a:lnTo>
                <a:lnTo>
                  <a:pt x="92132" y="23985"/>
                </a:lnTo>
                <a:lnTo>
                  <a:pt x="91750" y="22463"/>
                </a:lnTo>
                <a:close/>
              </a:path>
              <a:path w="311150" h="321945">
                <a:moveTo>
                  <a:pt x="102965" y="137816"/>
                </a:moveTo>
                <a:lnTo>
                  <a:pt x="66243" y="137816"/>
                </a:lnTo>
                <a:lnTo>
                  <a:pt x="74333" y="171266"/>
                </a:lnTo>
                <a:lnTo>
                  <a:pt x="82709" y="198684"/>
                </a:lnTo>
                <a:lnTo>
                  <a:pt x="92371" y="222889"/>
                </a:lnTo>
                <a:lnTo>
                  <a:pt x="104319" y="246700"/>
                </a:lnTo>
                <a:lnTo>
                  <a:pt x="92533" y="262453"/>
                </a:lnTo>
                <a:lnTo>
                  <a:pt x="82281" y="273351"/>
                </a:lnTo>
                <a:lnTo>
                  <a:pt x="72673" y="279680"/>
                </a:lnTo>
                <a:lnTo>
                  <a:pt x="62818" y="281726"/>
                </a:lnTo>
                <a:lnTo>
                  <a:pt x="115022" y="281726"/>
                </a:lnTo>
                <a:lnTo>
                  <a:pt x="133586" y="261927"/>
                </a:lnTo>
                <a:lnTo>
                  <a:pt x="159136" y="216384"/>
                </a:lnTo>
                <a:lnTo>
                  <a:pt x="161946" y="209389"/>
                </a:lnTo>
                <a:lnTo>
                  <a:pt x="123732" y="209389"/>
                </a:lnTo>
                <a:lnTo>
                  <a:pt x="118502" y="195841"/>
                </a:lnTo>
                <a:lnTo>
                  <a:pt x="112165" y="176365"/>
                </a:lnTo>
                <a:lnTo>
                  <a:pt x="105045" y="148465"/>
                </a:lnTo>
                <a:lnTo>
                  <a:pt x="102965" y="137816"/>
                </a:lnTo>
                <a:close/>
              </a:path>
              <a:path w="311150" h="321945">
                <a:moveTo>
                  <a:pt x="258609" y="90228"/>
                </a:moveTo>
                <a:lnTo>
                  <a:pt x="161037" y="90228"/>
                </a:lnTo>
                <a:lnTo>
                  <a:pt x="151838" y="126945"/>
                </a:lnTo>
                <a:lnTo>
                  <a:pt x="143101" y="157234"/>
                </a:lnTo>
                <a:lnTo>
                  <a:pt x="134006" y="183811"/>
                </a:lnTo>
                <a:lnTo>
                  <a:pt x="123732" y="209389"/>
                </a:lnTo>
                <a:lnTo>
                  <a:pt x="161946" y="209389"/>
                </a:lnTo>
                <a:lnTo>
                  <a:pt x="178720" y="167637"/>
                </a:lnTo>
                <a:lnTo>
                  <a:pt x="192405" y="124347"/>
                </a:lnTo>
                <a:lnTo>
                  <a:pt x="200252" y="95175"/>
                </a:lnTo>
                <a:lnTo>
                  <a:pt x="265861" y="95175"/>
                </a:lnTo>
                <a:lnTo>
                  <a:pt x="258609" y="90228"/>
                </a:lnTo>
                <a:close/>
              </a:path>
              <a:path w="311150" h="321945">
                <a:moveTo>
                  <a:pt x="175510" y="0"/>
                </a:moveTo>
                <a:lnTo>
                  <a:pt x="170275" y="41308"/>
                </a:lnTo>
                <a:lnTo>
                  <a:pt x="147531" y="70570"/>
                </a:lnTo>
                <a:lnTo>
                  <a:pt x="130632" y="73622"/>
                </a:lnTo>
                <a:lnTo>
                  <a:pt x="113518" y="78602"/>
                </a:lnTo>
                <a:lnTo>
                  <a:pt x="94800" y="86045"/>
                </a:lnTo>
                <a:lnTo>
                  <a:pt x="251575" y="86045"/>
                </a:lnTo>
                <a:lnTo>
                  <a:pt x="237563" y="79707"/>
                </a:lnTo>
                <a:lnTo>
                  <a:pt x="221444" y="74943"/>
                </a:lnTo>
                <a:lnTo>
                  <a:pt x="205970" y="71572"/>
                </a:lnTo>
                <a:lnTo>
                  <a:pt x="208525" y="60962"/>
                </a:lnTo>
                <a:lnTo>
                  <a:pt x="211535" y="48826"/>
                </a:lnTo>
                <a:lnTo>
                  <a:pt x="217762" y="23985"/>
                </a:lnTo>
                <a:lnTo>
                  <a:pt x="221951" y="17898"/>
                </a:lnTo>
                <a:lnTo>
                  <a:pt x="221951" y="13708"/>
                </a:lnTo>
                <a:lnTo>
                  <a:pt x="212814" y="10658"/>
                </a:lnTo>
                <a:lnTo>
                  <a:pt x="1755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3" name="object 103"/>
          <p:cNvSpPr/>
          <p:nvPr/>
        </p:nvSpPr>
        <p:spPr>
          <a:xfrm>
            <a:off x="7566451" y="5741580"/>
            <a:ext cx="161086" cy="174257"/>
          </a:xfrm>
          <a:custGeom>
            <a:avLst/>
            <a:gdLst/>
            <a:ahLst/>
            <a:cxnLst/>
            <a:rect l="l" t="t" r="r" b="b"/>
            <a:pathLst>
              <a:path w="302894" h="327659">
                <a:moveTo>
                  <a:pt x="134009" y="220805"/>
                </a:moveTo>
                <a:lnTo>
                  <a:pt x="107129" y="224583"/>
                </a:lnTo>
                <a:lnTo>
                  <a:pt x="87708" y="235036"/>
                </a:lnTo>
                <a:lnTo>
                  <a:pt x="75923" y="250841"/>
                </a:lnTo>
                <a:lnTo>
                  <a:pt x="71955" y="270679"/>
                </a:lnTo>
                <a:lnTo>
                  <a:pt x="77327" y="292390"/>
                </a:lnTo>
                <a:lnTo>
                  <a:pt x="93514" y="310461"/>
                </a:lnTo>
                <a:lnTo>
                  <a:pt x="120622" y="322823"/>
                </a:lnTo>
                <a:lnTo>
                  <a:pt x="158758" y="327404"/>
                </a:lnTo>
                <a:lnTo>
                  <a:pt x="215132" y="319736"/>
                </a:lnTo>
                <a:lnTo>
                  <a:pt x="238472" y="308366"/>
                </a:lnTo>
                <a:lnTo>
                  <a:pt x="157618" y="308366"/>
                </a:lnTo>
                <a:lnTo>
                  <a:pt x="135432" y="305493"/>
                </a:lnTo>
                <a:lnTo>
                  <a:pt x="118924" y="297659"/>
                </a:lnTo>
                <a:lnTo>
                  <a:pt x="108627" y="286041"/>
                </a:lnTo>
                <a:lnTo>
                  <a:pt x="105076" y="271818"/>
                </a:lnTo>
                <a:lnTo>
                  <a:pt x="107384" y="260216"/>
                </a:lnTo>
                <a:lnTo>
                  <a:pt x="113833" y="250646"/>
                </a:lnTo>
                <a:lnTo>
                  <a:pt x="123707" y="244144"/>
                </a:lnTo>
                <a:lnTo>
                  <a:pt x="136294" y="241747"/>
                </a:lnTo>
                <a:lnTo>
                  <a:pt x="188660" y="241747"/>
                </a:lnTo>
                <a:lnTo>
                  <a:pt x="174487" y="229680"/>
                </a:lnTo>
                <a:lnTo>
                  <a:pt x="134009" y="220805"/>
                </a:lnTo>
                <a:close/>
              </a:path>
              <a:path w="302894" h="327659">
                <a:moveTo>
                  <a:pt x="188660" y="241747"/>
                </a:moveTo>
                <a:lnTo>
                  <a:pt x="136294" y="241747"/>
                </a:lnTo>
                <a:lnTo>
                  <a:pt x="160040" y="249920"/>
                </a:lnTo>
                <a:lnTo>
                  <a:pt x="173794" y="268871"/>
                </a:lnTo>
                <a:lnTo>
                  <a:pt x="180411" y="290250"/>
                </a:lnTo>
                <a:lnTo>
                  <a:pt x="182743" y="305704"/>
                </a:lnTo>
                <a:lnTo>
                  <a:pt x="176656" y="306851"/>
                </a:lnTo>
                <a:lnTo>
                  <a:pt x="169041" y="308366"/>
                </a:lnTo>
                <a:lnTo>
                  <a:pt x="238472" y="308366"/>
                </a:lnTo>
                <a:lnTo>
                  <a:pt x="260836" y="297471"/>
                </a:lnTo>
                <a:lnTo>
                  <a:pt x="265528" y="291996"/>
                </a:lnTo>
                <a:lnTo>
                  <a:pt x="216247" y="291996"/>
                </a:lnTo>
                <a:lnTo>
                  <a:pt x="211322" y="274127"/>
                </a:lnTo>
                <a:lnTo>
                  <a:pt x="198830" y="250405"/>
                </a:lnTo>
                <a:lnTo>
                  <a:pt x="188660" y="241747"/>
                </a:lnTo>
                <a:close/>
              </a:path>
              <a:path w="302894" h="327659">
                <a:moveTo>
                  <a:pt x="264533" y="141999"/>
                </a:moveTo>
                <a:lnTo>
                  <a:pt x="181221" y="141999"/>
                </a:lnTo>
                <a:lnTo>
                  <a:pt x="219374" y="149293"/>
                </a:lnTo>
                <a:lnTo>
                  <a:pt x="243181" y="167794"/>
                </a:lnTo>
                <a:lnTo>
                  <a:pt x="255425" y="192434"/>
                </a:lnTo>
                <a:lnTo>
                  <a:pt x="258887" y="218144"/>
                </a:lnTo>
                <a:lnTo>
                  <a:pt x="254153" y="248209"/>
                </a:lnTo>
                <a:lnTo>
                  <a:pt x="242708" y="269348"/>
                </a:lnTo>
                <a:lnTo>
                  <a:pt x="228693" y="283349"/>
                </a:lnTo>
                <a:lnTo>
                  <a:pt x="216247" y="291996"/>
                </a:lnTo>
                <a:lnTo>
                  <a:pt x="265528" y="291996"/>
                </a:lnTo>
                <a:lnTo>
                  <a:pt x="291478" y="261714"/>
                </a:lnTo>
                <a:lnTo>
                  <a:pt x="302668" y="213572"/>
                </a:lnTo>
                <a:lnTo>
                  <a:pt x="295827" y="177495"/>
                </a:lnTo>
                <a:lnTo>
                  <a:pt x="275352" y="148236"/>
                </a:lnTo>
                <a:lnTo>
                  <a:pt x="264533" y="141999"/>
                </a:lnTo>
                <a:close/>
              </a:path>
              <a:path w="302894" h="327659">
                <a:moveTo>
                  <a:pt x="246948" y="26264"/>
                </a:moveTo>
                <a:lnTo>
                  <a:pt x="186168" y="26264"/>
                </a:lnTo>
                <a:lnTo>
                  <a:pt x="153028" y="59138"/>
                </a:lnTo>
                <a:lnTo>
                  <a:pt x="115210" y="95467"/>
                </a:lnTo>
                <a:lnTo>
                  <a:pt x="75345" y="132948"/>
                </a:lnTo>
                <a:lnTo>
                  <a:pt x="36065" y="169279"/>
                </a:lnTo>
                <a:lnTo>
                  <a:pt x="0" y="202156"/>
                </a:lnTo>
                <a:lnTo>
                  <a:pt x="30842" y="232228"/>
                </a:lnTo>
                <a:lnTo>
                  <a:pt x="58568" y="201908"/>
                </a:lnTo>
                <a:lnTo>
                  <a:pt x="92467" y="172694"/>
                </a:lnTo>
                <a:lnTo>
                  <a:pt x="133149" y="150690"/>
                </a:lnTo>
                <a:lnTo>
                  <a:pt x="181221" y="141999"/>
                </a:lnTo>
                <a:lnTo>
                  <a:pt x="264533" y="141999"/>
                </a:lnTo>
                <a:lnTo>
                  <a:pt x="250672" y="134009"/>
                </a:lnTo>
                <a:lnTo>
                  <a:pt x="127922" y="134009"/>
                </a:lnTo>
                <a:lnTo>
                  <a:pt x="222144" y="48454"/>
                </a:lnTo>
                <a:lnTo>
                  <a:pt x="246948" y="26264"/>
                </a:lnTo>
                <a:close/>
              </a:path>
              <a:path w="302894" h="327659">
                <a:moveTo>
                  <a:pt x="193783" y="121446"/>
                </a:moveTo>
                <a:lnTo>
                  <a:pt x="170912" y="122660"/>
                </a:lnTo>
                <a:lnTo>
                  <a:pt x="152999" y="125729"/>
                </a:lnTo>
                <a:lnTo>
                  <a:pt x="139014" y="129797"/>
                </a:lnTo>
                <a:lnTo>
                  <a:pt x="127922" y="134009"/>
                </a:lnTo>
                <a:lnTo>
                  <a:pt x="250672" y="134009"/>
                </a:lnTo>
                <a:lnTo>
                  <a:pt x="241314" y="128613"/>
                </a:lnTo>
                <a:lnTo>
                  <a:pt x="193783" y="121446"/>
                </a:lnTo>
                <a:close/>
              </a:path>
              <a:path w="302894" h="327659">
                <a:moveTo>
                  <a:pt x="229955" y="0"/>
                </a:moveTo>
                <a:lnTo>
                  <a:pt x="191217" y="4745"/>
                </a:lnTo>
                <a:lnTo>
                  <a:pt x="140772" y="7992"/>
                </a:lnTo>
                <a:lnTo>
                  <a:pt x="92470" y="9526"/>
                </a:lnTo>
                <a:lnTo>
                  <a:pt x="60162" y="9526"/>
                </a:lnTo>
                <a:lnTo>
                  <a:pt x="60532" y="35401"/>
                </a:lnTo>
                <a:lnTo>
                  <a:pt x="78827" y="32903"/>
                </a:lnTo>
                <a:lnTo>
                  <a:pt x="104363" y="30261"/>
                </a:lnTo>
                <a:lnTo>
                  <a:pt x="139393" y="27905"/>
                </a:lnTo>
                <a:lnTo>
                  <a:pt x="186168" y="26264"/>
                </a:lnTo>
                <a:lnTo>
                  <a:pt x="246948" y="26264"/>
                </a:lnTo>
                <a:lnTo>
                  <a:pt x="248222" y="25124"/>
                </a:lnTo>
                <a:lnTo>
                  <a:pt x="236882" y="9526"/>
                </a:lnTo>
                <a:lnTo>
                  <a:pt x="92470" y="9526"/>
                </a:lnTo>
                <a:lnTo>
                  <a:pt x="60156" y="9136"/>
                </a:lnTo>
                <a:lnTo>
                  <a:pt x="236598" y="9136"/>
                </a:lnTo>
                <a:lnTo>
                  <a:pt x="2299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4" name="object 104"/>
          <p:cNvSpPr/>
          <p:nvPr/>
        </p:nvSpPr>
        <p:spPr>
          <a:xfrm>
            <a:off x="5141479" y="2203622"/>
            <a:ext cx="233018" cy="234031"/>
          </a:xfrm>
          <a:custGeom>
            <a:avLst/>
            <a:gdLst/>
            <a:ahLst/>
            <a:cxnLst/>
            <a:rect l="l" t="t" r="r" b="b"/>
            <a:pathLst>
              <a:path w="438150" h="440054">
                <a:moveTo>
                  <a:pt x="254704" y="233213"/>
                </a:moveTo>
                <a:lnTo>
                  <a:pt x="204234" y="233213"/>
                </a:lnTo>
                <a:lnTo>
                  <a:pt x="201867" y="291702"/>
                </a:lnTo>
                <a:lnTo>
                  <a:pt x="192703" y="336759"/>
                </a:lnTo>
                <a:lnTo>
                  <a:pt x="173645" y="371513"/>
                </a:lnTo>
                <a:lnTo>
                  <a:pt x="141598" y="399095"/>
                </a:lnTo>
                <a:lnTo>
                  <a:pt x="93466" y="422633"/>
                </a:lnTo>
                <a:lnTo>
                  <a:pt x="111230" y="439767"/>
                </a:lnTo>
                <a:lnTo>
                  <a:pt x="168138" y="417988"/>
                </a:lnTo>
                <a:lnTo>
                  <a:pt x="207416" y="388964"/>
                </a:lnTo>
                <a:lnTo>
                  <a:pt x="232389" y="354336"/>
                </a:lnTo>
                <a:lnTo>
                  <a:pt x="246378" y="315741"/>
                </a:lnTo>
                <a:lnTo>
                  <a:pt x="252709" y="274820"/>
                </a:lnTo>
                <a:lnTo>
                  <a:pt x="254704" y="233213"/>
                </a:lnTo>
                <a:close/>
              </a:path>
              <a:path w="438150" h="440054">
                <a:moveTo>
                  <a:pt x="114501" y="244153"/>
                </a:moveTo>
                <a:lnTo>
                  <a:pt x="90893" y="283686"/>
                </a:lnTo>
                <a:lnTo>
                  <a:pt x="60581" y="328396"/>
                </a:lnTo>
                <a:lnTo>
                  <a:pt x="28604" y="371320"/>
                </a:lnTo>
                <a:lnTo>
                  <a:pt x="0" y="405499"/>
                </a:lnTo>
                <a:lnTo>
                  <a:pt x="35984" y="435959"/>
                </a:lnTo>
                <a:lnTo>
                  <a:pt x="37854" y="437387"/>
                </a:lnTo>
                <a:lnTo>
                  <a:pt x="39255" y="438339"/>
                </a:lnTo>
                <a:lnTo>
                  <a:pt x="46267" y="438339"/>
                </a:lnTo>
                <a:lnTo>
                  <a:pt x="46267" y="429772"/>
                </a:lnTo>
                <a:lnTo>
                  <a:pt x="45804" y="425013"/>
                </a:lnTo>
                <a:lnTo>
                  <a:pt x="62204" y="393452"/>
                </a:lnTo>
                <a:lnTo>
                  <a:pt x="88330" y="345292"/>
                </a:lnTo>
                <a:lnTo>
                  <a:pt x="114807" y="296775"/>
                </a:lnTo>
                <a:lnTo>
                  <a:pt x="132259" y="264143"/>
                </a:lnTo>
                <a:lnTo>
                  <a:pt x="114501" y="244153"/>
                </a:lnTo>
                <a:close/>
              </a:path>
              <a:path w="438150" h="440054">
                <a:moveTo>
                  <a:pt x="334623" y="233213"/>
                </a:moveTo>
                <a:lnTo>
                  <a:pt x="286486" y="233213"/>
                </a:lnTo>
                <a:lnTo>
                  <a:pt x="286519" y="393452"/>
                </a:lnTo>
                <a:lnTo>
                  <a:pt x="287187" y="409507"/>
                </a:lnTo>
                <a:lnTo>
                  <a:pt x="292094" y="422930"/>
                </a:lnTo>
                <a:lnTo>
                  <a:pt x="305414" y="431802"/>
                </a:lnTo>
                <a:lnTo>
                  <a:pt x="331352" y="435008"/>
                </a:lnTo>
                <a:lnTo>
                  <a:pt x="378551" y="435008"/>
                </a:lnTo>
                <a:lnTo>
                  <a:pt x="399986" y="432137"/>
                </a:lnTo>
                <a:lnTo>
                  <a:pt x="416118" y="420967"/>
                </a:lnTo>
                <a:lnTo>
                  <a:pt x="419727" y="414066"/>
                </a:lnTo>
                <a:lnTo>
                  <a:pt x="334623" y="414066"/>
                </a:lnTo>
                <a:lnTo>
                  <a:pt x="334623" y="233213"/>
                </a:lnTo>
                <a:close/>
              </a:path>
              <a:path w="438150" h="440054">
                <a:moveTo>
                  <a:pt x="397247" y="335535"/>
                </a:moveTo>
                <a:lnTo>
                  <a:pt x="392864" y="373730"/>
                </a:lnTo>
                <a:lnTo>
                  <a:pt x="378551" y="414066"/>
                </a:lnTo>
                <a:lnTo>
                  <a:pt x="419727" y="414066"/>
                </a:lnTo>
                <a:lnTo>
                  <a:pt x="428304" y="397661"/>
                </a:lnTo>
                <a:lnTo>
                  <a:pt x="437903" y="358380"/>
                </a:lnTo>
                <a:lnTo>
                  <a:pt x="426819" y="354141"/>
                </a:lnTo>
                <a:lnTo>
                  <a:pt x="416173" y="349099"/>
                </a:lnTo>
                <a:lnTo>
                  <a:pt x="406228" y="342986"/>
                </a:lnTo>
                <a:lnTo>
                  <a:pt x="397247" y="335535"/>
                </a:lnTo>
                <a:close/>
              </a:path>
              <a:path w="438150" h="440054">
                <a:moveTo>
                  <a:pt x="434170" y="211789"/>
                </a:moveTo>
                <a:lnTo>
                  <a:pt x="116841" y="211789"/>
                </a:lnTo>
                <a:lnTo>
                  <a:pt x="116841" y="233213"/>
                </a:lnTo>
                <a:lnTo>
                  <a:pt x="434170" y="233213"/>
                </a:lnTo>
                <a:lnTo>
                  <a:pt x="434170" y="211789"/>
                </a:lnTo>
                <a:close/>
              </a:path>
              <a:path w="438150" h="440054">
                <a:moveTo>
                  <a:pt x="13554" y="130885"/>
                </a:moveTo>
                <a:lnTo>
                  <a:pt x="1870" y="150868"/>
                </a:lnTo>
                <a:lnTo>
                  <a:pt x="20594" y="165958"/>
                </a:lnTo>
                <a:lnTo>
                  <a:pt x="40193" y="184127"/>
                </a:lnTo>
                <a:lnTo>
                  <a:pt x="59441" y="204348"/>
                </a:lnTo>
                <a:lnTo>
                  <a:pt x="77109" y="225591"/>
                </a:lnTo>
                <a:lnTo>
                  <a:pt x="104218" y="183239"/>
                </a:lnTo>
                <a:lnTo>
                  <a:pt x="71191" y="161405"/>
                </a:lnTo>
                <a:lnTo>
                  <a:pt x="45392" y="146353"/>
                </a:lnTo>
                <a:lnTo>
                  <a:pt x="26340" y="136656"/>
                </a:lnTo>
                <a:lnTo>
                  <a:pt x="13554" y="130885"/>
                </a:lnTo>
                <a:close/>
              </a:path>
              <a:path w="438150" h="440054">
                <a:moveTo>
                  <a:pt x="308922" y="109467"/>
                </a:moveTo>
                <a:lnTo>
                  <a:pt x="258914" y="109467"/>
                </a:lnTo>
                <a:lnTo>
                  <a:pt x="258914" y="211789"/>
                </a:lnTo>
                <a:lnTo>
                  <a:pt x="308922" y="211789"/>
                </a:lnTo>
                <a:lnTo>
                  <a:pt x="308922" y="109467"/>
                </a:lnTo>
                <a:close/>
              </a:path>
              <a:path w="438150" h="440054">
                <a:moveTo>
                  <a:pt x="171514" y="22845"/>
                </a:moveTo>
                <a:lnTo>
                  <a:pt x="164330" y="69339"/>
                </a:lnTo>
                <a:lnTo>
                  <a:pt x="148734" y="115297"/>
                </a:lnTo>
                <a:lnTo>
                  <a:pt x="131559" y="153222"/>
                </a:lnTo>
                <a:lnTo>
                  <a:pt x="119643" y="175617"/>
                </a:lnTo>
                <a:lnTo>
                  <a:pt x="138801" y="186570"/>
                </a:lnTo>
                <a:lnTo>
                  <a:pt x="158117" y="164350"/>
                </a:lnTo>
                <a:lnTo>
                  <a:pt x="172043" y="145520"/>
                </a:lnTo>
                <a:lnTo>
                  <a:pt x="182901" y="127940"/>
                </a:lnTo>
                <a:lnTo>
                  <a:pt x="193012" y="109467"/>
                </a:lnTo>
                <a:lnTo>
                  <a:pt x="415004" y="109467"/>
                </a:lnTo>
                <a:lnTo>
                  <a:pt x="415004" y="88050"/>
                </a:lnTo>
                <a:lnTo>
                  <a:pt x="203765" y="88050"/>
                </a:lnTo>
                <a:lnTo>
                  <a:pt x="208912" y="77385"/>
                </a:lnTo>
                <a:lnTo>
                  <a:pt x="213404" y="67703"/>
                </a:lnTo>
                <a:lnTo>
                  <a:pt x="217632" y="58199"/>
                </a:lnTo>
                <a:lnTo>
                  <a:pt x="221992" y="48070"/>
                </a:lnTo>
                <a:lnTo>
                  <a:pt x="227602" y="44262"/>
                </a:lnTo>
                <a:lnTo>
                  <a:pt x="229935" y="41407"/>
                </a:lnTo>
                <a:lnTo>
                  <a:pt x="229935" y="38075"/>
                </a:lnTo>
                <a:lnTo>
                  <a:pt x="228065" y="36171"/>
                </a:lnTo>
                <a:lnTo>
                  <a:pt x="226195" y="35695"/>
                </a:lnTo>
                <a:lnTo>
                  <a:pt x="171514" y="22845"/>
                </a:lnTo>
                <a:close/>
              </a:path>
              <a:path w="438150" h="440054">
                <a:moveTo>
                  <a:pt x="39255" y="1427"/>
                </a:moveTo>
                <a:lnTo>
                  <a:pt x="26170" y="20465"/>
                </a:lnTo>
                <a:lnTo>
                  <a:pt x="39725" y="33093"/>
                </a:lnTo>
                <a:lnTo>
                  <a:pt x="57135" y="51521"/>
                </a:lnTo>
                <a:lnTo>
                  <a:pt x="75070" y="73340"/>
                </a:lnTo>
                <a:lnTo>
                  <a:pt x="90201" y="96141"/>
                </a:lnTo>
                <a:lnTo>
                  <a:pt x="124315" y="54733"/>
                </a:lnTo>
                <a:lnTo>
                  <a:pt x="113590" y="46471"/>
                </a:lnTo>
                <a:lnTo>
                  <a:pt x="97990" y="35695"/>
                </a:lnTo>
                <a:lnTo>
                  <a:pt x="74434" y="21201"/>
                </a:lnTo>
                <a:lnTo>
                  <a:pt x="39255" y="1427"/>
                </a:lnTo>
                <a:close/>
              </a:path>
              <a:path w="438150" h="440054">
                <a:moveTo>
                  <a:pt x="256575" y="0"/>
                </a:moveTo>
                <a:lnTo>
                  <a:pt x="258914" y="88050"/>
                </a:lnTo>
                <a:lnTo>
                  <a:pt x="308922" y="88050"/>
                </a:lnTo>
                <a:lnTo>
                  <a:pt x="308922" y="18561"/>
                </a:lnTo>
                <a:lnTo>
                  <a:pt x="310786" y="14278"/>
                </a:lnTo>
                <a:lnTo>
                  <a:pt x="313125" y="6663"/>
                </a:lnTo>
                <a:lnTo>
                  <a:pt x="313125" y="2855"/>
                </a:lnTo>
                <a:lnTo>
                  <a:pt x="309385" y="1427"/>
                </a:lnTo>
                <a:lnTo>
                  <a:pt x="307052" y="1427"/>
                </a:lnTo>
                <a:lnTo>
                  <a:pt x="256575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5" name="object 105"/>
          <p:cNvSpPr/>
          <p:nvPr/>
        </p:nvSpPr>
        <p:spPr>
          <a:xfrm>
            <a:off x="5402475" y="2202611"/>
            <a:ext cx="238759" cy="236057"/>
          </a:xfrm>
          <a:custGeom>
            <a:avLst/>
            <a:gdLst/>
            <a:ahLst/>
            <a:cxnLst/>
            <a:rect l="l" t="t" r="r" b="b"/>
            <a:pathLst>
              <a:path w="448945" h="443864">
                <a:moveTo>
                  <a:pt x="125723" y="239870"/>
                </a:moveTo>
                <a:lnTo>
                  <a:pt x="80857" y="239870"/>
                </a:lnTo>
                <a:lnTo>
                  <a:pt x="80857" y="443575"/>
                </a:lnTo>
                <a:lnTo>
                  <a:pt x="125723" y="443575"/>
                </a:lnTo>
                <a:lnTo>
                  <a:pt x="125723" y="239870"/>
                </a:lnTo>
                <a:close/>
              </a:path>
              <a:path w="448945" h="443864">
                <a:moveTo>
                  <a:pt x="335562" y="317925"/>
                </a:moveTo>
                <a:lnTo>
                  <a:pt x="289764" y="317925"/>
                </a:lnTo>
                <a:lnTo>
                  <a:pt x="289764" y="443575"/>
                </a:lnTo>
                <a:lnTo>
                  <a:pt x="335562" y="443575"/>
                </a:lnTo>
                <a:lnTo>
                  <a:pt x="335562" y="317925"/>
                </a:lnTo>
                <a:close/>
              </a:path>
              <a:path w="448945" h="443864">
                <a:moveTo>
                  <a:pt x="361263" y="275090"/>
                </a:moveTo>
                <a:lnTo>
                  <a:pt x="264525" y="275090"/>
                </a:lnTo>
                <a:lnTo>
                  <a:pt x="252577" y="302375"/>
                </a:lnTo>
                <a:lnTo>
                  <a:pt x="232393" y="337736"/>
                </a:lnTo>
                <a:lnTo>
                  <a:pt x="203271" y="375685"/>
                </a:lnTo>
                <a:lnTo>
                  <a:pt x="164509" y="410734"/>
                </a:lnTo>
                <a:lnTo>
                  <a:pt x="182736" y="426441"/>
                </a:lnTo>
                <a:lnTo>
                  <a:pt x="215101" y="404800"/>
                </a:lnTo>
                <a:lnTo>
                  <a:pt x="242909" y="380036"/>
                </a:lnTo>
                <a:lnTo>
                  <a:pt x="267387" y="351345"/>
                </a:lnTo>
                <a:lnTo>
                  <a:pt x="289764" y="317925"/>
                </a:lnTo>
                <a:lnTo>
                  <a:pt x="335562" y="317925"/>
                </a:lnTo>
                <a:lnTo>
                  <a:pt x="335562" y="316021"/>
                </a:lnTo>
                <a:lnTo>
                  <a:pt x="378703" y="316021"/>
                </a:lnTo>
                <a:lnTo>
                  <a:pt x="367821" y="293852"/>
                </a:lnTo>
                <a:lnTo>
                  <a:pt x="361263" y="275090"/>
                </a:lnTo>
                <a:close/>
              </a:path>
              <a:path w="448945" h="443864">
                <a:moveTo>
                  <a:pt x="378703" y="316021"/>
                </a:moveTo>
                <a:lnTo>
                  <a:pt x="335562" y="316021"/>
                </a:lnTo>
                <a:lnTo>
                  <a:pt x="355649" y="347530"/>
                </a:lnTo>
                <a:lnTo>
                  <a:pt x="378148" y="374979"/>
                </a:lnTo>
                <a:lnTo>
                  <a:pt x="404240" y="399483"/>
                </a:lnTo>
                <a:lnTo>
                  <a:pt x="435108" y="422157"/>
                </a:lnTo>
                <a:lnTo>
                  <a:pt x="448656" y="405023"/>
                </a:lnTo>
                <a:lnTo>
                  <a:pt x="408452" y="361898"/>
                </a:lnTo>
                <a:lnTo>
                  <a:pt x="382510" y="323777"/>
                </a:lnTo>
                <a:lnTo>
                  <a:pt x="378703" y="316021"/>
                </a:lnTo>
                <a:close/>
              </a:path>
              <a:path w="448945" h="443864">
                <a:moveTo>
                  <a:pt x="25245" y="265095"/>
                </a:moveTo>
                <a:lnTo>
                  <a:pt x="24255" y="299668"/>
                </a:lnTo>
                <a:lnTo>
                  <a:pt x="19105" y="337141"/>
                </a:lnTo>
                <a:lnTo>
                  <a:pt x="10713" y="373454"/>
                </a:lnTo>
                <a:lnTo>
                  <a:pt x="0" y="404547"/>
                </a:lnTo>
                <a:lnTo>
                  <a:pt x="21035" y="414066"/>
                </a:lnTo>
                <a:lnTo>
                  <a:pt x="35120" y="384624"/>
                </a:lnTo>
                <a:lnTo>
                  <a:pt x="46797" y="354870"/>
                </a:lnTo>
                <a:lnTo>
                  <a:pt x="56460" y="323777"/>
                </a:lnTo>
                <a:lnTo>
                  <a:pt x="64500" y="290320"/>
                </a:lnTo>
                <a:lnTo>
                  <a:pt x="69173" y="286036"/>
                </a:lnTo>
                <a:lnTo>
                  <a:pt x="71043" y="284609"/>
                </a:lnTo>
                <a:lnTo>
                  <a:pt x="71043" y="280325"/>
                </a:lnTo>
                <a:lnTo>
                  <a:pt x="70104" y="278897"/>
                </a:lnTo>
                <a:lnTo>
                  <a:pt x="64963" y="277469"/>
                </a:lnTo>
                <a:lnTo>
                  <a:pt x="25245" y="265095"/>
                </a:lnTo>
                <a:close/>
              </a:path>
              <a:path w="448945" h="443864">
                <a:moveTo>
                  <a:pt x="161238" y="265095"/>
                </a:moveTo>
                <a:lnTo>
                  <a:pt x="142549" y="272234"/>
                </a:lnTo>
                <a:lnTo>
                  <a:pt x="148170" y="293109"/>
                </a:lnTo>
                <a:lnTo>
                  <a:pt x="153179" y="315367"/>
                </a:lnTo>
                <a:lnTo>
                  <a:pt x="157662" y="340569"/>
                </a:lnTo>
                <a:lnTo>
                  <a:pt x="161707" y="370279"/>
                </a:lnTo>
                <a:lnTo>
                  <a:pt x="199092" y="348385"/>
                </a:lnTo>
                <a:lnTo>
                  <a:pt x="191734" y="327942"/>
                </a:lnTo>
                <a:lnTo>
                  <a:pt x="183323" y="307989"/>
                </a:lnTo>
                <a:lnTo>
                  <a:pt x="173333" y="287412"/>
                </a:lnTo>
                <a:lnTo>
                  <a:pt x="161238" y="265095"/>
                </a:lnTo>
                <a:close/>
              </a:path>
              <a:path w="448945" h="443864">
                <a:moveTo>
                  <a:pt x="423417" y="108515"/>
                </a:moveTo>
                <a:lnTo>
                  <a:pt x="203302" y="108515"/>
                </a:lnTo>
                <a:lnTo>
                  <a:pt x="203302" y="275090"/>
                </a:lnTo>
                <a:lnTo>
                  <a:pt x="423417" y="275090"/>
                </a:lnTo>
                <a:lnTo>
                  <a:pt x="423417" y="254148"/>
                </a:lnTo>
                <a:lnTo>
                  <a:pt x="248162" y="254148"/>
                </a:lnTo>
                <a:lnTo>
                  <a:pt x="248162" y="201794"/>
                </a:lnTo>
                <a:lnTo>
                  <a:pt x="423417" y="201794"/>
                </a:lnTo>
                <a:lnTo>
                  <a:pt x="423417" y="180852"/>
                </a:lnTo>
                <a:lnTo>
                  <a:pt x="248169" y="180852"/>
                </a:lnTo>
                <a:lnTo>
                  <a:pt x="248169" y="129926"/>
                </a:lnTo>
                <a:lnTo>
                  <a:pt x="423417" y="129926"/>
                </a:lnTo>
                <a:lnTo>
                  <a:pt x="423417" y="108515"/>
                </a:lnTo>
                <a:close/>
              </a:path>
              <a:path w="448945" h="443864">
                <a:moveTo>
                  <a:pt x="194359" y="224163"/>
                </a:moveTo>
                <a:lnTo>
                  <a:pt x="157504" y="224163"/>
                </a:lnTo>
                <a:lnTo>
                  <a:pt x="161233" y="235095"/>
                </a:lnTo>
                <a:lnTo>
                  <a:pt x="164218" y="244153"/>
                </a:lnTo>
                <a:lnTo>
                  <a:pt x="166765" y="252140"/>
                </a:lnTo>
                <a:lnTo>
                  <a:pt x="169182" y="259859"/>
                </a:lnTo>
                <a:lnTo>
                  <a:pt x="201901" y="239394"/>
                </a:lnTo>
                <a:lnTo>
                  <a:pt x="194359" y="224163"/>
                </a:lnTo>
                <a:close/>
              </a:path>
              <a:path w="448945" h="443864">
                <a:moveTo>
                  <a:pt x="938" y="215596"/>
                </a:moveTo>
                <a:lnTo>
                  <a:pt x="8412" y="250340"/>
                </a:lnTo>
                <a:lnTo>
                  <a:pt x="9351" y="255100"/>
                </a:lnTo>
                <a:lnTo>
                  <a:pt x="11221" y="257004"/>
                </a:lnTo>
                <a:lnTo>
                  <a:pt x="16832" y="257004"/>
                </a:lnTo>
                <a:lnTo>
                  <a:pt x="19634" y="254148"/>
                </a:lnTo>
                <a:lnTo>
                  <a:pt x="22436" y="249865"/>
                </a:lnTo>
                <a:lnTo>
                  <a:pt x="80857" y="239870"/>
                </a:lnTo>
                <a:lnTo>
                  <a:pt x="125723" y="239870"/>
                </a:lnTo>
                <a:lnTo>
                  <a:pt x="125723" y="231303"/>
                </a:lnTo>
                <a:lnTo>
                  <a:pt x="131410" y="229919"/>
                </a:lnTo>
                <a:lnTo>
                  <a:pt x="157504" y="224163"/>
                </a:lnTo>
                <a:lnTo>
                  <a:pt x="194359" y="224163"/>
                </a:lnTo>
                <a:lnTo>
                  <a:pt x="190588" y="216548"/>
                </a:lnTo>
                <a:lnTo>
                  <a:pt x="6542" y="216548"/>
                </a:lnTo>
                <a:lnTo>
                  <a:pt x="938" y="215596"/>
                </a:lnTo>
                <a:close/>
              </a:path>
              <a:path w="448945" h="443864">
                <a:moveTo>
                  <a:pt x="335562" y="201794"/>
                </a:moveTo>
                <a:lnTo>
                  <a:pt x="289757" y="201794"/>
                </a:lnTo>
                <a:lnTo>
                  <a:pt x="289757" y="254148"/>
                </a:lnTo>
                <a:lnTo>
                  <a:pt x="335562" y="254148"/>
                </a:lnTo>
                <a:lnTo>
                  <a:pt x="335562" y="201794"/>
                </a:lnTo>
                <a:close/>
              </a:path>
              <a:path w="448945" h="443864">
                <a:moveTo>
                  <a:pt x="423417" y="201794"/>
                </a:moveTo>
                <a:lnTo>
                  <a:pt x="378558" y="201794"/>
                </a:lnTo>
                <a:lnTo>
                  <a:pt x="378558" y="254148"/>
                </a:lnTo>
                <a:lnTo>
                  <a:pt x="423417" y="254148"/>
                </a:lnTo>
                <a:lnTo>
                  <a:pt x="423417" y="201794"/>
                </a:lnTo>
                <a:close/>
              </a:path>
              <a:path w="448945" h="443864">
                <a:moveTo>
                  <a:pt x="19165" y="67101"/>
                </a:moveTo>
                <a:lnTo>
                  <a:pt x="6542" y="86139"/>
                </a:lnTo>
                <a:lnTo>
                  <a:pt x="33899" y="113841"/>
                </a:lnTo>
                <a:lnTo>
                  <a:pt x="55034" y="138553"/>
                </a:lnTo>
                <a:lnTo>
                  <a:pt x="70034" y="158356"/>
                </a:lnTo>
                <a:lnTo>
                  <a:pt x="78986" y="171333"/>
                </a:lnTo>
                <a:lnTo>
                  <a:pt x="66213" y="187679"/>
                </a:lnTo>
                <a:lnTo>
                  <a:pt x="56377" y="200009"/>
                </a:lnTo>
                <a:lnTo>
                  <a:pt x="48977" y="209074"/>
                </a:lnTo>
                <a:lnTo>
                  <a:pt x="43934" y="215120"/>
                </a:lnTo>
                <a:lnTo>
                  <a:pt x="38883" y="215344"/>
                </a:lnTo>
                <a:lnTo>
                  <a:pt x="22114" y="216325"/>
                </a:lnTo>
                <a:lnTo>
                  <a:pt x="14955" y="216548"/>
                </a:lnTo>
                <a:lnTo>
                  <a:pt x="190588" y="216548"/>
                </a:lnTo>
                <a:lnTo>
                  <a:pt x="188231" y="211789"/>
                </a:lnTo>
                <a:lnTo>
                  <a:pt x="80387" y="211789"/>
                </a:lnTo>
                <a:lnTo>
                  <a:pt x="103763" y="187337"/>
                </a:lnTo>
                <a:lnTo>
                  <a:pt x="126832" y="161101"/>
                </a:lnTo>
                <a:lnTo>
                  <a:pt x="145858" y="137541"/>
                </a:lnTo>
                <a:lnTo>
                  <a:pt x="102355" y="137541"/>
                </a:lnTo>
                <a:lnTo>
                  <a:pt x="97119" y="131897"/>
                </a:lnTo>
                <a:lnTo>
                  <a:pt x="90611" y="125226"/>
                </a:lnTo>
                <a:lnTo>
                  <a:pt x="81913" y="116860"/>
                </a:lnTo>
                <a:lnTo>
                  <a:pt x="70104" y="106129"/>
                </a:lnTo>
                <a:lnTo>
                  <a:pt x="85531" y="88043"/>
                </a:lnTo>
                <a:lnTo>
                  <a:pt x="48606" y="88043"/>
                </a:lnTo>
                <a:lnTo>
                  <a:pt x="43348" y="84105"/>
                </a:lnTo>
                <a:lnTo>
                  <a:pt x="37390" y="79719"/>
                </a:lnTo>
                <a:lnTo>
                  <a:pt x="29679" y="74259"/>
                </a:lnTo>
                <a:lnTo>
                  <a:pt x="19165" y="67101"/>
                </a:lnTo>
                <a:close/>
              </a:path>
              <a:path w="448945" h="443864">
                <a:moveTo>
                  <a:pt x="153757" y="158007"/>
                </a:moveTo>
                <a:lnTo>
                  <a:pt x="134136" y="169430"/>
                </a:lnTo>
                <a:lnTo>
                  <a:pt x="140792" y="183351"/>
                </a:lnTo>
                <a:lnTo>
                  <a:pt x="144910" y="192454"/>
                </a:lnTo>
                <a:lnTo>
                  <a:pt x="149554" y="203698"/>
                </a:lnTo>
                <a:lnTo>
                  <a:pt x="115845" y="207922"/>
                </a:lnTo>
                <a:lnTo>
                  <a:pt x="80387" y="211789"/>
                </a:lnTo>
                <a:lnTo>
                  <a:pt x="188231" y="211789"/>
                </a:lnTo>
                <a:lnTo>
                  <a:pt x="186812" y="208948"/>
                </a:lnTo>
                <a:lnTo>
                  <a:pt x="172922" y="185314"/>
                </a:lnTo>
                <a:lnTo>
                  <a:pt x="161411" y="168247"/>
                </a:lnTo>
                <a:lnTo>
                  <a:pt x="153757" y="158007"/>
                </a:lnTo>
                <a:close/>
              </a:path>
              <a:path w="448945" h="443864">
                <a:moveTo>
                  <a:pt x="335562" y="129926"/>
                </a:moveTo>
                <a:lnTo>
                  <a:pt x="289764" y="129926"/>
                </a:lnTo>
                <a:lnTo>
                  <a:pt x="289764" y="180852"/>
                </a:lnTo>
                <a:lnTo>
                  <a:pt x="335562" y="180852"/>
                </a:lnTo>
                <a:lnTo>
                  <a:pt x="335562" y="129926"/>
                </a:lnTo>
                <a:close/>
              </a:path>
              <a:path w="448945" h="443864">
                <a:moveTo>
                  <a:pt x="423417" y="129926"/>
                </a:moveTo>
                <a:lnTo>
                  <a:pt x="378558" y="129926"/>
                </a:lnTo>
                <a:lnTo>
                  <a:pt x="378558" y="180852"/>
                </a:lnTo>
                <a:lnTo>
                  <a:pt x="423417" y="180852"/>
                </a:lnTo>
                <a:lnTo>
                  <a:pt x="423417" y="129926"/>
                </a:lnTo>
                <a:close/>
              </a:path>
              <a:path w="448945" h="443864">
                <a:moveTo>
                  <a:pt x="137870" y="68529"/>
                </a:moveTo>
                <a:lnTo>
                  <a:pt x="135543" y="76501"/>
                </a:lnTo>
                <a:lnTo>
                  <a:pt x="130454" y="88757"/>
                </a:lnTo>
                <a:lnTo>
                  <a:pt x="120195" y="108152"/>
                </a:lnTo>
                <a:lnTo>
                  <a:pt x="102355" y="137541"/>
                </a:lnTo>
                <a:lnTo>
                  <a:pt x="145858" y="137541"/>
                </a:lnTo>
                <a:lnTo>
                  <a:pt x="149462" y="133079"/>
                </a:lnTo>
                <a:lnTo>
                  <a:pt x="171521" y="103273"/>
                </a:lnTo>
                <a:lnTo>
                  <a:pt x="178533" y="100893"/>
                </a:lnTo>
                <a:lnTo>
                  <a:pt x="182736" y="98990"/>
                </a:lnTo>
                <a:lnTo>
                  <a:pt x="182736" y="92802"/>
                </a:lnTo>
                <a:lnTo>
                  <a:pt x="180403" y="91850"/>
                </a:lnTo>
                <a:lnTo>
                  <a:pt x="178533" y="90905"/>
                </a:lnTo>
                <a:lnTo>
                  <a:pt x="137870" y="68529"/>
                </a:lnTo>
                <a:close/>
              </a:path>
              <a:path w="448945" h="443864">
                <a:moveTo>
                  <a:pt x="335562" y="70433"/>
                </a:moveTo>
                <a:lnTo>
                  <a:pt x="289764" y="70433"/>
                </a:lnTo>
                <a:lnTo>
                  <a:pt x="289764" y="108515"/>
                </a:lnTo>
                <a:lnTo>
                  <a:pt x="335562" y="108515"/>
                </a:lnTo>
                <a:lnTo>
                  <a:pt x="335562" y="70433"/>
                </a:lnTo>
                <a:close/>
              </a:path>
              <a:path w="448945" h="443864">
                <a:moveTo>
                  <a:pt x="92072" y="0"/>
                </a:moveTo>
                <a:lnTo>
                  <a:pt x="84953" y="21721"/>
                </a:lnTo>
                <a:lnTo>
                  <a:pt x="74022" y="45271"/>
                </a:lnTo>
                <a:lnTo>
                  <a:pt x="61249" y="68195"/>
                </a:lnTo>
                <a:lnTo>
                  <a:pt x="48606" y="88043"/>
                </a:lnTo>
                <a:lnTo>
                  <a:pt x="85531" y="88043"/>
                </a:lnTo>
                <a:lnTo>
                  <a:pt x="90580" y="82123"/>
                </a:lnTo>
                <a:lnTo>
                  <a:pt x="107025" y="60439"/>
                </a:lnTo>
                <a:lnTo>
                  <a:pt x="119265" y="42682"/>
                </a:lnTo>
                <a:lnTo>
                  <a:pt x="127124" y="30460"/>
                </a:lnTo>
                <a:lnTo>
                  <a:pt x="130858" y="28550"/>
                </a:lnTo>
                <a:lnTo>
                  <a:pt x="136938" y="26170"/>
                </a:lnTo>
                <a:lnTo>
                  <a:pt x="136938" y="19989"/>
                </a:lnTo>
                <a:lnTo>
                  <a:pt x="135068" y="18079"/>
                </a:lnTo>
                <a:lnTo>
                  <a:pt x="133667" y="17610"/>
                </a:lnTo>
                <a:lnTo>
                  <a:pt x="92072" y="0"/>
                </a:lnTo>
                <a:close/>
              </a:path>
              <a:path w="448945" h="443864">
                <a:moveTo>
                  <a:pt x="437910" y="49491"/>
                </a:moveTo>
                <a:lnTo>
                  <a:pt x="183205" y="49491"/>
                </a:lnTo>
                <a:lnTo>
                  <a:pt x="183205" y="70433"/>
                </a:lnTo>
                <a:lnTo>
                  <a:pt x="437910" y="70433"/>
                </a:lnTo>
                <a:lnTo>
                  <a:pt x="437910" y="49491"/>
                </a:lnTo>
                <a:close/>
              </a:path>
              <a:path w="448945" h="443864">
                <a:moveTo>
                  <a:pt x="287893" y="469"/>
                </a:moveTo>
                <a:lnTo>
                  <a:pt x="288975" y="8287"/>
                </a:lnTo>
                <a:lnTo>
                  <a:pt x="289530" y="14452"/>
                </a:lnTo>
                <a:lnTo>
                  <a:pt x="289645" y="18079"/>
                </a:lnTo>
                <a:lnTo>
                  <a:pt x="289764" y="49491"/>
                </a:lnTo>
                <a:lnTo>
                  <a:pt x="335562" y="49491"/>
                </a:lnTo>
                <a:lnTo>
                  <a:pt x="335562" y="16182"/>
                </a:lnTo>
                <a:lnTo>
                  <a:pt x="338364" y="13802"/>
                </a:lnTo>
                <a:lnTo>
                  <a:pt x="341635" y="9988"/>
                </a:lnTo>
                <a:lnTo>
                  <a:pt x="341635" y="3800"/>
                </a:lnTo>
                <a:lnTo>
                  <a:pt x="337425" y="3331"/>
                </a:lnTo>
                <a:lnTo>
                  <a:pt x="335562" y="3331"/>
                </a:lnTo>
                <a:lnTo>
                  <a:pt x="287893" y="46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6" name="object 106"/>
          <p:cNvSpPr/>
          <p:nvPr/>
        </p:nvSpPr>
        <p:spPr>
          <a:xfrm>
            <a:off x="5672919" y="2206911"/>
            <a:ext cx="182024" cy="222887"/>
          </a:xfrm>
          <a:custGeom>
            <a:avLst/>
            <a:gdLst/>
            <a:ahLst/>
            <a:cxnLst/>
            <a:rect l="l" t="t" r="r" b="b"/>
            <a:pathLst>
              <a:path w="342265" h="419100">
                <a:moveTo>
                  <a:pt x="196284" y="0"/>
                </a:moveTo>
                <a:lnTo>
                  <a:pt x="190210" y="0"/>
                </a:lnTo>
                <a:lnTo>
                  <a:pt x="184137" y="1903"/>
                </a:lnTo>
                <a:lnTo>
                  <a:pt x="139271" y="14754"/>
                </a:lnTo>
                <a:lnTo>
                  <a:pt x="148851" y="31196"/>
                </a:lnTo>
                <a:lnTo>
                  <a:pt x="159834" y="51342"/>
                </a:lnTo>
                <a:lnTo>
                  <a:pt x="171867" y="74255"/>
                </a:lnTo>
                <a:lnTo>
                  <a:pt x="184600" y="98996"/>
                </a:lnTo>
                <a:lnTo>
                  <a:pt x="162664" y="100045"/>
                </a:lnTo>
                <a:lnTo>
                  <a:pt x="139501" y="100960"/>
                </a:lnTo>
                <a:lnTo>
                  <a:pt x="112833" y="101607"/>
                </a:lnTo>
                <a:lnTo>
                  <a:pt x="80381" y="101852"/>
                </a:lnTo>
                <a:lnTo>
                  <a:pt x="51653" y="101681"/>
                </a:lnTo>
                <a:lnTo>
                  <a:pt x="30726" y="101198"/>
                </a:lnTo>
                <a:lnTo>
                  <a:pt x="14530" y="100446"/>
                </a:lnTo>
                <a:lnTo>
                  <a:pt x="0" y="99472"/>
                </a:lnTo>
                <a:lnTo>
                  <a:pt x="0" y="129457"/>
                </a:lnTo>
                <a:lnTo>
                  <a:pt x="34882" y="128959"/>
                </a:lnTo>
                <a:lnTo>
                  <a:pt x="78573" y="127970"/>
                </a:lnTo>
                <a:lnTo>
                  <a:pt x="132164" y="126177"/>
                </a:lnTo>
                <a:lnTo>
                  <a:pt x="196753" y="123270"/>
                </a:lnTo>
                <a:lnTo>
                  <a:pt x="210241" y="149350"/>
                </a:lnTo>
                <a:lnTo>
                  <a:pt x="224735" y="177706"/>
                </a:lnTo>
                <a:lnTo>
                  <a:pt x="239141" y="206330"/>
                </a:lnTo>
                <a:lnTo>
                  <a:pt x="252365" y="233213"/>
                </a:lnTo>
                <a:lnTo>
                  <a:pt x="212700" y="221657"/>
                </a:lnTo>
                <a:lnTo>
                  <a:pt x="178642" y="215722"/>
                </a:lnTo>
                <a:lnTo>
                  <a:pt x="152470" y="213536"/>
                </a:lnTo>
                <a:lnTo>
                  <a:pt x="136462" y="213223"/>
                </a:lnTo>
                <a:lnTo>
                  <a:pt x="76724" y="222861"/>
                </a:lnTo>
                <a:lnTo>
                  <a:pt x="37797" y="247491"/>
                </a:lnTo>
                <a:lnTo>
                  <a:pt x="16657" y="280689"/>
                </a:lnTo>
                <a:lnTo>
                  <a:pt x="10283" y="316028"/>
                </a:lnTo>
                <a:lnTo>
                  <a:pt x="18943" y="355579"/>
                </a:lnTo>
                <a:lnTo>
                  <a:pt x="45565" y="388306"/>
                </a:lnTo>
                <a:lnTo>
                  <a:pt x="91116" y="410593"/>
                </a:lnTo>
                <a:lnTo>
                  <a:pt x="156559" y="418825"/>
                </a:lnTo>
                <a:lnTo>
                  <a:pt x="191619" y="417636"/>
                </a:lnTo>
                <a:lnTo>
                  <a:pt x="229176" y="414304"/>
                </a:lnTo>
                <a:lnTo>
                  <a:pt x="266645" y="409187"/>
                </a:lnTo>
                <a:lnTo>
                  <a:pt x="301441" y="402643"/>
                </a:lnTo>
                <a:lnTo>
                  <a:pt x="294898" y="366478"/>
                </a:lnTo>
                <a:lnTo>
                  <a:pt x="263978" y="376090"/>
                </a:lnTo>
                <a:lnTo>
                  <a:pt x="231220" y="383785"/>
                </a:lnTo>
                <a:lnTo>
                  <a:pt x="198286" y="388893"/>
                </a:lnTo>
                <a:lnTo>
                  <a:pt x="166842" y="390745"/>
                </a:lnTo>
                <a:lnTo>
                  <a:pt x="122115" y="384431"/>
                </a:lnTo>
                <a:lnTo>
                  <a:pt x="89787" y="367364"/>
                </a:lnTo>
                <a:lnTo>
                  <a:pt x="70164" y="342354"/>
                </a:lnTo>
                <a:lnTo>
                  <a:pt x="63555" y="312213"/>
                </a:lnTo>
                <a:lnTo>
                  <a:pt x="70244" y="280811"/>
                </a:lnTo>
                <a:lnTo>
                  <a:pt x="88675" y="257661"/>
                </a:lnTo>
                <a:lnTo>
                  <a:pt x="116397" y="243344"/>
                </a:lnTo>
                <a:lnTo>
                  <a:pt x="150955" y="238442"/>
                </a:lnTo>
                <a:lnTo>
                  <a:pt x="164624" y="239148"/>
                </a:lnTo>
                <a:lnTo>
                  <a:pt x="195116" y="244095"/>
                </a:lnTo>
                <a:lnTo>
                  <a:pt x="237177" y="257520"/>
                </a:lnTo>
                <a:lnTo>
                  <a:pt x="285547" y="283663"/>
                </a:lnTo>
                <a:lnTo>
                  <a:pt x="322001" y="255583"/>
                </a:lnTo>
                <a:lnTo>
                  <a:pt x="308242" y="232031"/>
                </a:lnTo>
                <a:lnTo>
                  <a:pt x="290803" y="199599"/>
                </a:lnTo>
                <a:lnTo>
                  <a:pt x="270737" y="161011"/>
                </a:lnTo>
                <a:lnTo>
                  <a:pt x="249094" y="118986"/>
                </a:lnTo>
                <a:lnTo>
                  <a:pt x="295945" y="114108"/>
                </a:lnTo>
                <a:lnTo>
                  <a:pt x="323885" y="111356"/>
                </a:lnTo>
                <a:lnTo>
                  <a:pt x="342098" y="109943"/>
                </a:lnTo>
                <a:lnTo>
                  <a:pt x="342098" y="76151"/>
                </a:lnTo>
                <a:lnTo>
                  <a:pt x="314173" y="83811"/>
                </a:lnTo>
                <a:lnTo>
                  <a:pt x="285549" y="89239"/>
                </a:lnTo>
                <a:lnTo>
                  <a:pt x="259029" y="92883"/>
                </a:lnTo>
                <a:lnTo>
                  <a:pt x="237416" y="95189"/>
                </a:lnTo>
                <a:lnTo>
                  <a:pt x="225966" y="72812"/>
                </a:lnTo>
                <a:lnTo>
                  <a:pt x="213814" y="47892"/>
                </a:lnTo>
                <a:lnTo>
                  <a:pt x="203766" y="24845"/>
                </a:lnTo>
                <a:lnTo>
                  <a:pt x="198623" y="8091"/>
                </a:lnTo>
                <a:lnTo>
                  <a:pt x="197685" y="475"/>
                </a:lnTo>
                <a:lnTo>
                  <a:pt x="196284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7" name="object 107"/>
          <p:cNvSpPr/>
          <p:nvPr/>
        </p:nvSpPr>
        <p:spPr>
          <a:xfrm>
            <a:off x="5891413" y="2211722"/>
            <a:ext cx="230654" cy="217483"/>
          </a:xfrm>
          <a:custGeom>
            <a:avLst/>
            <a:gdLst/>
            <a:ahLst/>
            <a:cxnLst/>
            <a:rect l="l" t="t" r="r" b="b"/>
            <a:pathLst>
              <a:path w="433704" h="408939">
                <a:moveTo>
                  <a:pt x="98138" y="0"/>
                </a:moveTo>
                <a:lnTo>
                  <a:pt x="98783" y="30222"/>
                </a:lnTo>
                <a:lnTo>
                  <a:pt x="98996" y="55953"/>
                </a:lnTo>
                <a:lnTo>
                  <a:pt x="99077" y="96141"/>
                </a:lnTo>
                <a:lnTo>
                  <a:pt x="34277" y="95940"/>
                </a:lnTo>
                <a:lnTo>
                  <a:pt x="21967" y="95665"/>
                </a:lnTo>
                <a:lnTo>
                  <a:pt x="21967" y="128029"/>
                </a:lnTo>
                <a:lnTo>
                  <a:pt x="34605" y="125566"/>
                </a:lnTo>
                <a:lnTo>
                  <a:pt x="51583" y="123326"/>
                </a:lnTo>
                <a:lnTo>
                  <a:pt x="73030" y="121531"/>
                </a:lnTo>
                <a:lnTo>
                  <a:pt x="99077" y="120407"/>
                </a:lnTo>
                <a:lnTo>
                  <a:pt x="98725" y="136362"/>
                </a:lnTo>
                <a:lnTo>
                  <a:pt x="98024" y="183791"/>
                </a:lnTo>
                <a:lnTo>
                  <a:pt x="97676" y="198938"/>
                </a:lnTo>
                <a:lnTo>
                  <a:pt x="31890" y="267208"/>
                </a:lnTo>
                <a:lnTo>
                  <a:pt x="0" y="300791"/>
                </a:lnTo>
                <a:lnTo>
                  <a:pt x="29441" y="337915"/>
                </a:lnTo>
                <a:lnTo>
                  <a:pt x="44304" y="315612"/>
                </a:lnTo>
                <a:lnTo>
                  <a:pt x="58945" y="295139"/>
                </a:lnTo>
                <a:lnTo>
                  <a:pt x="75775" y="273327"/>
                </a:lnTo>
                <a:lnTo>
                  <a:pt x="97206" y="247009"/>
                </a:lnTo>
                <a:lnTo>
                  <a:pt x="93935" y="408355"/>
                </a:lnTo>
                <a:lnTo>
                  <a:pt x="145344" y="408355"/>
                </a:lnTo>
                <a:lnTo>
                  <a:pt x="144901" y="364999"/>
                </a:lnTo>
                <a:lnTo>
                  <a:pt x="144939" y="318163"/>
                </a:lnTo>
                <a:lnTo>
                  <a:pt x="145414" y="262046"/>
                </a:lnTo>
                <a:lnTo>
                  <a:pt x="146283" y="190847"/>
                </a:lnTo>
                <a:lnTo>
                  <a:pt x="202887" y="139567"/>
                </a:lnTo>
                <a:lnTo>
                  <a:pt x="238750" y="116025"/>
                </a:lnTo>
                <a:lnTo>
                  <a:pt x="272469" y="106135"/>
                </a:lnTo>
                <a:lnTo>
                  <a:pt x="280580" y="107131"/>
                </a:lnTo>
                <a:lnTo>
                  <a:pt x="287948" y="111249"/>
                </a:lnTo>
                <a:lnTo>
                  <a:pt x="293301" y="120185"/>
                </a:lnTo>
                <a:lnTo>
                  <a:pt x="295368" y="135637"/>
                </a:lnTo>
                <a:lnTo>
                  <a:pt x="293614" y="171106"/>
                </a:lnTo>
                <a:lnTo>
                  <a:pt x="285899" y="276660"/>
                </a:lnTo>
                <a:lnTo>
                  <a:pt x="284146" y="310786"/>
                </a:lnTo>
                <a:lnTo>
                  <a:pt x="287907" y="343507"/>
                </a:lnTo>
                <a:lnTo>
                  <a:pt x="298460" y="364449"/>
                </a:lnTo>
                <a:lnTo>
                  <a:pt x="314709" y="375574"/>
                </a:lnTo>
                <a:lnTo>
                  <a:pt x="335555" y="378846"/>
                </a:lnTo>
                <a:lnTo>
                  <a:pt x="354704" y="376667"/>
                </a:lnTo>
                <a:lnTo>
                  <a:pt x="377619" y="368554"/>
                </a:lnTo>
                <a:lnTo>
                  <a:pt x="404038" y="352141"/>
                </a:lnTo>
                <a:lnTo>
                  <a:pt x="433700" y="325064"/>
                </a:lnTo>
                <a:lnTo>
                  <a:pt x="416875" y="303646"/>
                </a:lnTo>
                <a:lnTo>
                  <a:pt x="407185" y="313693"/>
                </a:lnTo>
                <a:lnTo>
                  <a:pt x="393333" y="325124"/>
                </a:lnTo>
                <a:lnTo>
                  <a:pt x="376063" y="334501"/>
                </a:lnTo>
                <a:lnTo>
                  <a:pt x="356121" y="338391"/>
                </a:lnTo>
                <a:lnTo>
                  <a:pt x="346032" y="336345"/>
                </a:lnTo>
                <a:lnTo>
                  <a:pt x="340235" y="329883"/>
                </a:lnTo>
                <a:lnTo>
                  <a:pt x="337591" y="318512"/>
                </a:lnTo>
                <a:lnTo>
                  <a:pt x="336963" y="301743"/>
                </a:lnTo>
                <a:lnTo>
                  <a:pt x="337240" y="285056"/>
                </a:lnTo>
                <a:lnTo>
                  <a:pt x="338131" y="266406"/>
                </a:lnTo>
                <a:lnTo>
                  <a:pt x="339723" y="244721"/>
                </a:lnTo>
                <a:lnTo>
                  <a:pt x="344628" y="191933"/>
                </a:lnTo>
                <a:lnTo>
                  <a:pt x="346541" y="169311"/>
                </a:lnTo>
                <a:lnTo>
                  <a:pt x="347754" y="150796"/>
                </a:lnTo>
                <a:lnTo>
                  <a:pt x="348178" y="136120"/>
                </a:lnTo>
                <a:lnTo>
                  <a:pt x="343679" y="104871"/>
                </a:lnTo>
                <a:lnTo>
                  <a:pt x="331468" y="85313"/>
                </a:lnTo>
                <a:lnTo>
                  <a:pt x="313475" y="75214"/>
                </a:lnTo>
                <a:lnTo>
                  <a:pt x="291627" y="72343"/>
                </a:lnTo>
                <a:lnTo>
                  <a:pt x="248684" y="82375"/>
                </a:lnTo>
                <a:lnTo>
                  <a:pt x="206397" y="105837"/>
                </a:lnTo>
                <a:lnTo>
                  <a:pt x="170506" y="132778"/>
                </a:lnTo>
                <a:lnTo>
                  <a:pt x="146752" y="153247"/>
                </a:lnTo>
                <a:lnTo>
                  <a:pt x="148501" y="81980"/>
                </a:lnTo>
                <a:lnTo>
                  <a:pt x="149772" y="39741"/>
                </a:lnTo>
                <a:lnTo>
                  <a:pt x="150955" y="18561"/>
                </a:lnTo>
                <a:lnTo>
                  <a:pt x="151417" y="16658"/>
                </a:lnTo>
                <a:lnTo>
                  <a:pt x="154689" y="10470"/>
                </a:lnTo>
                <a:lnTo>
                  <a:pt x="154689" y="4759"/>
                </a:lnTo>
                <a:lnTo>
                  <a:pt x="141604" y="3331"/>
                </a:lnTo>
                <a:lnTo>
                  <a:pt x="98138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8" name="object 108"/>
          <p:cNvSpPr/>
          <p:nvPr/>
        </p:nvSpPr>
        <p:spPr>
          <a:xfrm>
            <a:off x="6156886" y="2207418"/>
            <a:ext cx="208703" cy="221874"/>
          </a:xfrm>
          <a:custGeom>
            <a:avLst/>
            <a:gdLst/>
            <a:ahLst/>
            <a:cxnLst/>
            <a:rect l="l" t="t" r="r" b="b"/>
            <a:pathLst>
              <a:path w="392429" h="417195">
                <a:moveTo>
                  <a:pt x="166373" y="296514"/>
                </a:moveTo>
                <a:lnTo>
                  <a:pt x="158522" y="308524"/>
                </a:lnTo>
                <a:lnTo>
                  <a:pt x="152643" y="321560"/>
                </a:lnTo>
                <a:lnTo>
                  <a:pt x="148955" y="335397"/>
                </a:lnTo>
                <a:lnTo>
                  <a:pt x="147677" y="349813"/>
                </a:lnTo>
                <a:lnTo>
                  <a:pt x="160887" y="388614"/>
                </a:lnTo>
                <a:lnTo>
                  <a:pt x="195171" y="408539"/>
                </a:lnTo>
                <a:lnTo>
                  <a:pt x="242512" y="415880"/>
                </a:lnTo>
                <a:lnTo>
                  <a:pt x="294892" y="416928"/>
                </a:lnTo>
                <a:lnTo>
                  <a:pt x="325157" y="416690"/>
                </a:lnTo>
                <a:lnTo>
                  <a:pt x="351415" y="416122"/>
                </a:lnTo>
                <a:lnTo>
                  <a:pt x="379952" y="415018"/>
                </a:lnTo>
                <a:lnTo>
                  <a:pt x="378296" y="381226"/>
                </a:lnTo>
                <a:lnTo>
                  <a:pt x="252834" y="381226"/>
                </a:lnTo>
                <a:lnTo>
                  <a:pt x="232665" y="380631"/>
                </a:lnTo>
                <a:lnTo>
                  <a:pt x="209254" y="376467"/>
                </a:lnTo>
                <a:lnTo>
                  <a:pt x="189874" y="365165"/>
                </a:lnTo>
                <a:lnTo>
                  <a:pt x="181798" y="343157"/>
                </a:lnTo>
                <a:lnTo>
                  <a:pt x="181973" y="338379"/>
                </a:lnTo>
                <a:lnTo>
                  <a:pt x="183199" y="330303"/>
                </a:lnTo>
                <a:lnTo>
                  <a:pt x="186529" y="319727"/>
                </a:lnTo>
                <a:lnTo>
                  <a:pt x="193012" y="307454"/>
                </a:lnTo>
                <a:lnTo>
                  <a:pt x="166373" y="296514"/>
                </a:lnTo>
                <a:close/>
              </a:path>
              <a:path w="392429" h="417195">
                <a:moveTo>
                  <a:pt x="145042" y="118510"/>
                </a:moveTo>
                <a:lnTo>
                  <a:pt x="93003" y="118510"/>
                </a:lnTo>
                <a:lnTo>
                  <a:pt x="26711" y="326548"/>
                </a:lnTo>
                <a:lnTo>
                  <a:pt x="20617" y="345390"/>
                </a:lnTo>
                <a:lnTo>
                  <a:pt x="6329" y="383854"/>
                </a:lnTo>
                <a:lnTo>
                  <a:pt x="3271" y="391227"/>
                </a:lnTo>
                <a:lnTo>
                  <a:pt x="55611" y="407403"/>
                </a:lnTo>
                <a:lnTo>
                  <a:pt x="75985" y="337916"/>
                </a:lnTo>
                <a:lnTo>
                  <a:pt x="89320" y="293893"/>
                </a:lnTo>
                <a:lnTo>
                  <a:pt x="105186" y="242730"/>
                </a:lnTo>
                <a:lnTo>
                  <a:pt x="123909" y="183714"/>
                </a:lnTo>
                <a:lnTo>
                  <a:pt x="145042" y="118510"/>
                </a:lnTo>
                <a:close/>
              </a:path>
              <a:path w="392429" h="417195">
                <a:moveTo>
                  <a:pt x="377619" y="367423"/>
                </a:moveTo>
                <a:lnTo>
                  <a:pt x="341034" y="375205"/>
                </a:lnTo>
                <a:lnTo>
                  <a:pt x="307165" y="379324"/>
                </a:lnTo>
                <a:lnTo>
                  <a:pt x="277327" y="380944"/>
                </a:lnTo>
                <a:lnTo>
                  <a:pt x="252834" y="381226"/>
                </a:lnTo>
                <a:lnTo>
                  <a:pt x="378296" y="381226"/>
                </a:lnTo>
                <a:lnTo>
                  <a:pt x="377619" y="367423"/>
                </a:lnTo>
                <a:close/>
              </a:path>
              <a:path w="392429" h="417195">
                <a:moveTo>
                  <a:pt x="221992" y="139452"/>
                </a:moveTo>
                <a:lnTo>
                  <a:pt x="217782" y="166581"/>
                </a:lnTo>
                <a:lnTo>
                  <a:pt x="250795" y="168276"/>
                </a:lnTo>
                <a:lnTo>
                  <a:pt x="288761" y="173363"/>
                </a:lnTo>
                <a:lnTo>
                  <a:pt x="332597" y="183982"/>
                </a:lnTo>
                <a:lnTo>
                  <a:pt x="383223" y="202277"/>
                </a:lnTo>
                <a:lnTo>
                  <a:pt x="392105" y="153730"/>
                </a:lnTo>
                <a:lnTo>
                  <a:pt x="350144" y="147149"/>
                </a:lnTo>
                <a:lnTo>
                  <a:pt x="311252" y="143200"/>
                </a:lnTo>
                <a:lnTo>
                  <a:pt x="270257" y="140946"/>
                </a:lnTo>
                <a:lnTo>
                  <a:pt x="221992" y="139452"/>
                </a:lnTo>
                <a:close/>
              </a:path>
              <a:path w="392429" h="417195">
                <a:moveTo>
                  <a:pt x="0" y="93761"/>
                </a:moveTo>
                <a:lnTo>
                  <a:pt x="0" y="126125"/>
                </a:lnTo>
                <a:lnTo>
                  <a:pt x="27343" y="123061"/>
                </a:lnTo>
                <a:lnTo>
                  <a:pt x="53331" y="120890"/>
                </a:lnTo>
                <a:lnTo>
                  <a:pt x="75905" y="119432"/>
                </a:lnTo>
                <a:lnTo>
                  <a:pt x="93003" y="118510"/>
                </a:lnTo>
                <a:lnTo>
                  <a:pt x="145042" y="118510"/>
                </a:lnTo>
                <a:lnTo>
                  <a:pt x="145813" y="116130"/>
                </a:lnTo>
                <a:lnTo>
                  <a:pt x="176043" y="114680"/>
                </a:lnTo>
                <a:lnTo>
                  <a:pt x="200140" y="113810"/>
                </a:lnTo>
                <a:lnTo>
                  <a:pt x="221257" y="113386"/>
                </a:lnTo>
                <a:lnTo>
                  <a:pt x="242551" y="113275"/>
                </a:lnTo>
                <a:lnTo>
                  <a:pt x="242551" y="94713"/>
                </a:lnTo>
                <a:lnTo>
                  <a:pt x="47199" y="94713"/>
                </a:lnTo>
                <a:lnTo>
                  <a:pt x="31740" y="94631"/>
                </a:lnTo>
                <a:lnTo>
                  <a:pt x="19569" y="94415"/>
                </a:lnTo>
                <a:lnTo>
                  <a:pt x="0" y="93761"/>
                </a:lnTo>
                <a:close/>
              </a:path>
              <a:path w="392429" h="417195">
                <a:moveTo>
                  <a:pt x="129450" y="0"/>
                </a:moveTo>
                <a:lnTo>
                  <a:pt x="117244" y="40514"/>
                </a:lnTo>
                <a:lnTo>
                  <a:pt x="100478" y="94237"/>
                </a:lnTo>
                <a:lnTo>
                  <a:pt x="47199" y="94713"/>
                </a:lnTo>
                <a:lnTo>
                  <a:pt x="242551" y="94713"/>
                </a:lnTo>
                <a:lnTo>
                  <a:pt x="242551" y="91381"/>
                </a:lnTo>
                <a:lnTo>
                  <a:pt x="153288" y="91381"/>
                </a:lnTo>
                <a:lnTo>
                  <a:pt x="157845" y="77713"/>
                </a:lnTo>
                <a:lnTo>
                  <a:pt x="164506" y="58422"/>
                </a:lnTo>
                <a:lnTo>
                  <a:pt x="171166" y="40381"/>
                </a:lnTo>
                <a:lnTo>
                  <a:pt x="175724" y="30460"/>
                </a:lnTo>
                <a:lnTo>
                  <a:pt x="177125" y="29032"/>
                </a:lnTo>
                <a:lnTo>
                  <a:pt x="181798" y="23321"/>
                </a:lnTo>
                <a:lnTo>
                  <a:pt x="181798" y="19037"/>
                </a:lnTo>
                <a:lnTo>
                  <a:pt x="179458" y="17134"/>
                </a:lnTo>
                <a:lnTo>
                  <a:pt x="171984" y="14754"/>
                </a:lnTo>
                <a:lnTo>
                  <a:pt x="129450" y="0"/>
                </a:lnTo>
                <a:close/>
              </a:path>
              <a:path w="392429" h="417195">
                <a:moveTo>
                  <a:pt x="242551" y="82338"/>
                </a:moveTo>
                <a:lnTo>
                  <a:pt x="223280" y="84956"/>
                </a:lnTo>
                <a:lnTo>
                  <a:pt x="203352" y="87217"/>
                </a:lnTo>
                <a:lnTo>
                  <a:pt x="180707" y="89299"/>
                </a:lnTo>
                <a:lnTo>
                  <a:pt x="153288" y="91381"/>
                </a:lnTo>
                <a:lnTo>
                  <a:pt x="242551" y="91381"/>
                </a:lnTo>
                <a:lnTo>
                  <a:pt x="242551" y="82338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09" name="object 109"/>
          <p:cNvSpPr/>
          <p:nvPr/>
        </p:nvSpPr>
        <p:spPr>
          <a:xfrm>
            <a:off x="5145953" y="2558746"/>
            <a:ext cx="202624" cy="188103"/>
          </a:xfrm>
          <a:custGeom>
            <a:avLst/>
            <a:gdLst/>
            <a:ahLst/>
            <a:cxnLst/>
            <a:rect l="l" t="t" r="r" b="b"/>
            <a:pathLst>
              <a:path w="381000" h="353695">
                <a:moveTo>
                  <a:pt x="147214" y="84718"/>
                </a:moveTo>
                <a:lnTo>
                  <a:pt x="147214" y="148019"/>
                </a:lnTo>
                <a:lnTo>
                  <a:pt x="145564" y="179363"/>
                </a:lnTo>
                <a:lnTo>
                  <a:pt x="129471" y="240979"/>
                </a:lnTo>
                <a:lnTo>
                  <a:pt x="86322" y="297403"/>
                </a:lnTo>
                <a:lnTo>
                  <a:pt x="32065" y="323461"/>
                </a:lnTo>
                <a:lnTo>
                  <a:pt x="10283" y="327920"/>
                </a:lnTo>
                <a:lnTo>
                  <a:pt x="17757" y="353145"/>
                </a:lnTo>
                <a:lnTo>
                  <a:pt x="59597" y="342466"/>
                </a:lnTo>
                <a:lnTo>
                  <a:pt x="98206" y="327275"/>
                </a:lnTo>
                <a:lnTo>
                  <a:pt x="132417" y="305914"/>
                </a:lnTo>
                <a:lnTo>
                  <a:pt x="161060" y="276728"/>
                </a:lnTo>
                <a:lnTo>
                  <a:pt x="182967" y="238060"/>
                </a:lnTo>
                <a:lnTo>
                  <a:pt x="196968" y="188252"/>
                </a:lnTo>
                <a:lnTo>
                  <a:pt x="201895" y="125649"/>
                </a:lnTo>
                <a:lnTo>
                  <a:pt x="201895" y="103280"/>
                </a:lnTo>
                <a:lnTo>
                  <a:pt x="206104" y="92809"/>
                </a:lnTo>
                <a:lnTo>
                  <a:pt x="206104" y="89001"/>
                </a:lnTo>
                <a:lnTo>
                  <a:pt x="200493" y="87098"/>
                </a:lnTo>
                <a:lnTo>
                  <a:pt x="197691" y="87098"/>
                </a:lnTo>
                <a:lnTo>
                  <a:pt x="147214" y="84718"/>
                </a:lnTo>
                <a:close/>
              </a:path>
              <a:path w="381000" h="353695">
                <a:moveTo>
                  <a:pt x="379147" y="31412"/>
                </a:moveTo>
                <a:lnTo>
                  <a:pt x="309854" y="31412"/>
                </a:lnTo>
                <a:lnTo>
                  <a:pt x="312187" y="31888"/>
                </a:lnTo>
                <a:lnTo>
                  <a:pt x="312187" y="33792"/>
                </a:lnTo>
                <a:lnTo>
                  <a:pt x="307521" y="48152"/>
                </a:lnTo>
                <a:lnTo>
                  <a:pt x="292735" y="80137"/>
                </a:lnTo>
                <a:lnTo>
                  <a:pt x="266644" y="121671"/>
                </a:lnTo>
                <a:lnTo>
                  <a:pt x="228065" y="164677"/>
                </a:lnTo>
                <a:lnTo>
                  <a:pt x="246761" y="183239"/>
                </a:lnTo>
                <a:lnTo>
                  <a:pt x="284148" y="152406"/>
                </a:lnTo>
                <a:lnTo>
                  <a:pt x="315929" y="119700"/>
                </a:lnTo>
                <a:lnTo>
                  <a:pt x="343504" y="84852"/>
                </a:lnTo>
                <a:lnTo>
                  <a:pt x="368275" y="47594"/>
                </a:lnTo>
                <a:lnTo>
                  <a:pt x="372478" y="40455"/>
                </a:lnTo>
                <a:lnTo>
                  <a:pt x="375749" y="35220"/>
                </a:lnTo>
                <a:lnTo>
                  <a:pt x="379147" y="31412"/>
                </a:lnTo>
                <a:close/>
              </a:path>
              <a:path w="381000" h="353695">
                <a:moveTo>
                  <a:pt x="0" y="4759"/>
                </a:moveTo>
                <a:lnTo>
                  <a:pt x="0" y="37123"/>
                </a:lnTo>
                <a:lnTo>
                  <a:pt x="17109" y="35725"/>
                </a:lnTo>
                <a:lnTo>
                  <a:pt x="38029" y="34506"/>
                </a:lnTo>
                <a:lnTo>
                  <a:pt x="59212" y="33643"/>
                </a:lnTo>
                <a:lnTo>
                  <a:pt x="77109" y="33316"/>
                </a:lnTo>
                <a:lnTo>
                  <a:pt x="379147" y="31412"/>
                </a:lnTo>
                <a:lnTo>
                  <a:pt x="380421" y="29984"/>
                </a:lnTo>
                <a:lnTo>
                  <a:pt x="362336" y="8091"/>
                </a:lnTo>
                <a:lnTo>
                  <a:pt x="77109" y="8091"/>
                </a:lnTo>
                <a:lnTo>
                  <a:pt x="59673" y="7838"/>
                </a:lnTo>
                <a:lnTo>
                  <a:pt x="38554" y="7139"/>
                </a:lnTo>
                <a:lnTo>
                  <a:pt x="17436" y="6083"/>
                </a:lnTo>
                <a:lnTo>
                  <a:pt x="0" y="4759"/>
                </a:lnTo>
                <a:close/>
              </a:path>
              <a:path w="381000" h="353695">
                <a:moveTo>
                  <a:pt x="355652" y="0"/>
                </a:moveTo>
                <a:lnTo>
                  <a:pt x="303270" y="5755"/>
                </a:lnTo>
                <a:lnTo>
                  <a:pt x="77109" y="8091"/>
                </a:lnTo>
                <a:lnTo>
                  <a:pt x="362336" y="8091"/>
                </a:lnTo>
                <a:lnTo>
                  <a:pt x="35565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0" name="object 110"/>
          <p:cNvSpPr/>
          <p:nvPr/>
        </p:nvSpPr>
        <p:spPr>
          <a:xfrm>
            <a:off x="5385826" y="2658317"/>
            <a:ext cx="5741" cy="675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0" y="1269"/>
                </a:moveTo>
                <a:lnTo>
                  <a:pt x="10637" y="1269"/>
                </a:lnTo>
                <a:lnTo>
                  <a:pt x="1063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1" name="object 111"/>
          <p:cNvSpPr/>
          <p:nvPr/>
        </p:nvSpPr>
        <p:spPr>
          <a:xfrm>
            <a:off x="5385821" y="2640761"/>
            <a:ext cx="215795" cy="18236"/>
          </a:xfrm>
          <a:custGeom>
            <a:avLst/>
            <a:gdLst/>
            <a:ahLst/>
            <a:cxnLst/>
            <a:rect l="l" t="t" r="r" b="b"/>
            <a:pathLst>
              <a:path w="405765" h="34289">
                <a:moveTo>
                  <a:pt x="405193" y="0"/>
                </a:moveTo>
                <a:lnTo>
                  <a:pt x="349758" y="0"/>
                </a:lnTo>
                <a:lnTo>
                  <a:pt x="349758" y="1270"/>
                </a:lnTo>
                <a:lnTo>
                  <a:pt x="54711" y="1270"/>
                </a:lnTo>
                <a:lnTo>
                  <a:pt x="54711" y="0"/>
                </a:lnTo>
                <a:lnTo>
                  <a:pt x="0" y="0"/>
                </a:lnTo>
                <a:lnTo>
                  <a:pt x="0" y="1270"/>
                </a:lnTo>
                <a:lnTo>
                  <a:pt x="0" y="33020"/>
                </a:lnTo>
                <a:lnTo>
                  <a:pt x="397370" y="33020"/>
                </a:lnTo>
                <a:lnTo>
                  <a:pt x="397370" y="34290"/>
                </a:lnTo>
                <a:lnTo>
                  <a:pt x="405193" y="34290"/>
                </a:lnTo>
                <a:lnTo>
                  <a:pt x="405193" y="33020"/>
                </a:lnTo>
                <a:lnTo>
                  <a:pt x="405193" y="1270"/>
                </a:lnTo>
                <a:lnTo>
                  <a:pt x="405193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2" name="object 112"/>
          <p:cNvSpPr/>
          <p:nvPr/>
        </p:nvSpPr>
        <p:spPr>
          <a:xfrm>
            <a:off x="5640611" y="2559251"/>
            <a:ext cx="210054" cy="183375"/>
          </a:xfrm>
          <a:custGeom>
            <a:avLst/>
            <a:gdLst/>
            <a:ahLst/>
            <a:cxnLst/>
            <a:rect l="l" t="t" r="r" b="b"/>
            <a:pathLst>
              <a:path w="394970" h="344804">
                <a:moveTo>
                  <a:pt x="312187" y="0"/>
                </a:moveTo>
                <a:lnTo>
                  <a:pt x="256587" y="4554"/>
                </a:lnTo>
                <a:lnTo>
                  <a:pt x="114032" y="8091"/>
                </a:lnTo>
                <a:lnTo>
                  <a:pt x="94022" y="8340"/>
                </a:lnTo>
                <a:lnTo>
                  <a:pt x="77344" y="8274"/>
                </a:lnTo>
                <a:lnTo>
                  <a:pt x="59615" y="7760"/>
                </a:lnTo>
                <a:lnTo>
                  <a:pt x="36453" y="6663"/>
                </a:lnTo>
                <a:lnTo>
                  <a:pt x="36922" y="38075"/>
                </a:lnTo>
                <a:lnTo>
                  <a:pt x="76293" y="35160"/>
                </a:lnTo>
                <a:lnTo>
                  <a:pt x="114971" y="33316"/>
                </a:lnTo>
                <a:lnTo>
                  <a:pt x="268259" y="29984"/>
                </a:lnTo>
                <a:lnTo>
                  <a:pt x="258318" y="59969"/>
                </a:lnTo>
                <a:lnTo>
                  <a:pt x="244129" y="97093"/>
                </a:lnTo>
                <a:lnTo>
                  <a:pt x="224946" y="138143"/>
                </a:lnTo>
                <a:lnTo>
                  <a:pt x="200024" y="179907"/>
                </a:lnTo>
                <a:lnTo>
                  <a:pt x="161947" y="226439"/>
                </a:lnTo>
                <a:lnTo>
                  <a:pt x="120191" y="263057"/>
                </a:lnTo>
                <a:lnTo>
                  <a:pt x="77472" y="290353"/>
                </a:lnTo>
                <a:lnTo>
                  <a:pt x="36504" y="308923"/>
                </a:lnTo>
                <a:lnTo>
                  <a:pt x="0" y="319359"/>
                </a:lnTo>
                <a:lnTo>
                  <a:pt x="10283" y="344585"/>
                </a:lnTo>
                <a:lnTo>
                  <a:pt x="79835" y="320239"/>
                </a:lnTo>
                <a:lnTo>
                  <a:pt x="132519" y="295117"/>
                </a:lnTo>
                <a:lnTo>
                  <a:pt x="172438" y="269126"/>
                </a:lnTo>
                <a:lnTo>
                  <a:pt x="203698" y="242176"/>
                </a:lnTo>
                <a:lnTo>
                  <a:pt x="230404" y="214175"/>
                </a:lnTo>
                <a:lnTo>
                  <a:pt x="255187" y="234269"/>
                </a:lnTo>
                <a:lnTo>
                  <a:pt x="285666" y="262841"/>
                </a:lnTo>
                <a:lnTo>
                  <a:pt x="318073" y="299444"/>
                </a:lnTo>
                <a:lnTo>
                  <a:pt x="348640" y="343633"/>
                </a:lnTo>
                <a:lnTo>
                  <a:pt x="394445" y="311268"/>
                </a:lnTo>
                <a:lnTo>
                  <a:pt x="365673" y="279350"/>
                </a:lnTo>
                <a:lnTo>
                  <a:pt x="332869" y="250109"/>
                </a:lnTo>
                <a:lnTo>
                  <a:pt x="294283" y="221582"/>
                </a:lnTo>
                <a:lnTo>
                  <a:pt x="248162" y="191806"/>
                </a:lnTo>
                <a:lnTo>
                  <a:pt x="272711" y="154169"/>
                </a:lnTo>
                <a:lnTo>
                  <a:pt x="294194" y="111668"/>
                </a:lnTo>
                <a:lnTo>
                  <a:pt x="311120" y="72470"/>
                </a:lnTo>
                <a:lnTo>
                  <a:pt x="322001" y="44738"/>
                </a:lnTo>
                <a:lnTo>
                  <a:pt x="323900" y="40175"/>
                </a:lnTo>
                <a:lnTo>
                  <a:pt x="326325" y="34984"/>
                </a:lnTo>
                <a:lnTo>
                  <a:pt x="329626" y="29078"/>
                </a:lnTo>
                <a:lnTo>
                  <a:pt x="334154" y="22369"/>
                </a:lnTo>
                <a:lnTo>
                  <a:pt x="31218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3" name="object 113"/>
          <p:cNvSpPr/>
          <p:nvPr/>
        </p:nvSpPr>
        <p:spPr>
          <a:xfrm>
            <a:off x="5884459" y="2542040"/>
            <a:ext cx="202962" cy="214444"/>
          </a:xfrm>
          <a:custGeom>
            <a:avLst/>
            <a:gdLst/>
            <a:ahLst/>
            <a:cxnLst/>
            <a:rect l="l" t="t" r="r" b="b"/>
            <a:pathLst>
              <a:path w="381634" h="403225">
                <a:moveTo>
                  <a:pt x="151887" y="0"/>
                </a:moveTo>
                <a:lnTo>
                  <a:pt x="153427" y="30200"/>
                </a:lnTo>
                <a:lnTo>
                  <a:pt x="154049" y="59195"/>
                </a:lnTo>
                <a:lnTo>
                  <a:pt x="154057" y="84532"/>
                </a:lnTo>
                <a:lnTo>
                  <a:pt x="153757" y="103756"/>
                </a:lnTo>
                <a:lnTo>
                  <a:pt x="92534" y="103756"/>
                </a:lnTo>
                <a:lnTo>
                  <a:pt x="82617" y="103577"/>
                </a:lnTo>
                <a:lnTo>
                  <a:pt x="64376" y="103042"/>
                </a:lnTo>
                <a:lnTo>
                  <a:pt x="42455" y="102149"/>
                </a:lnTo>
                <a:lnTo>
                  <a:pt x="21498" y="100900"/>
                </a:lnTo>
                <a:lnTo>
                  <a:pt x="21498" y="132313"/>
                </a:lnTo>
                <a:lnTo>
                  <a:pt x="37731" y="131338"/>
                </a:lnTo>
                <a:lnTo>
                  <a:pt x="57074" y="130587"/>
                </a:lnTo>
                <a:lnTo>
                  <a:pt x="76506" y="130104"/>
                </a:lnTo>
                <a:lnTo>
                  <a:pt x="93003" y="129933"/>
                </a:lnTo>
                <a:lnTo>
                  <a:pt x="152818" y="129933"/>
                </a:lnTo>
                <a:lnTo>
                  <a:pt x="145228" y="198112"/>
                </a:lnTo>
                <a:lnTo>
                  <a:pt x="134027" y="241304"/>
                </a:lnTo>
                <a:lnTo>
                  <a:pt x="114501" y="285567"/>
                </a:lnTo>
                <a:lnTo>
                  <a:pt x="78633" y="333100"/>
                </a:lnTo>
                <a:lnTo>
                  <a:pt x="45232" y="358986"/>
                </a:lnTo>
                <a:lnTo>
                  <a:pt x="0" y="377425"/>
                </a:lnTo>
                <a:lnTo>
                  <a:pt x="12146" y="403126"/>
                </a:lnTo>
                <a:lnTo>
                  <a:pt x="81375" y="372070"/>
                </a:lnTo>
                <a:lnTo>
                  <a:pt x="119472" y="343558"/>
                </a:lnTo>
                <a:lnTo>
                  <a:pt x="155158" y="301749"/>
                </a:lnTo>
                <a:lnTo>
                  <a:pt x="177635" y="259643"/>
                </a:lnTo>
                <a:lnTo>
                  <a:pt x="191962" y="216198"/>
                </a:lnTo>
                <a:lnTo>
                  <a:pt x="200507" y="172575"/>
                </a:lnTo>
                <a:lnTo>
                  <a:pt x="205635" y="129933"/>
                </a:lnTo>
                <a:lnTo>
                  <a:pt x="328074" y="129933"/>
                </a:lnTo>
                <a:lnTo>
                  <a:pt x="327366" y="183120"/>
                </a:lnTo>
                <a:lnTo>
                  <a:pt x="324512" y="233094"/>
                </a:lnTo>
                <a:lnTo>
                  <a:pt x="318416" y="281462"/>
                </a:lnTo>
                <a:lnTo>
                  <a:pt x="307984" y="329830"/>
                </a:lnTo>
                <a:lnTo>
                  <a:pt x="282745" y="362670"/>
                </a:lnTo>
                <a:lnTo>
                  <a:pt x="270302" y="360648"/>
                </a:lnTo>
                <a:lnTo>
                  <a:pt x="255406" y="355412"/>
                </a:lnTo>
                <a:lnTo>
                  <a:pt x="239108" y="348214"/>
                </a:lnTo>
                <a:lnTo>
                  <a:pt x="222461" y="340301"/>
                </a:lnTo>
                <a:lnTo>
                  <a:pt x="213109" y="365526"/>
                </a:lnTo>
                <a:lnTo>
                  <a:pt x="236786" y="377529"/>
                </a:lnTo>
                <a:lnTo>
                  <a:pt x="261949" y="389085"/>
                </a:lnTo>
                <a:lnTo>
                  <a:pt x="286059" y="397786"/>
                </a:lnTo>
                <a:lnTo>
                  <a:pt x="306576" y="401222"/>
                </a:lnTo>
                <a:lnTo>
                  <a:pt x="322498" y="398151"/>
                </a:lnTo>
                <a:lnTo>
                  <a:pt x="356265" y="347210"/>
                </a:lnTo>
                <a:lnTo>
                  <a:pt x="370607" y="281760"/>
                </a:lnTo>
                <a:lnTo>
                  <a:pt x="375291" y="242955"/>
                </a:lnTo>
                <a:lnTo>
                  <a:pt x="379220" y="168380"/>
                </a:lnTo>
                <a:lnTo>
                  <a:pt x="379959" y="132788"/>
                </a:lnTo>
                <a:lnTo>
                  <a:pt x="380657" y="112501"/>
                </a:lnTo>
                <a:lnTo>
                  <a:pt x="381360" y="100424"/>
                </a:lnTo>
                <a:lnTo>
                  <a:pt x="363030" y="101547"/>
                </a:lnTo>
                <a:lnTo>
                  <a:pt x="339178" y="102625"/>
                </a:lnTo>
                <a:lnTo>
                  <a:pt x="315503" y="103436"/>
                </a:lnTo>
                <a:lnTo>
                  <a:pt x="297700" y="103756"/>
                </a:lnTo>
                <a:lnTo>
                  <a:pt x="207036" y="103756"/>
                </a:lnTo>
                <a:lnTo>
                  <a:pt x="207743" y="85573"/>
                </a:lnTo>
                <a:lnTo>
                  <a:pt x="208496" y="58243"/>
                </a:lnTo>
                <a:lnTo>
                  <a:pt x="209336" y="32609"/>
                </a:lnTo>
                <a:lnTo>
                  <a:pt x="210307" y="19513"/>
                </a:lnTo>
                <a:lnTo>
                  <a:pt x="210770" y="17610"/>
                </a:lnTo>
                <a:lnTo>
                  <a:pt x="214510" y="9042"/>
                </a:lnTo>
                <a:lnTo>
                  <a:pt x="214510" y="4759"/>
                </a:lnTo>
                <a:lnTo>
                  <a:pt x="206567" y="3807"/>
                </a:lnTo>
                <a:lnTo>
                  <a:pt x="205166" y="3807"/>
                </a:lnTo>
                <a:lnTo>
                  <a:pt x="15188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4" name="object 114"/>
          <p:cNvSpPr/>
          <p:nvPr/>
        </p:nvSpPr>
        <p:spPr>
          <a:xfrm>
            <a:off x="6134772" y="2554696"/>
            <a:ext cx="192155" cy="194857"/>
          </a:xfrm>
          <a:custGeom>
            <a:avLst/>
            <a:gdLst/>
            <a:ahLst/>
            <a:cxnLst/>
            <a:rect l="l" t="t" r="r" b="b"/>
            <a:pathLst>
              <a:path w="361315" h="366395">
                <a:moveTo>
                  <a:pt x="50939" y="0"/>
                </a:moveTo>
                <a:lnTo>
                  <a:pt x="50939" y="31888"/>
                </a:lnTo>
                <a:lnTo>
                  <a:pt x="68763" y="30839"/>
                </a:lnTo>
                <a:lnTo>
                  <a:pt x="89084" y="29925"/>
                </a:lnTo>
                <a:lnTo>
                  <a:pt x="109492" y="29278"/>
                </a:lnTo>
                <a:lnTo>
                  <a:pt x="127580" y="29032"/>
                </a:lnTo>
                <a:lnTo>
                  <a:pt x="313118" y="29032"/>
                </a:lnTo>
                <a:lnTo>
                  <a:pt x="313118" y="2855"/>
                </a:lnTo>
                <a:lnTo>
                  <a:pt x="127117" y="2855"/>
                </a:lnTo>
                <a:lnTo>
                  <a:pt x="109562" y="2677"/>
                </a:lnTo>
                <a:lnTo>
                  <a:pt x="89028" y="2141"/>
                </a:lnTo>
                <a:lnTo>
                  <a:pt x="68494" y="1249"/>
                </a:lnTo>
                <a:lnTo>
                  <a:pt x="50939" y="0"/>
                </a:lnTo>
                <a:close/>
              </a:path>
              <a:path w="361315" h="366395">
                <a:moveTo>
                  <a:pt x="313118" y="29032"/>
                </a:moveTo>
                <a:lnTo>
                  <a:pt x="239280" y="29032"/>
                </a:lnTo>
                <a:lnTo>
                  <a:pt x="256403" y="29278"/>
                </a:lnTo>
                <a:lnTo>
                  <a:pt x="276375" y="29925"/>
                </a:lnTo>
                <a:lnTo>
                  <a:pt x="296259" y="30839"/>
                </a:lnTo>
                <a:lnTo>
                  <a:pt x="313118" y="31888"/>
                </a:lnTo>
                <a:lnTo>
                  <a:pt x="313118" y="29032"/>
                </a:lnTo>
                <a:close/>
              </a:path>
              <a:path w="361315" h="366395">
                <a:moveTo>
                  <a:pt x="313118" y="0"/>
                </a:moveTo>
                <a:lnTo>
                  <a:pt x="296046" y="1249"/>
                </a:lnTo>
                <a:lnTo>
                  <a:pt x="276083" y="2141"/>
                </a:lnTo>
                <a:lnTo>
                  <a:pt x="255944" y="2677"/>
                </a:lnTo>
                <a:lnTo>
                  <a:pt x="238348" y="2855"/>
                </a:lnTo>
                <a:lnTo>
                  <a:pt x="313118" y="2855"/>
                </a:lnTo>
                <a:lnTo>
                  <a:pt x="313118" y="0"/>
                </a:lnTo>
                <a:close/>
              </a:path>
              <a:path w="361315" h="366395">
                <a:moveTo>
                  <a:pt x="358058" y="128505"/>
                </a:moveTo>
                <a:lnTo>
                  <a:pt x="300503" y="128505"/>
                </a:lnTo>
                <a:lnTo>
                  <a:pt x="300503" y="130409"/>
                </a:lnTo>
                <a:lnTo>
                  <a:pt x="298911" y="139452"/>
                </a:lnTo>
                <a:lnTo>
                  <a:pt x="285913" y="187701"/>
                </a:lnTo>
                <a:lnTo>
                  <a:pt x="239684" y="268166"/>
                </a:lnTo>
                <a:lnTo>
                  <a:pt x="198262" y="302642"/>
                </a:lnTo>
                <a:lnTo>
                  <a:pt x="153834" y="323640"/>
                </a:lnTo>
                <a:lnTo>
                  <a:pt x="110170" y="334816"/>
                </a:lnTo>
                <a:lnTo>
                  <a:pt x="71036" y="339825"/>
                </a:lnTo>
                <a:lnTo>
                  <a:pt x="78511" y="365995"/>
                </a:lnTo>
                <a:lnTo>
                  <a:pt x="155881" y="354093"/>
                </a:lnTo>
                <a:lnTo>
                  <a:pt x="195833" y="341747"/>
                </a:lnTo>
                <a:lnTo>
                  <a:pt x="234783" y="322869"/>
                </a:lnTo>
                <a:lnTo>
                  <a:pt x="271344" y="295758"/>
                </a:lnTo>
                <a:lnTo>
                  <a:pt x="304133" y="258713"/>
                </a:lnTo>
                <a:lnTo>
                  <a:pt x="331763" y="210034"/>
                </a:lnTo>
                <a:lnTo>
                  <a:pt x="352850" y="148019"/>
                </a:lnTo>
                <a:lnTo>
                  <a:pt x="356642" y="133443"/>
                </a:lnTo>
                <a:lnTo>
                  <a:pt x="358058" y="128505"/>
                </a:lnTo>
                <a:close/>
              </a:path>
              <a:path w="361315" h="366395">
                <a:moveTo>
                  <a:pt x="0" y="99472"/>
                </a:moveTo>
                <a:lnTo>
                  <a:pt x="0" y="131361"/>
                </a:lnTo>
                <a:lnTo>
                  <a:pt x="17312" y="130111"/>
                </a:lnTo>
                <a:lnTo>
                  <a:pt x="36508" y="129219"/>
                </a:lnTo>
                <a:lnTo>
                  <a:pt x="55793" y="128683"/>
                </a:lnTo>
                <a:lnTo>
                  <a:pt x="73369" y="128505"/>
                </a:lnTo>
                <a:lnTo>
                  <a:pt x="358058" y="128505"/>
                </a:lnTo>
                <a:lnTo>
                  <a:pt x="358431" y="127204"/>
                </a:lnTo>
                <a:lnTo>
                  <a:pt x="360787" y="119938"/>
                </a:lnTo>
                <a:lnTo>
                  <a:pt x="341241" y="102328"/>
                </a:lnTo>
                <a:lnTo>
                  <a:pt x="73369" y="102328"/>
                </a:lnTo>
                <a:lnTo>
                  <a:pt x="56911" y="102083"/>
                </a:lnTo>
                <a:lnTo>
                  <a:pt x="36684" y="101436"/>
                </a:lnTo>
                <a:lnTo>
                  <a:pt x="16458" y="100521"/>
                </a:lnTo>
                <a:lnTo>
                  <a:pt x="0" y="99472"/>
                </a:lnTo>
                <a:close/>
              </a:path>
              <a:path w="361315" h="366395">
                <a:moveTo>
                  <a:pt x="336487" y="98044"/>
                </a:moveTo>
                <a:lnTo>
                  <a:pt x="323242" y="99718"/>
                </a:lnTo>
                <a:lnTo>
                  <a:pt x="305879" y="101079"/>
                </a:lnTo>
                <a:lnTo>
                  <a:pt x="288516" y="101993"/>
                </a:lnTo>
                <a:lnTo>
                  <a:pt x="275271" y="102328"/>
                </a:lnTo>
                <a:lnTo>
                  <a:pt x="341241" y="102328"/>
                </a:lnTo>
                <a:lnTo>
                  <a:pt x="336487" y="98044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5" name="object 115"/>
          <p:cNvSpPr/>
          <p:nvPr/>
        </p:nvSpPr>
        <p:spPr>
          <a:xfrm>
            <a:off x="6365942" y="2658317"/>
            <a:ext cx="5741" cy="675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0" y="1269"/>
                </a:moveTo>
                <a:lnTo>
                  <a:pt x="10637" y="1269"/>
                </a:lnTo>
                <a:lnTo>
                  <a:pt x="10637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6" name="object 116"/>
          <p:cNvSpPr/>
          <p:nvPr/>
        </p:nvSpPr>
        <p:spPr>
          <a:xfrm>
            <a:off x="6365941" y="2640761"/>
            <a:ext cx="215795" cy="18236"/>
          </a:xfrm>
          <a:custGeom>
            <a:avLst/>
            <a:gdLst/>
            <a:ahLst/>
            <a:cxnLst/>
            <a:rect l="l" t="t" r="r" b="b"/>
            <a:pathLst>
              <a:path w="405765" h="34289">
                <a:moveTo>
                  <a:pt x="405193" y="0"/>
                </a:moveTo>
                <a:lnTo>
                  <a:pt x="349745" y="0"/>
                </a:lnTo>
                <a:lnTo>
                  <a:pt x="349745" y="1270"/>
                </a:lnTo>
                <a:lnTo>
                  <a:pt x="54698" y="1270"/>
                </a:lnTo>
                <a:lnTo>
                  <a:pt x="54698" y="0"/>
                </a:lnTo>
                <a:lnTo>
                  <a:pt x="0" y="0"/>
                </a:lnTo>
                <a:lnTo>
                  <a:pt x="0" y="1270"/>
                </a:lnTo>
                <a:lnTo>
                  <a:pt x="0" y="33020"/>
                </a:lnTo>
                <a:lnTo>
                  <a:pt x="397370" y="33020"/>
                </a:lnTo>
                <a:lnTo>
                  <a:pt x="397370" y="34290"/>
                </a:lnTo>
                <a:lnTo>
                  <a:pt x="405193" y="34290"/>
                </a:lnTo>
                <a:lnTo>
                  <a:pt x="405193" y="33020"/>
                </a:lnTo>
                <a:lnTo>
                  <a:pt x="405193" y="1270"/>
                </a:lnTo>
                <a:lnTo>
                  <a:pt x="405193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7" name="object 117"/>
          <p:cNvSpPr/>
          <p:nvPr/>
        </p:nvSpPr>
        <p:spPr>
          <a:xfrm>
            <a:off x="6624952" y="2538496"/>
            <a:ext cx="171555" cy="217821"/>
          </a:xfrm>
          <a:custGeom>
            <a:avLst/>
            <a:gdLst/>
            <a:ahLst/>
            <a:cxnLst/>
            <a:rect l="l" t="t" r="r" b="b"/>
            <a:pathLst>
              <a:path w="322579" h="409575">
                <a:moveTo>
                  <a:pt x="102817" y="0"/>
                </a:moveTo>
                <a:lnTo>
                  <a:pt x="103923" y="21358"/>
                </a:lnTo>
                <a:lnTo>
                  <a:pt x="104455" y="38484"/>
                </a:lnTo>
                <a:lnTo>
                  <a:pt x="104681" y="60921"/>
                </a:lnTo>
                <a:lnTo>
                  <a:pt x="104856" y="114911"/>
                </a:lnTo>
                <a:lnTo>
                  <a:pt x="106084" y="148019"/>
                </a:lnTo>
                <a:lnTo>
                  <a:pt x="109415" y="169347"/>
                </a:lnTo>
                <a:lnTo>
                  <a:pt x="115902" y="187998"/>
                </a:lnTo>
                <a:lnTo>
                  <a:pt x="67035" y="211268"/>
                </a:lnTo>
                <a:lnTo>
                  <a:pt x="30611" y="238508"/>
                </a:lnTo>
                <a:lnTo>
                  <a:pt x="7857" y="270121"/>
                </a:lnTo>
                <a:lnTo>
                  <a:pt x="0" y="306509"/>
                </a:lnTo>
                <a:lnTo>
                  <a:pt x="8658" y="346349"/>
                </a:lnTo>
                <a:lnTo>
                  <a:pt x="65542" y="392715"/>
                </a:lnTo>
                <a:lnTo>
                  <a:pt x="105512" y="403285"/>
                </a:lnTo>
                <a:lnTo>
                  <a:pt x="147664" y="408143"/>
                </a:lnTo>
                <a:lnTo>
                  <a:pt x="187871" y="409313"/>
                </a:lnTo>
                <a:lnTo>
                  <a:pt x="204452" y="409082"/>
                </a:lnTo>
                <a:lnTo>
                  <a:pt x="236063" y="408180"/>
                </a:lnTo>
                <a:lnTo>
                  <a:pt x="275473" y="406299"/>
                </a:lnTo>
                <a:lnTo>
                  <a:pt x="315451" y="403126"/>
                </a:lnTo>
                <a:lnTo>
                  <a:pt x="315451" y="365050"/>
                </a:lnTo>
                <a:lnTo>
                  <a:pt x="283391" y="371445"/>
                </a:lnTo>
                <a:lnTo>
                  <a:pt x="251023" y="376232"/>
                </a:lnTo>
                <a:lnTo>
                  <a:pt x="218390" y="379234"/>
                </a:lnTo>
                <a:lnTo>
                  <a:pt x="185538" y="380274"/>
                </a:lnTo>
                <a:lnTo>
                  <a:pt x="126049" y="373879"/>
                </a:lnTo>
                <a:lnTo>
                  <a:pt x="85403" y="356599"/>
                </a:lnTo>
                <a:lnTo>
                  <a:pt x="62107" y="331287"/>
                </a:lnTo>
                <a:lnTo>
                  <a:pt x="54673" y="300797"/>
                </a:lnTo>
                <a:lnTo>
                  <a:pt x="64527" y="264835"/>
                </a:lnTo>
                <a:lnTo>
                  <a:pt x="91157" y="235725"/>
                </a:lnTo>
                <a:lnTo>
                  <a:pt x="130164" y="212917"/>
                </a:lnTo>
                <a:lnTo>
                  <a:pt x="177151" y="195862"/>
                </a:lnTo>
                <a:lnTo>
                  <a:pt x="227718" y="184010"/>
                </a:lnTo>
                <a:lnTo>
                  <a:pt x="277467" y="176813"/>
                </a:lnTo>
                <a:lnTo>
                  <a:pt x="322001" y="173720"/>
                </a:lnTo>
                <a:lnTo>
                  <a:pt x="315451" y="128029"/>
                </a:lnTo>
                <a:lnTo>
                  <a:pt x="284243" y="137823"/>
                </a:lnTo>
                <a:lnTo>
                  <a:pt x="237174" y="151053"/>
                </a:lnTo>
                <a:lnTo>
                  <a:pt x="190455" y="163837"/>
                </a:lnTo>
                <a:lnTo>
                  <a:pt x="160300" y="172292"/>
                </a:lnTo>
                <a:lnTo>
                  <a:pt x="156368" y="158490"/>
                </a:lnTo>
                <a:lnTo>
                  <a:pt x="154103" y="144330"/>
                </a:lnTo>
                <a:lnTo>
                  <a:pt x="153066" y="129992"/>
                </a:lnTo>
                <a:lnTo>
                  <a:pt x="152818" y="115654"/>
                </a:lnTo>
                <a:lnTo>
                  <a:pt x="153154" y="99301"/>
                </a:lnTo>
                <a:lnTo>
                  <a:pt x="155579" y="45713"/>
                </a:lnTo>
                <a:lnTo>
                  <a:pt x="164040" y="14754"/>
                </a:lnTo>
                <a:lnTo>
                  <a:pt x="164040" y="9518"/>
                </a:lnTo>
                <a:lnTo>
                  <a:pt x="163102" y="8091"/>
                </a:lnTo>
                <a:lnTo>
                  <a:pt x="153288" y="6669"/>
                </a:lnTo>
                <a:lnTo>
                  <a:pt x="102817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8" name="object 118"/>
          <p:cNvSpPr/>
          <p:nvPr/>
        </p:nvSpPr>
        <p:spPr>
          <a:xfrm>
            <a:off x="6830521" y="2532677"/>
            <a:ext cx="238421" cy="235044"/>
          </a:xfrm>
          <a:custGeom>
            <a:avLst/>
            <a:gdLst/>
            <a:ahLst/>
            <a:cxnLst/>
            <a:rect l="l" t="t" r="r" b="b"/>
            <a:pathLst>
              <a:path w="448309" h="441960">
                <a:moveTo>
                  <a:pt x="106082" y="206077"/>
                </a:moveTo>
                <a:lnTo>
                  <a:pt x="7011" y="206077"/>
                </a:lnTo>
                <a:lnTo>
                  <a:pt x="7011" y="227495"/>
                </a:lnTo>
                <a:lnTo>
                  <a:pt x="58420" y="227495"/>
                </a:lnTo>
                <a:lnTo>
                  <a:pt x="58420" y="368375"/>
                </a:lnTo>
                <a:lnTo>
                  <a:pt x="50866" y="373945"/>
                </a:lnTo>
                <a:lnTo>
                  <a:pt x="37968" y="382236"/>
                </a:lnTo>
                <a:lnTo>
                  <a:pt x="20691" y="391329"/>
                </a:lnTo>
                <a:lnTo>
                  <a:pt x="0" y="399305"/>
                </a:lnTo>
                <a:lnTo>
                  <a:pt x="14486" y="437387"/>
                </a:lnTo>
                <a:lnTo>
                  <a:pt x="15424" y="439284"/>
                </a:lnTo>
                <a:lnTo>
                  <a:pt x="16825" y="441671"/>
                </a:lnTo>
                <a:lnTo>
                  <a:pt x="22429" y="441671"/>
                </a:lnTo>
                <a:lnTo>
                  <a:pt x="23361" y="438339"/>
                </a:lnTo>
                <a:lnTo>
                  <a:pt x="26170" y="429296"/>
                </a:lnTo>
                <a:lnTo>
                  <a:pt x="39999" y="419309"/>
                </a:lnTo>
                <a:lnTo>
                  <a:pt x="54092" y="407938"/>
                </a:lnTo>
                <a:lnTo>
                  <a:pt x="67309" y="396300"/>
                </a:lnTo>
                <a:lnTo>
                  <a:pt x="78511" y="385509"/>
                </a:lnTo>
                <a:lnTo>
                  <a:pt x="116782" y="385509"/>
                </a:lnTo>
                <a:lnTo>
                  <a:pt x="109295" y="373670"/>
                </a:lnTo>
                <a:lnTo>
                  <a:pt x="106484" y="361333"/>
                </a:lnTo>
                <a:lnTo>
                  <a:pt x="106097" y="349337"/>
                </a:lnTo>
                <a:lnTo>
                  <a:pt x="106082" y="206077"/>
                </a:lnTo>
                <a:close/>
              </a:path>
              <a:path w="448309" h="441960">
                <a:moveTo>
                  <a:pt x="116782" y="385509"/>
                </a:moveTo>
                <a:lnTo>
                  <a:pt x="78511" y="385509"/>
                </a:lnTo>
                <a:lnTo>
                  <a:pt x="99770" y="410443"/>
                </a:lnTo>
                <a:lnTo>
                  <a:pt x="126241" y="423998"/>
                </a:lnTo>
                <a:lnTo>
                  <a:pt x="159809" y="429610"/>
                </a:lnTo>
                <a:lnTo>
                  <a:pt x="202357" y="430717"/>
                </a:lnTo>
                <a:lnTo>
                  <a:pt x="435095" y="430717"/>
                </a:lnTo>
                <a:lnTo>
                  <a:pt x="444055" y="409776"/>
                </a:lnTo>
                <a:lnTo>
                  <a:pt x="206098" y="409776"/>
                </a:lnTo>
                <a:lnTo>
                  <a:pt x="188180" y="409582"/>
                </a:lnTo>
                <a:lnTo>
                  <a:pt x="168597" y="408230"/>
                </a:lnTo>
                <a:lnTo>
                  <a:pt x="149186" y="404558"/>
                </a:lnTo>
                <a:lnTo>
                  <a:pt x="131790" y="397408"/>
                </a:lnTo>
                <a:lnTo>
                  <a:pt x="116927" y="385740"/>
                </a:lnTo>
                <a:lnTo>
                  <a:pt x="116782" y="385509"/>
                </a:lnTo>
                <a:close/>
              </a:path>
              <a:path w="448309" h="441960">
                <a:moveTo>
                  <a:pt x="447717" y="401215"/>
                </a:moveTo>
                <a:lnTo>
                  <a:pt x="424152" y="404360"/>
                </a:lnTo>
                <a:lnTo>
                  <a:pt x="398003" y="407102"/>
                </a:lnTo>
                <a:lnTo>
                  <a:pt x="371941" y="409041"/>
                </a:lnTo>
                <a:lnTo>
                  <a:pt x="348640" y="409776"/>
                </a:lnTo>
                <a:lnTo>
                  <a:pt x="444055" y="409776"/>
                </a:lnTo>
                <a:lnTo>
                  <a:pt x="447717" y="401215"/>
                </a:lnTo>
                <a:close/>
              </a:path>
              <a:path w="448309" h="441960">
                <a:moveTo>
                  <a:pt x="396771" y="236062"/>
                </a:moveTo>
                <a:lnTo>
                  <a:pt x="163102" y="236062"/>
                </a:lnTo>
                <a:lnTo>
                  <a:pt x="163102" y="370755"/>
                </a:lnTo>
                <a:lnTo>
                  <a:pt x="396771" y="370755"/>
                </a:lnTo>
                <a:lnTo>
                  <a:pt x="396771" y="349337"/>
                </a:lnTo>
                <a:lnTo>
                  <a:pt x="211708" y="349337"/>
                </a:lnTo>
                <a:lnTo>
                  <a:pt x="211708" y="257004"/>
                </a:lnTo>
                <a:lnTo>
                  <a:pt x="396771" y="257004"/>
                </a:lnTo>
                <a:lnTo>
                  <a:pt x="396771" y="236062"/>
                </a:lnTo>
                <a:close/>
              </a:path>
              <a:path w="448309" h="441960">
                <a:moveTo>
                  <a:pt x="396771" y="257004"/>
                </a:moveTo>
                <a:lnTo>
                  <a:pt x="346770" y="257004"/>
                </a:lnTo>
                <a:lnTo>
                  <a:pt x="346770" y="349337"/>
                </a:lnTo>
                <a:lnTo>
                  <a:pt x="396771" y="349337"/>
                </a:lnTo>
                <a:lnTo>
                  <a:pt x="396771" y="257004"/>
                </a:lnTo>
                <a:close/>
              </a:path>
              <a:path w="448309" h="441960">
                <a:moveTo>
                  <a:pt x="440243" y="170857"/>
                </a:moveTo>
                <a:lnTo>
                  <a:pt x="123839" y="170857"/>
                </a:lnTo>
                <a:lnTo>
                  <a:pt x="123839" y="192275"/>
                </a:lnTo>
                <a:lnTo>
                  <a:pt x="440243" y="192275"/>
                </a:lnTo>
                <a:lnTo>
                  <a:pt x="440243" y="170857"/>
                </a:lnTo>
                <a:close/>
              </a:path>
              <a:path w="448309" h="441960">
                <a:moveTo>
                  <a:pt x="304706" y="96134"/>
                </a:moveTo>
                <a:lnTo>
                  <a:pt x="256105" y="96134"/>
                </a:lnTo>
                <a:lnTo>
                  <a:pt x="256105" y="170857"/>
                </a:lnTo>
                <a:lnTo>
                  <a:pt x="304706" y="170857"/>
                </a:lnTo>
                <a:lnTo>
                  <a:pt x="304706" y="96134"/>
                </a:lnTo>
                <a:close/>
              </a:path>
              <a:path w="448309" h="441960">
                <a:moveTo>
                  <a:pt x="167774" y="2848"/>
                </a:moveTo>
                <a:lnTo>
                  <a:pt x="157757" y="49372"/>
                </a:lnTo>
                <a:lnTo>
                  <a:pt x="145110" y="86972"/>
                </a:lnTo>
                <a:lnTo>
                  <a:pt x="131761" y="115826"/>
                </a:lnTo>
                <a:lnTo>
                  <a:pt x="119636" y="136113"/>
                </a:lnTo>
                <a:lnTo>
                  <a:pt x="141604" y="147060"/>
                </a:lnTo>
                <a:lnTo>
                  <a:pt x="147182" y="140843"/>
                </a:lnTo>
                <a:lnTo>
                  <a:pt x="155040" y="131235"/>
                </a:lnTo>
                <a:lnTo>
                  <a:pt x="165526" y="116808"/>
                </a:lnTo>
                <a:lnTo>
                  <a:pt x="178989" y="96134"/>
                </a:lnTo>
                <a:lnTo>
                  <a:pt x="416405" y="96134"/>
                </a:lnTo>
                <a:lnTo>
                  <a:pt x="416405" y="74716"/>
                </a:lnTo>
                <a:lnTo>
                  <a:pt x="192074" y="74716"/>
                </a:lnTo>
                <a:lnTo>
                  <a:pt x="201454" y="58772"/>
                </a:lnTo>
                <a:lnTo>
                  <a:pt x="207851" y="47111"/>
                </a:lnTo>
                <a:lnTo>
                  <a:pt x="212320" y="38306"/>
                </a:lnTo>
                <a:lnTo>
                  <a:pt x="215911" y="30929"/>
                </a:lnTo>
                <a:lnTo>
                  <a:pt x="218244" y="28550"/>
                </a:lnTo>
                <a:lnTo>
                  <a:pt x="223386" y="24266"/>
                </a:lnTo>
                <a:lnTo>
                  <a:pt x="223386" y="19983"/>
                </a:lnTo>
                <a:lnTo>
                  <a:pt x="221522" y="19031"/>
                </a:lnTo>
                <a:lnTo>
                  <a:pt x="219183" y="18079"/>
                </a:lnTo>
                <a:lnTo>
                  <a:pt x="167774" y="2848"/>
                </a:lnTo>
                <a:close/>
              </a:path>
              <a:path w="448309" h="441960">
                <a:moveTo>
                  <a:pt x="253766" y="0"/>
                </a:moveTo>
                <a:lnTo>
                  <a:pt x="256105" y="37117"/>
                </a:lnTo>
                <a:lnTo>
                  <a:pt x="256105" y="74716"/>
                </a:lnTo>
                <a:lnTo>
                  <a:pt x="304706" y="74716"/>
                </a:lnTo>
                <a:lnTo>
                  <a:pt x="304706" y="18079"/>
                </a:lnTo>
                <a:lnTo>
                  <a:pt x="306113" y="14747"/>
                </a:lnTo>
                <a:lnTo>
                  <a:pt x="307977" y="9512"/>
                </a:lnTo>
                <a:lnTo>
                  <a:pt x="307977" y="2848"/>
                </a:lnTo>
                <a:lnTo>
                  <a:pt x="305644" y="1421"/>
                </a:lnTo>
                <a:lnTo>
                  <a:pt x="302373" y="1421"/>
                </a:lnTo>
                <a:lnTo>
                  <a:pt x="253766" y="0"/>
                </a:lnTo>
                <a:close/>
              </a:path>
              <a:path w="448309" h="441960">
                <a:moveTo>
                  <a:pt x="26170" y="3800"/>
                </a:moveTo>
                <a:lnTo>
                  <a:pt x="8412" y="19031"/>
                </a:lnTo>
                <a:lnTo>
                  <a:pt x="28748" y="51083"/>
                </a:lnTo>
                <a:lnTo>
                  <a:pt x="44221" y="80547"/>
                </a:lnTo>
                <a:lnTo>
                  <a:pt x="55925" y="109118"/>
                </a:lnTo>
                <a:lnTo>
                  <a:pt x="64956" y="138493"/>
                </a:lnTo>
                <a:lnTo>
                  <a:pt x="108421" y="100893"/>
                </a:lnTo>
                <a:lnTo>
                  <a:pt x="91493" y="76486"/>
                </a:lnTo>
                <a:lnTo>
                  <a:pt x="70797" y="50562"/>
                </a:lnTo>
                <a:lnTo>
                  <a:pt x="48351" y="25530"/>
                </a:lnTo>
                <a:lnTo>
                  <a:pt x="26170" y="380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19" name="object 119"/>
          <p:cNvSpPr/>
          <p:nvPr/>
        </p:nvSpPr>
        <p:spPr>
          <a:xfrm>
            <a:off x="7095741" y="2532421"/>
            <a:ext cx="233693" cy="235044"/>
          </a:xfrm>
          <a:custGeom>
            <a:avLst/>
            <a:gdLst/>
            <a:ahLst/>
            <a:cxnLst/>
            <a:rect l="l" t="t" r="r" b="b"/>
            <a:pathLst>
              <a:path w="439419" h="441960">
                <a:moveTo>
                  <a:pt x="393044" y="260342"/>
                </a:moveTo>
                <a:lnTo>
                  <a:pt x="359218" y="323774"/>
                </a:lnTo>
                <a:lnTo>
                  <a:pt x="327557" y="358859"/>
                </a:lnTo>
                <a:lnTo>
                  <a:pt x="284658" y="392687"/>
                </a:lnTo>
                <a:lnTo>
                  <a:pt x="229466" y="422633"/>
                </a:lnTo>
                <a:lnTo>
                  <a:pt x="245360" y="441671"/>
                </a:lnTo>
                <a:lnTo>
                  <a:pt x="315957" y="407080"/>
                </a:lnTo>
                <a:lnTo>
                  <a:pt x="370359" y="367921"/>
                </a:lnTo>
                <a:lnTo>
                  <a:pt x="408856" y="331160"/>
                </a:lnTo>
                <a:lnTo>
                  <a:pt x="439304" y="292706"/>
                </a:lnTo>
                <a:lnTo>
                  <a:pt x="439304" y="290796"/>
                </a:lnTo>
                <a:lnTo>
                  <a:pt x="437441" y="288423"/>
                </a:lnTo>
                <a:lnTo>
                  <a:pt x="436033" y="287464"/>
                </a:lnTo>
                <a:lnTo>
                  <a:pt x="393044" y="260342"/>
                </a:lnTo>
                <a:close/>
              </a:path>
              <a:path w="439419" h="441960">
                <a:moveTo>
                  <a:pt x="207499" y="198945"/>
                </a:moveTo>
                <a:lnTo>
                  <a:pt x="158429" y="198945"/>
                </a:lnTo>
                <a:lnTo>
                  <a:pt x="158429" y="439291"/>
                </a:lnTo>
                <a:lnTo>
                  <a:pt x="207499" y="439291"/>
                </a:lnTo>
                <a:lnTo>
                  <a:pt x="207499" y="198945"/>
                </a:lnTo>
                <a:close/>
              </a:path>
              <a:path w="439419" h="441960">
                <a:moveTo>
                  <a:pt x="104218" y="198945"/>
                </a:moveTo>
                <a:lnTo>
                  <a:pt x="56550" y="198945"/>
                </a:lnTo>
                <a:lnTo>
                  <a:pt x="54437" y="260730"/>
                </a:lnTo>
                <a:lnTo>
                  <a:pt x="49296" y="310337"/>
                </a:lnTo>
                <a:lnTo>
                  <a:pt x="39557" y="351468"/>
                </a:lnTo>
                <a:lnTo>
                  <a:pt x="23648" y="387825"/>
                </a:lnTo>
                <a:lnTo>
                  <a:pt x="0" y="423109"/>
                </a:lnTo>
                <a:lnTo>
                  <a:pt x="19627" y="438822"/>
                </a:lnTo>
                <a:lnTo>
                  <a:pt x="50453" y="402863"/>
                </a:lnTo>
                <a:lnTo>
                  <a:pt x="73765" y="363501"/>
                </a:lnTo>
                <a:lnTo>
                  <a:pt x="90122" y="318130"/>
                </a:lnTo>
                <a:lnTo>
                  <a:pt x="100086" y="264146"/>
                </a:lnTo>
                <a:lnTo>
                  <a:pt x="104218" y="198945"/>
                </a:lnTo>
                <a:close/>
              </a:path>
              <a:path w="439419" h="441960">
                <a:moveTo>
                  <a:pt x="389297" y="123745"/>
                </a:moveTo>
                <a:lnTo>
                  <a:pt x="345583" y="190943"/>
                </a:lnTo>
                <a:lnTo>
                  <a:pt x="311898" y="225836"/>
                </a:lnTo>
                <a:lnTo>
                  <a:pt x="274269" y="255017"/>
                </a:lnTo>
                <a:lnTo>
                  <a:pt x="232744" y="277952"/>
                </a:lnTo>
                <a:lnTo>
                  <a:pt x="249094" y="295555"/>
                </a:lnTo>
                <a:lnTo>
                  <a:pt x="300169" y="271100"/>
                </a:lnTo>
                <a:lnTo>
                  <a:pt x="344670" y="242315"/>
                </a:lnTo>
                <a:lnTo>
                  <a:pt x="385665" y="207549"/>
                </a:lnTo>
                <a:lnTo>
                  <a:pt x="426219" y="165153"/>
                </a:lnTo>
                <a:lnTo>
                  <a:pt x="432293" y="161821"/>
                </a:lnTo>
                <a:lnTo>
                  <a:pt x="433700" y="160393"/>
                </a:lnTo>
                <a:lnTo>
                  <a:pt x="433700" y="155158"/>
                </a:lnTo>
                <a:lnTo>
                  <a:pt x="432769" y="153730"/>
                </a:lnTo>
                <a:lnTo>
                  <a:pt x="430429" y="152302"/>
                </a:lnTo>
                <a:lnTo>
                  <a:pt x="389297" y="123745"/>
                </a:lnTo>
                <a:close/>
              </a:path>
              <a:path w="439419" h="441960">
                <a:moveTo>
                  <a:pt x="260778" y="177527"/>
                </a:moveTo>
                <a:lnTo>
                  <a:pt x="6542" y="177527"/>
                </a:lnTo>
                <a:lnTo>
                  <a:pt x="6542" y="198945"/>
                </a:lnTo>
                <a:lnTo>
                  <a:pt x="260778" y="198945"/>
                </a:lnTo>
                <a:lnTo>
                  <a:pt x="260778" y="177527"/>
                </a:lnTo>
                <a:close/>
              </a:path>
              <a:path w="439419" h="441960">
                <a:moveTo>
                  <a:pt x="104218" y="42359"/>
                </a:moveTo>
                <a:lnTo>
                  <a:pt x="57019" y="42359"/>
                </a:lnTo>
                <a:lnTo>
                  <a:pt x="57019" y="177527"/>
                </a:lnTo>
                <a:lnTo>
                  <a:pt x="104218" y="177527"/>
                </a:lnTo>
                <a:lnTo>
                  <a:pt x="104218" y="42359"/>
                </a:lnTo>
                <a:close/>
              </a:path>
              <a:path w="439419" h="441960">
                <a:moveTo>
                  <a:pt x="207499" y="42359"/>
                </a:moveTo>
                <a:lnTo>
                  <a:pt x="158429" y="42359"/>
                </a:lnTo>
                <a:lnTo>
                  <a:pt x="158429" y="177527"/>
                </a:lnTo>
                <a:lnTo>
                  <a:pt x="207499" y="177527"/>
                </a:lnTo>
                <a:lnTo>
                  <a:pt x="207499" y="42359"/>
                </a:lnTo>
                <a:close/>
              </a:path>
              <a:path w="439419" h="441960">
                <a:moveTo>
                  <a:pt x="373879" y="0"/>
                </a:moveTo>
                <a:lnTo>
                  <a:pt x="356447" y="29449"/>
                </a:lnTo>
                <a:lnTo>
                  <a:pt x="326266" y="64966"/>
                </a:lnTo>
                <a:lnTo>
                  <a:pt x="286009" y="101198"/>
                </a:lnTo>
                <a:lnTo>
                  <a:pt x="238348" y="132788"/>
                </a:lnTo>
                <a:lnTo>
                  <a:pt x="256105" y="148495"/>
                </a:lnTo>
                <a:lnTo>
                  <a:pt x="300796" y="125746"/>
                </a:lnTo>
                <a:lnTo>
                  <a:pt x="343384" y="98223"/>
                </a:lnTo>
                <a:lnTo>
                  <a:pt x="381239" y="68112"/>
                </a:lnTo>
                <a:lnTo>
                  <a:pt x="411733" y="37599"/>
                </a:lnTo>
                <a:lnTo>
                  <a:pt x="414073" y="36647"/>
                </a:lnTo>
                <a:lnTo>
                  <a:pt x="418745" y="34268"/>
                </a:lnTo>
                <a:lnTo>
                  <a:pt x="418745" y="29032"/>
                </a:lnTo>
                <a:lnTo>
                  <a:pt x="416875" y="27604"/>
                </a:lnTo>
                <a:lnTo>
                  <a:pt x="415943" y="27128"/>
                </a:lnTo>
                <a:lnTo>
                  <a:pt x="373879" y="0"/>
                </a:lnTo>
                <a:close/>
              </a:path>
              <a:path w="439419" h="441960">
                <a:moveTo>
                  <a:pt x="259846" y="20941"/>
                </a:moveTo>
                <a:lnTo>
                  <a:pt x="14955" y="20941"/>
                </a:lnTo>
                <a:lnTo>
                  <a:pt x="14955" y="42359"/>
                </a:lnTo>
                <a:lnTo>
                  <a:pt x="259846" y="42359"/>
                </a:lnTo>
                <a:lnTo>
                  <a:pt x="259846" y="20941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0" name="object 120"/>
          <p:cNvSpPr/>
          <p:nvPr/>
        </p:nvSpPr>
        <p:spPr>
          <a:xfrm>
            <a:off x="7358725" y="2529384"/>
            <a:ext cx="235720" cy="238084"/>
          </a:xfrm>
          <a:custGeom>
            <a:avLst/>
            <a:gdLst/>
            <a:ahLst/>
            <a:cxnLst/>
            <a:rect l="l" t="t" r="r" b="b"/>
            <a:pathLst>
              <a:path w="443230" h="447675">
                <a:moveTo>
                  <a:pt x="437441" y="220356"/>
                </a:moveTo>
                <a:lnTo>
                  <a:pt x="7950" y="220356"/>
                </a:lnTo>
                <a:lnTo>
                  <a:pt x="7950" y="241304"/>
                </a:lnTo>
                <a:lnTo>
                  <a:pt x="437441" y="241304"/>
                </a:lnTo>
                <a:lnTo>
                  <a:pt x="437441" y="220356"/>
                </a:lnTo>
                <a:close/>
              </a:path>
              <a:path w="443230" h="447675">
                <a:moveTo>
                  <a:pt x="246761" y="167057"/>
                </a:moveTo>
                <a:lnTo>
                  <a:pt x="195359" y="167057"/>
                </a:lnTo>
                <a:lnTo>
                  <a:pt x="195359" y="220356"/>
                </a:lnTo>
                <a:lnTo>
                  <a:pt x="246761" y="220356"/>
                </a:lnTo>
                <a:lnTo>
                  <a:pt x="246761" y="167057"/>
                </a:lnTo>
                <a:close/>
              </a:path>
              <a:path w="443230" h="447675">
                <a:moveTo>
                  <a:pt x="383230" y="145639"/>
                </a:moveTo>
                <a:lnTo>
                  <a:pt x="63099" y="145639"/>
                </a:lnTo>
                <a:lnTo>
                  <a:pt x="63099" y="167057"/>
                </a:lnTo>
                <a:lnTo>
                  <a:pt x="383230" y="167057"/>
                </a:lnTo>
                <a:lnTo>
                  <a:pt x="383230" y="145639"/>
                </a:lnTo>
                <a:close/>
              </a:path>
              <a:path w="443230" h="447675">
                <a:moveTo>
                  <a:pt x="246761" y="93761"/>
                </a:moveTo>
                <a:lnTo>
                  <a:pt x="195359" y="93761"/>
                </a:lnTo>
                <a:lnTo>
                  <a:pt x="195359" y="145639"/>
                </a:lnTo>
                <a:lnTo>
                  <a:pt x="246761" y="145639"/>
                </a:lnTo>
                <a:lnTo>
                  <a:pt x="246761" y="93761"/>
                </a:lnTo>
                <a:close/>
              </a:path>
              <a:path w="443230" h="447675">
                <a:moveTo>
                  <a:pt x="417813" y="72343"/>
                </a:moveTo>
                <a:lnTo>
                  <a:pt x="30386" y="72343"/>
                </a:lnTo>
                <a:lnTo>
                  <a:pt x="30386" y="93761"/>
                </a:lnTo>
                <a:lnTo>
                  <a:pt x="417813" y="93761"/>
                </a:lnTo>
                <a:lnTo>
                  <a:pt x="417813" y="72343"/>
                </a:lnTo>
                <a:close/>
              </a:path>
              <a:path w="443230" h="447675">
                <a:moveTo>
                  <a:pt x="118704" y="2855"/>
                </a:moveTo>
                <a:lnTo>
                  <a:pt x="102355" y="19037"/>
                </a:lnTo>
                <a:lnTo>
                  <a:pt x="115709" y="31650"/>
                </a:lnTo>
                <a:lnTo>
                  <a:pt x="127181" y="44976"/>
                </a:lnTo>
                <a:lnTo>
                  <a:pt x="136989" y="58660"/>
                </a:lnTo>
                <a:lnTo>
                  <a:pt x="145351" y="72343"/>
                </a:lnTo>
                <a:lnTo>
                  <a:pt x="160775" y="72343"/>
                </a:lnTo>
                <a:lnTo>
                  <a:pt x="190210" y="46642"/>
                </a:lnTo>
                <a:lnTo>
                  <a:pt x="170233" y="30430"/>
                </a:lnTo>
                <a:lnTo>
                  <a:pt x="149204" y="17610"/>
                </a:lnTo>
                <a:lnTo>
                  <a:pt x="130801" y="8358"/>
                </a:lnTo>
                <a:lnTo>
                  <a:pt x="118704" y="2855"/>
                </a:lnTo>
                <a:close/>
              </a:path>
              <a:path w="443230" h="447675">
                <a:moveTo>
                  <a:pt x="296306" y="0"/>
                </a:moveTo>
                <a:lnTo>
                  <a:pt x="288576" y="17089"/>
                </a:lnTo>
                <a:lnTo>
                  <a:pt x="279010" y="32840"/>
                </a:lnTo>
                <a:lnTo>
                  <a:pt x="268043" y="47520"/>
                </a:lnTo>
                <a:lnTo>
                  <a:pt x="256112" y="61397"/>
                </a:lnTo>
                <a:lnTo>
                  <a:pt x="274808" y="72343"/>
                </a:lnTo>
                <a:lnTo>
                  <a:pt x="285554" y="72343"/>
                </a:lnTo>
                <a:lnTo>
                  <a:pt x="301109" y="62914"/>
                </a:lnTo>
                <a:lnTo>
                  <a:pt x="314646" y="53662"/>
                </a:lnTo>
                <a:lnTo>
                  <a:pt x="326955" y="44233"/>
                </a:lnTo>
                <a:lnTo>
                  <a:pt x="338826" y="34268"/>
                </a:lnTo>
                <a:lnTo>
                  <a:pt x="341635" y="33316"/>
                </a:lnTo>
                <a:lnTo>
                  <a:pt x="349116" y="29984"/>
                </a:lnTo>
                <a:lnTo>
                  <a:pt x="349116" y="23797"/>
                </a:lnTo>
                <a:lnTo>
                  <a:pt x="347715" y="22845"/>
                </a:lnTo>
                <a:lnTo>
                  <a:pt x="346314" y="22369"/>
                </a:lnTo>
                <a:lnTo>
                  <a:pt x="296306" y="0"/>
                </a:lnTo>
                <a:close/>
              </a:path>
              <a:path w="443230" h="447675">
                <a:moveTo>
                  <a:pt x="262185" y="320311"/>
                </a:moveTo>
                <a:lnTo>
                  <a:pt x="182736" y="320311"/>
                </a:lnTo>
                <a:lnTo>
                  <a:pt x="172615" y="338188"/>
                </a:lnTo>
                <a:lnTo>
                  <a:pt x="152467" y="361318"/>
                </a:lnTo>
                <a:lnTo>
                  <a:pt x="119105" y="385933"/>
                </a:lnTo>
                <a:lnTo>
                  <a:pt x="69345" y="408263"/>
                </a:lnTo>
                <a:lnTo>
                  <a:pt x="0" y="424537"/>
                </a:lnTo>
                <a:lnTo>
                  <a:pt x="12622" y="447382"/>
                </a:lnTo>
                <a:lnTo>
                  <a:pt x="66114" y="437307"/>
                </a:lnTo>
                <a:lnTo>
                  <a:pt x="114490" y="423212"/>
                </a:lnTo>
                <a:lnTo>
                  <a:pt x="157011" y="403588"/>
                </a:lnTo>
                <a:lnTo>
                  <a:pt x="192935" y="376927"/>
                </a:lnTo>
                <a:lnTo>
                  <a:pt x="221522" y="341722"/>
                </a:lnTo>
                <a:lnTo>
                  <a:pt x="276469" y="341722"/>
                </a:lnTo>
                <a:lnTo>
                  <a:pt x="272920" y="337589"/>
                </a:lnTo>
                <a:lnTo>
                  <a:pt x="262185" y="320311"/>
                </a:lnTo>
                <a:close/>
              </a:path>
              <a:path w="443230" h="447675">
                <a:moveTo>
                  <a:pt x="276469" y="341722"/>
                </a:moveTo>
                <a:lnTo>
                  <a:pt x="221522" y="341722"/>
                </a:lnTo>
                <a:lnTo>
                  <a:pt x="253585" y="378020"/>
                </a:lnTo>
                <a:lnTo>
                  <a:pt x="292152" y="406161"/>
                </a:lnTo>
                <a:lnTo>
                  <a:pt x="335767" y="426673"/>
                </a:lnTo>
                <a:lnTo>
                  <a:pt x="382971" y="440079"/>
                </a:lnTo>
                <a:lnTo>
                  <a:pt x="432306" y="446906"/>
                </a:lnTo>
                <a:lnTo>
                  <a:pt x="443052" y="424061"/>
                </a:lnTo>
                <a:lnTo>
                  <a:pt x="375114" y="409067"/>
                </a:lnTo>
                <a:lnTo>
                  <a:pt x="326221" y="386581"/>
                </a:lnTo>
                <a:lnTo>
                  <a:pt x="293211" y="361217"/>
                </a:lnTo>
                <a:lnTo>
                  <a:pt x="276469" y="341722"/>
                </a:lnTo>
                <a:close/>
              </a:path>
              <a:path w="443230" h="447675">
                <a:moveTo>
                  <a:pt x="426695" y="298887"/>
                </a:moveTo>
                <a:lnTo>
                  <a:pt x="19165" y="298887"/>
                </a:lnTo>
                <a:lnTo>
                  <a:pt x="19165" y="320311"/>
                </a:lnTo>
                <a:lnTo>
                  <a:pt x="426695" y="320311"/>
                </a:lnTo>
                <a:lnTo>
                  <a:pt x="426695" y="298887"/>
                </a:lnTo>
                <a:close/>
              </a:path>
              <a:path w="443230" h="447675">
                <a:moveTo>
                  <a:pt x="249100" y="251299"/>
                </a:moveTo>
                <a:lnTo>
                  <a:pt x="194420" y="251299"/>
                </a:lnTo>
                <a:lnTo>
                  <a:pt x="194420" y="255576"/>
                </a:lnTo>
                <a:lnTo>
                  <a:pt x="194889" y="260335"/>
                </a:lnTo>
                <a:lnTo>
                  <a:pt x="194871" y="265102"/>
                </a:lnTo>
                <a:lnTo>
                  <a:pt x="194619" y="271787"/>
                </a:lnTo>
                <a:lnTo>
                  <a:pt x="193779" y="280509"/>
                </a:lnTo>
                <a:lnTo>
                  <a:pt x="192324" y="289855"/>
                </a:lnTo>
                <a:lnTo>
                  <a:pt x="190210" y="298887"/>
                </a:lnTo>
                <a:lnTo>
                  <a:pt x="239756" y="298887"/>
                </a:lnTo>
                <a:lnTo>
                  <a:pt x="242492" y="289060"/>
                </a:lnTo>
                <a:lnTo>
                  <a:pt x="244485" y="279855"/>
                </a:lnTo>
                <a:lnTo>
                  <a:pt x="245864" y="271720"/>
                </a:lnTo>
                <a:lnTo>
                  <a:pt x="246761" y="265102"/>
                </a:lnTo>
                <a:lnTo>
                  <a:pt x="248631" y="261770"/>
                </a:lnTo>
                <a:lnTo>
                  <a:pt x="250508" y="257956"/>
                </a:lnTo>
                <a:lnTo>
                  <a:pt x="250508" y="252727"/>
                </a:lnTo>
                <a:lnTo>
                  <a:pt x="249100" y="251299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21" name="object 121"/>
          <p:cNvSpPr/>
          <p:nvPr/>
        </p:nvSpPr>
        <p:spPr>
          <a:xfrm>
            <a:off x="7631895" y="2546596"/>
            <a:ext cx="34108" cy="199585"/>
          </a:xfrm>
          <a:custGeom>
            <a:avLst/>
            <a:gdLst/>
            <a:ahLst/>
            <a:cxnLst/>
            <a:rect l="l" t="t" r="r" b="b"/>
            <a:pathLst>
              <a:path w="64134" h="375285">
                <a:moveTo>
                  <a:pt x="58420" y="320311"/>
                </a:moveTo>
                <a:lnTo>
                  <a:pt x="5148" y="320311"/>
                </a:lnTo>
                <a:lnTo>
                  <a:pt x="5148" y="375045"/>
                </a:lnTo>
                <a:lnTo>
                  <a:pt x="58420" y="375045"/>
                </a:lnTo>
                <a:lnTo>
                  <a:pt x="58420" y="320311"/>
                </a:lnTo>
                <a:close/>
              </a:path>
              <a:path w="64134" h="375285">
                <a:moveTo>
                  <a:pt x="63562" y="0"/>
                </a:moveTo>
                <a:lnTo>
                  <a:pt x="0" y="0"/>
                </a:lnTo>
                <a:lnTo>
                  <a:pt x="14023" y="278428"/>
                </a:lnTo>
                <a:lnTo>
                  <a:pt x="49545" y="278428"/>
                </a:lnTo>
                <a:lnTo>
                  <a:pt x="63562" y="0"/>
                </a:lnTo>
                <a:close/>
              </a:path>
            </a:pathLst>
          </a:custGeom>
          <a:solidFill>
            <a:srgbClr val="121B21"/>
          </a:solidFill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122" name="object 122"/>
          <p:cNvGrpSpPr/>
          <p:nvPr/>
        </p:nvGrpSpPr>
        <p:grpSpPr>
          <a:xfrm>
            <a:off x="796" y="1000946"/>
            <a:ext cx="7768277" cy="6558948"/>
            <a:chOff x="0" y="1882107"/>
            <a:chExt cx="14606905" cy="12332970"/>
          </a:xfrm>
        </p:grpSpPr>
        <p:pic>
          <p:nvPicPr>
            <p:cNvPr id="123" name="object 12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7374" y="12086324"/>
              <a:ext cx="1127629" cy="128270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0279" y="12044440"/>
              <a:ext cx="3456080" cy="190374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882107"/>
              <a:ext cx="10224127" cy="1233286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776324" y="12180747"/>
              <a:ext cx="1609090" cy="1609090"/>
            </a:xfrm>
            <a:custGeom>
              <a:avLst/>
              <a:gdLst/>
              <a:ahLst/>
              <a:cxnLst/>
              <a:rect l="l" t="t" r="r" b="b"/>
              <a:pathLst>
                <a:path w="1609090" h="1609090">
                  <a:moveTo>
                    <a:pt x="48742" y="1125499"/>
                  </a:moveTo>
                  <a:lnTo>
                    <a:pt x="0" y="1125499"/>
                  </a:lnTo>
                  <a:lnTo>
                    <a:pt x="0" y="1176299"/>
                  </a:lnTo>
                  <a:lnTo>
                    <a:pt x="48742" y="1176299"/>
                  </a:lnTo>
                  <a:lnTo>
                    <a:pt x="48742" y="1125499"/>
                  </a:lnTo>
                  <a:close/>
                </a:path>
                <a:path w="1609090" h="1609090">
                  <a:moveTo>
                    <a:pt x="97485" y="935545"/>
                  </a:moveTo>
                  <a:lnTo>
                    <a:pt x="48742" y="935545"/>
                  </a:lnTo>
                  <a:lnTo>
                    <a:pt x="48742" y="1024445"/>
                  </a:lnTo>
                  <a:lnTo>
                    <a:pt x="0" y="1024445"/>
                  </a:lnTo>
                  <a:lnTo>
                    <a:pt x="0" y="1075245"/>
                  </a:lnTo>
                  <a:lnTo>
                    <a:pt x="97485" y="1075245"/>
                  </a:lnTo>
                  <a:lnTo>
                    <a:pt x="97485" y="1024445"/>
                  </a:lnTo>
                  <a:lnTo>
                    <a:pt x="97485" y="935545"/>
                  </a:lnTo>
                  <a:close/>
                </a:path>
                <a:path w="1609090" h="1609090">
                  <a:moveTo>
                    <a:pt x="194970" y="1126045"/>
                  </a:moveTo>
                  <a:lnTo>
                    <a:pt x="146227" y="1126045"/>
                  </a:lnTo>
                  <a:lnTo>
                    <a:pt x="146227" y="1075245"/>
                  </a:lnTo>
                  <a:lnTo>
                    <a:pt x="97485" y="1075245"/>
                  </a:lnTo>
                  <a:lnTo>
                    <a:pt x="97485" y="1126045"/>
                  </a:lnTo>
                  <a:lnTo>
                    <a:pt x="97485" y="1176299"/>
                  </a:lnTo>
                  <a:lnTo>
                    <a:pt x="48742" y="1176299"/>
                  </a:lnTo>
                  <a:lnTo>
                    <a:pt x="48742" y="1227099"/>
                  </a:lnTo>
                  <a:lnTo>
                    <a:pt x="97485" y="1227099"/>
                  </a:lnTo>
                  <a:lnTo>
                    <a:pt x="97485" y="1176845"/>
                  </a:lnTo>
                  <a:lnTo>
                    <a:pt x="194970" y="1176845"/>
                  </a:lnTo>
                  <a:lnTo>
                    <a:pt x="194970" y="1126045"/>
                  </a:lnTo>
                  <a:close/>
                </a:path>
                <a:path w="1609090" h="1609090">
                  <a:moveTo>
                    <a:pt x="292455" y="1023899"/>
                  </a:moveTo>
                  <a:lnTo>
                    <a:pt x="243725" y="1023899"/>
                  </a:lnTo>
                  <a:lnTo>
                    <a:pt x="243725" y="986345"/>
                  </a:lnTo>
                  <a:lnTo>
                    <a:pt x="146227" y="986345"/>
                  </a:lnTo>
                  <a:lnTo>
                    <a:pt x="146227" y="1024445"/>
                  </a:lnTo>
                  <a:lnTo>
                    <a:pt x="146227" y="1075245"/>
                  </a:lnTo>
                  <a:lnTo>
                    <a:pt x="194970" y="1075245"/>
                  </a:lnTo>
                  <a:lnTo>
                    <a:pt x="194970" y="1024445"/>
                  </a:lnTo>
                  <a:lnTo>
                    <a:pt x="243725" y="1024445"/>
                  </a:lnTo>
                  <a:lnTo>
                    <a:pt x="243725" y="1074699"/>
                  </a:lnTo>
                  <a:lnTo>
                    <a:pt x="292455" y="1074699"/>
                  </a:lnTo>
                  <a:lnTo>
                    <a:pt x="292455" y="1023899"/>
                  </a:lnTo>
                  <a:close/>
                </a:path>
                <a:path w="1609090" h="1609090">
                  <a:moveTo>
                    <a:pt x="341198" y="48310"/>
                  </a:moveTo>
                  <a:lnTo>
                    <a:pt x="292468" y="48310"/>
                  </a:lnTo>
                  <a:lnTo>
                    <a:pt x="292468" y="292036"/>
                  </a:lnTo>
                  <a:lnTo>
                    <a:pt x="341198" y="292036"/>
                  </a:lnTo>
                  <a:lnTo>
                    <a:pt x="341198" y="48310"/>
                  </a:lnTo>
                  <a:close/>
                </a:path>
                <a:path w="1609090" h="1609090">
                  <a:moveTo>
                    <a:pt x="341198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292100"/>
                  </a:lnTo>
                  <a:lnTo>
                    <a:pt x="0" y="340360"/>
                  </a:lnTo>
                  <a:lnTo>
                    <a:pt x="341198" y="340360"/>
                  </a:lnTo>
                  <a:lnTo>
                    <a:pt x="341198" y="292100"/>
                  </a:lnTo>
                  <a:lnTo>
                    <a:pt x="48742" y="292100"/>
                  </a:lnTo>
                  <a:lnTo>
                    <a:pt x="48742" y="48260"/>
                  </a:lnTo>
                  <a:lnTo>
                    <a:pt x="341198" y="48260"/>
                  </a:lnTo>
                  <a:lnTo>
                    <a:pt x="341198" y="0"/>
                  </a:lnTo>
                  <a:close/>
                </a:path>
                <a:path w="1609090" h="1609090">
                  <a:moveTo>
                    <a:pt x="389953" y="1176299"/>
                  </a:moveTo>
                  <a:lnTo>
                    <a:pt x="292455" y="1176299"/>
                  </a:lnTo>
                  <a:lnTo>
                    <a:pt x="292455" y="1227099"/>
                  </a:lnTo>
                  <a:lnTo>
                    <a:pt x="389953" y="1227099"/>
                  </a:lnTo>
                  <a:lnTo>
                    <a:pt x="389953" y="1176299"/>
                  </a:lnTo>
                  <a:close/>
                </a:path>
                <a:path w="1609090" h="1609090">
                  <a:moveTo>
                    <a:pt x="438683" y="1417599"/>
                  </a:moveTo>
                  <a:lnTo>
                    <a:pt x="389953" y="1417599"/>
                  </a:lnTo>
                  <a:lnTo>
                    <a:pt x="389953" y="1468399"/>
                  </a:lnTo>
                  <a:lnTo>
                    <a:pt x="438683" y="1468399"/>
                  </a:lnTo>
                  <a:lnTo>
                    <a:pt x="438683" y="1417599"/>
                  </a:lnTo>
                  <a:close/>
                </a:path>
                <a:path w="1609090" h="1609090">
                  <a:moveTo>
                    <a:pt x="438683" y="1315999"/>
                  </a:moveTo>
                  <a:lnTo>
                    <a:pt x="389953" y="1315999"/>
                  </a:lnTo>
                  <a:lnTo>
                    <a:pt x="389953" y="1366799"/>
                  </a:lnTo>
                  <a:lnTo>
                    <a:pt x="438683" y="1366799"/>
                  </a:lnTo>
                  <a:lnTo>
                    <a:pt x="438683" y="1315999"/>
                  </a:lnTo>
                  <a:close/>
                </a:path>
                <a:path w="1609090" h="1609090">
                  <a:moveTo>
                    <a:pt x="438683" y="1227099"/>
                  </a:moveTo>
                  <a:lnTo>
                    <a:pt x="389953" y="1227099"/>
                  </a:lnTo>
                  <a:lnTo>
                    <a:pt x="389953" y="1277899"/>
                  </a:lnTo>
                  <a:lnTo>
                    <a:pt x="438683" y="1277899"/>
                  </a:lnTo>
                  <a:lnTo>
                    <a:pt x="438683" y="1227099"/>
                  </a:lnTo>
                  <a:close/>
                </a:path>
                <a:path w="1609090" h="1609090">
                  <a:moveTo>
                    <a:pt x="487438" y="935545"/>
                  </a:moveTo>
                  <a:lnTo>
                    <a:pt x="438683" y="935545"/>
                  </a:lnTo>
                  <a:lnTo>
                    <a:pt x="438683" y="1075245"/>
                  </a:lnTo>
                  <a:lnTo>
                    <a:pt x="292455" y="1075245"/>
                  </a:lnTo>
                  <a:lnTo>
                    <a:pt x="292455" y="1126045"/>
                  </a:lnTo>
                  <a:lnTo>
                    <a:pt x="389953" y="1126045"/>
                  </a:lnTo>
                  <a:lnTo>
                    <a:pt x="389953" y="1176299"/>
                  </a:lnTo>
                  <a:lnTo>
                    <a:pt x="438683" y="1176299"/>
                  </a:lnTo>
                  <a:lnTo>
                    <a:pt x="438683" y="1126045"/>
                  </a:lnTo>
                  <a:lnTo>
                    <a:pt x="487438" y="1126045"/>
                  </a:lnTo>
                  <a:lnTo>
                    <a:pt x="487438" y="1075245"/>
                  </a:lnTo>
                  <a:lnTo>
                    <a:pt x="487438" y="935545"/>
                  </a:lnTo>
                  <a:close/>
                </a:path>
                <a:path w="1609090" h="1609090">
                  <a:moveTo>
                    <a:pt x="536181" y="1277899"/>
                  </a:moveTo>
                  <a:lnTo>
                    <a:pt x="438683" y="1277899"/>
                  </a:lnTo>
                  <a:lnTo>
                    <a:pt x="438683" y="1315999"/>
                  </a:lnTo>
                  <a:lnTo>
                    <a:pt x="536181" y="1315999"/>
                  </a:lnTo>
                  <a:lnTo>
                    <a:pt x="536181" y="1277899"/>
                  </a:lnTo>
                  <a:close/>
                </a:path>
                <a:path w="1609090" h="1609090">
                  <a:moveTo>
                    <a:pt x="584923" y="1569999"/>
                  </a:moveTo>
                  <a:lnTo>
                    <a:pt x="536181" y="1569999"/>
                  </a:lnTo>
                  <a:lnTo>
                    <a:pt x="536181" y="1519199"/>
                  </a:lnTo>
                  <a:lnTo>
                    <a:pt x="487438" y="1519199"/>
                  </a:lnTo>
                  <a:lnTo>
                    <a:pt x="487438" y="1569999"/>
                  </a:lnTo>
                  <a:lnTo>
                    <a:pt x="389953" y="1569999"/>
                  </a:lnTo>
                  <a:lnTo>
                    <a:pt x="389953" y="1608099"/>
                  </a:lnTo>
                  <a:lnTo>
                    <a:pt x="584923" y="1608099"/>
                  </a:lnTo>
                  <a:lnTo>
                    <a:pt x="584923" y="1569999"/>
                  </a:lnTo>
                  <a:close/>
                </a:path>
                <a:path w="1609090" h="1609090">
                  <a:moveTo>
                    <a:pt x="633653" y="1468399"/>
                  </a:moveTo>
                  <a:lnTo>
                    <a:pt x="584923" y="1468399"/>
                  </a:lnTo>
                  <a:lnTo>
                    <a:pt x="584923" y="1417599"/>
                  </a:lnTo>
                  <a:lnTo>
                    <a:pt x="536181" y="1417599"/>
                  </a:lnTo>
                  <a:lnTo>
                    <a:pt x="536181" y="1366799"/>
                  </a:lnTo>
                  <a:lnTo>
                    <a:pt x="438683" y="1366799"/>
                  </a:lnTo>
                  <a:lnTo>
                    <a:pt x="438683" y="1417599"/>
                  </a:lnTo>
                  <a:lnTo>
                    <a:pt x="487438" y="1417599"/>
                  </a:lnTo>
                  <a:lnTo>
                    <a:pt x="487438" y="1468399"/>
                  </a:lnTo>
                  <a:lnTo>
                    <a:pt x="536181" y="1468399"/>
                  </a:lnTo>
                  <a:lnTo>
                    <a:pt x="536181" y="1519199"/>
                  </a:lnTo>
                  <a:lnTo>
                    <a:pt x="633653" y="1519199"/>
                  </a:lnTo>
                  <a:lnTo>
                    <a:pt x="633653" y="1468399"/>
                  </a:lnTo>
                  <a:close/>
                </a:path>
                <a:path w="1609090" h="1609090">
                  <a:moveTo>
                    <a:pt x="633653" y="1125499"/>
                  </a:moveTo>
                  <a:lnTo>
                    <a:pt x="584923" y="1125499"/>
                  </a:lnTo>
                  <a:lnTo>
                    <a:pt x="584923" y="1176299"/>
                  </a:lnTo>
                  <a:lnTo>
                    <a:pt x="633653" y="1176299"/>
                  </a:lnTo>
                  <a:lnTo>
                    <a:pt x="633653" y="1125499"/>
                  </a:lnTo>
                  <a:close/>
                </a:path>
                <a:path w="1609090" h="1609090">
                  <a:moveTo>
                    <a:pt x="779894" y="1176845"/>
                  </a:moveTo>
                  <a:lnTo>
                    <a:pt x="536181" y="1176845"/>
                  </a:lnTo>
                  <a:lnTo>
                    <a:pt x="536181" y="1126045"/>
                  </a:lnTo>
                  <a:lnTo>
                    <a:pt x="487438" y="1126045"/>
                  </a:lnTo>
                  <a:lnTo>
                    <a:pt x="487438" y="1176845"/>
                  </a:lnTo>
                  <a:lnTo>
                    <a:pt x="487438" y="1227645"/>
                  </a:lnTo>
                  <a:lnTo>
                    <a:pt x="536181" y="1227645"/>
                  </a:lnTo>
                  <a:lnTo>
                    <a:pt x="536181" y="1277899"/>
                  </a:lnTo>
                  <a:lnTo>
                    <a:pt x="682409" y="1277899"/>
                  </a:lnTo>
                  <a:lnTo>
                    <a:pt x="682409" y="1227645"/>
                  </a:lnTo>
                  <a:lnTo>
                    <a:pt x="779894" y="1227645"/>
                  </a:lnTo>
                  <a:lnTo>
                    <a:pt x="779894" y="1176845"/>
                  </a:lnTo>
                  <a:close/>
                </a:path>
                <a:path w="1609090" h="1609090">
                  <a:moveTo>
                    <a:pt x="1023620" y="1417599"/>
                  </a:moveTo>
                  <a:lnTo>
                    <a:pt x="926122" y="1417599"/>
                  </a:lnTo>
                  <a:lnTo>
                    <a:pt x="926122" y="1468399"/>
                  </a:lnTo>
                  <a:lnTo>
                    <a:pt x="1023620" y="1468399"/>
                  </a:lnTo>
                  <a:lnTo>
                    <a:pt x="1023620" y="1417599"/>
                  </a:lnTo>
                  <a:close/>
                </a:path>
                <a:path w="1609090" h="1609090">
                  <a:moveTo>
                    <a:pt x="1023620" y="1315999"/>
                  </a:moveTo>
                  <a:lnTo>
                    <a:pt x="974864" y="1315999"/>
                  </a:lnTo>
                  <a:lnTo>
                    <a:pt x="974864" y="1366799"/>
                  </a:lnTo>
                  <a:lnTo>
                    <a:pt x="1023620" y="1366799"/>
                  </a:lnTo>
                  <a:lnTo>
                    <a:pt x="1023620" y="1315999"/>
                  </a:lnTo>
                  <a:close/>
                </a:path>
                <a:path w="1609090" h="1609090">
                  <a:moveTo>
                    <a:pt x="1023620" y="1024445"/>
                  </a:moveTo>
                  <a:lnTo>
                    <a:pt x="731151" y="1024445"/>
                  </a:lnTo>
                  <a:lnTo>
                    <a:pt x="731151" y="1075245"/>
                  </a:lnTo>
                  <a:lnTo>
                    <a:pt x="731151" y="1126045"/>
                  </a:lnTo>
                  <a:lnTo>
                    <a:pt x="779894" y="1126045"/>
                  </a:lnTo>
                  <a:lnTo>
                    <a:pt x="779894" y="1176299"/>
                  </a:lnTo>
                  <a:lnTo>
                    <a:pt x="828636" y="1176299"/>
                  </a:lnTo>
                  <a:lnTo>
                    <a:pt x="828636" y="1125499"/>
                  </a:lnTo>
                  <a:lnTo>
                    <a:pt x="779894" y="1125499"/>
                  </a:lnTo>
                  <a:lnTo>
                    <a:pt x="779894" y="1075245"/>
                  </a:lnTo>
                  <a:lnTo>
                    <a:pt x="877379" y="1075245"/>
                  </a:lnTo>
                  <a:lnTo>
                    <a:pt x="877379" y="1125499"/>
                  </a:lnTo>
                  <a:lnTo>
                    <a:pt x="926122" y="1125499"/>
                  </a:lnTo>
                  <a:lnTo>
                    <a:pt x="926122" y="1075245"/>
                  </a:lnTo>
                  <a:lnTo>
                    <a:pt x="974864" y="1075245"/>
                  </a:lnTo>
                  <a:lnTo>
                    <a:pt x="974864" y="1125499"/>
                  </a:lnTo>
                  <a:lnTo>
                    <a:pt x="1023620" y="1125499"/>
                  </a:lnTo>
                  <a:lnTo>
                    <a:pt x="1023620" y="1075245"/>
                  </a:lnTo>
                  <a:lnTo>
                    <a:pt x="1023620" y="1074699"/>
                  </a:lnTo>
                  <a:lnTo>
                    <a:pt x="1023620" y="1024445"/>
                  </a:lnTo>
                  <a:close/>
                </a:path>
                <a:path w="1609090" h="1609090">
                  <a:moveTo>
                    <a:pt x="1121092" y="1125499"/>
                  </a:moveTo>
                  <a:lnTo>
                    <a:pt x="1023620" y="1125499"/>
                  </a:lnTo>
                  <a:lnTo>
                    <a:pt x="1023620" y="1176299"/>
                  </a:lnTo>
                  <a:lnTo>
                    <a:pt x="828636" y="1176299"/>
                  </a:lnTo>
                  <a:lnTo>
                    <a:pt x="828636" y="1227099"/>
                  </a:lnTo>
                  <a:lnTo>
                    <a:pt x="926122" y="1227099"/>
                  </a:lnTo>
                  <a:lnTo>
                    <a:pt x="926122" y="1277899"/>
                  </a:lnTo>
                  <a:lnTo>
                    <a:pt x="1023620" y="1277899"/>
                  </a:lnTo>
                  <a:lnTo>
                    <a:pt x="1023620" y="1227099"/>
                  </a:lnTo>
                  <a:lnTo>
                    <a:pt x="1072349" y="1227099"/>
                  </a:lnTo>
                  <a:lnTo>
                    <a:pt x="1072349" y="1176299"/>
                  </a:lnTo>
                  <a:lnTo>
                    <a:pt x="1121092" y="1176299"/>
                  </a:lnTo>
                  <a:lnTo>
                    <a:pt x="1121092" y="1125499"/>
                  </a:lnTo>
                  <a:close/>
                </a:path>
                <a:path w="1609090" h="1609090">
                  <a:moveTo>
                    <a:pt x="1413560" y="1176299"/>
                  </a:moveTo>
                  <a:lnTo>
                    <a:pt x="1364818" y="1176299"/>
                  </a:lnTo>
                  <a:lnTo>
                    <a:pt x="1364818" y="1126045"/>
                  </a:lnTo>
                  <a:lnTo>
                    <a:pt x="1316062" y="1126045"/>
                  </a:lnTo>
                  <a:lnTo>
                    <a:pt x="1316062" y="1024445"/>
                  </a:lnTo>
                  <a:lnTo>
                    <a:pt x="1218590" y="1024445"/>
                  </a:lnTo>
                  <a:lnTo>
                    <a:pt x="1218590" y="1126045"/>
                  </a:lnTo>
                  <a:lnTo>
                    <a:pt x="1218590" y="1176299"/>
                  </a:lnTo>
                  <a:lnTo>
                    <a:pt x="1169835" y="1176299"/>
                  </a:lnTo>
                  <a:lnTo>
                    <a:pt x="1169835" y="1227099"/>
                  </a:lnTo>
                  <a:lnTo>
                    <a:pt x="1413560" y="1227099"/>
                  </a:lnTo>
                  <a:lnTo>
                    <a:pt x="1413560" y="1176299"/>
                  </a:lnTo>
                  <a:close/>
                </a:path>
                <a:path w="1609090" h="1609090">
                  <a:moveTo>
                    <a:pt x="1608531" y="1316545"/>
                  </a:moveTo>
                  <a:lnTo>
                    <a:pt x="1559788" y="1316545"/>
                  </a:lnTo>
                  <a:lnTo>
                    <a:pt x="1559788" y="1367345"/>
                  </a:lnTo>
                  <a:lnTo>
                    <a:pt x="1511033" y="1367345"/>
                  </a:lnTo>
                  <a:lnTo>
                    <a:pt x="1511033" y="1418145"/>
                  </a:lnTo>
                  <a:lnTo>
                    <a:pt x="1511033" y="1468399"/>
                  </a:lnTo>
                  <a:lnTo>
                    <a:pt x="1462290" y="1468399"/>
                  </a:lnTo>
                  <a:lnTo>
                    <a:pt x="1462290" y="1418145"/>
                  </a:lnTo>
                  <a:lnTo>
                    <a:pt x="1462290" y="1367345"/>
                  </a:lnTo>
                  <a:lnTo>
                    <a:pt x="1413560" y="1367345"/>
                  </a:lnTo>
                  <a:lnTo>
                    <a:pt x="1413560" y="1316545"/>
                  </a:lnTo>
                  <a:lnTo>
                    <a:pt x="1559788" y="1316545"/>
                  </a:lnTo>
                  <a:lnTo>
                    <a:pt x="1559788" y="1278445"/>
                  </a:lnTo>
                  <a:lnTo>
                    <a:pt x="1462290" y="1278445"/>
                  </a:lnTo>
                  <a:lnTo>
                    <a:pt x="1462290" y="1227645"/>
                  </a:lnTo>
                  <a:lnTo>
                    <a:pt x="1364818" y="1227645"/>
                  </a:lnTo>
                  <a:lnTo>
                    <a:pt x="1364818" y="1278445"/>
                  </a:lnTo>
                  <a:lnTo>
                    <a:pt x="1364818" y="1316545"/>
                  </a:lnTo>
                  <a:lnTo>
                    <a:pt x="1364818" y="1367345"/>
                  </a:lnTo>
                  <a:lnTo>
                    <a:pt x="1218590" y="1367345"/>
                  </a:lnTo>
                  <a:lnTo>
                    <a:pt x="1218590" y="1278445"/>
                  </a:lnTo>
                  <a:lnTo>
                    <a:pt x="1218590" y="1227645"/>
                  </a:lnTo>
                  <a:lnTo>
                    <a:pt x="1072349" y="1227645"/>
                  </a:lnTo>
                  <a:lnTo>
                    <a:pt x="1072349" y="1277899"/>
                  </a:lnTo>
                  <a:lnTo>
                    <a:pt x="1023620" y="1277899"/>
                  </a:lnTo>
                  <a:lnTo>
                    <a:pt x="1023620" y="1315999"/>
                  </a:lnTo>
                  <a:lnTo>
                    <a:pt x="1072349" y="1315999"/>
                  </a:lnTo>
                  <a:lnTo>
                    <a:pt x="1072349" y="1278445"/>
                  </a:lnTo>
                  <a:lnTo>
                    <a:pt x="1169835" y="1278445"/>
                  </a:lnTo>
                  <a:lnTo>
                    <a:pt x="1169835" y="1367345"/>
                  </a:lnTo>
                  <a:lnTo>
                    <a:pt x="1169835" y="1418145"/>
                  </a:lnTo>
                  <a:lnTo>
                    <a:pt x="1169835" y="1468945"/>
                  </a:lnTo>
                  <a:lnTo>
                    <a:pt x="1169835" y="1519745"/>
                  </a:lnTo>
                  <a:lnTo>
                    <a:pt x="1072349" y="1519745"/>
                  </a:lnTo>
                  <a:lnTo>
                    <a:pt x="1072349" y="1468945"/>
                  </a:lnTo>
                  <a:lnTo>
                    <a:pt x="1023620" y="1468945"/>
                  </a:lnTo>
                  <a:lnTo>
                    <a:pt x="1023620" y="1519745"/>
                  </a:lnTo>
                  <a:lnTo>
                    <a:pt x="1023620" y="1570545"/>
                  </a:lnTo>
                  <a:lnTo>
                    <a:pt x="1023620" y="1608645"/>
                  </a:lnTo>
                  <a:lnTo>
                    <a:pt x="1072349" y="1608645"/>
                  </a:lnTo>
                  <a:lnTo>
                    <a:pt x="1072349" y="1570545"/>
                  </a:lnTo>
                  <a:lnTo>
                    <a:pt x="1169835" y="1570545"/>
                  </a:lnTo>
                  <a:lnTo>
                    <a:pt x="1169835" y="1608099"/>
                  </a:lnTo>
                  <a:lnTo>
                    <a:pt x="1267320" y="1608099"/>
                  </a:lnTo>
                  <a:lnTo>
                    <a:pt x="1267320" y="1569999"/>
                  </a:lnTo>
                  <a:lnTo>
                    <a:pt x="1218590" y="1569999"/>
                  </a:lnTo>
                  <a:lnTo>
                    <a:pt x="1218590" y="1519745"/>
                  </a:lnTo>
                  <a:lnTo>
                    <a:pt x="1267320" y="1519745"/>
                  </a:lnTo>
                  <a:lnTo>
                    <a:pt x="1267320" y="1569999"/>
                  </a:lnTo>
                  <a:lnTo>
                    <a:pt x="1316062" y="1569999"/>
                  </a:lnTo>
                  <a:lnTo>
                    <a:pt x="1316062" y="1519199"/>
                  </a:lnTo>
                  <a:lnTo>
                    <a:pt x="1267320" y="1519199"/>
                  </a:lnTo>
                  <a:lnTo>
                    <a:pt x="1267320" y="1468945"/>
                  </a:lnTo>
                  <a:lnTo>
                    <a:pt x="1218590" y="1468945"/>
                  </a:lnTo>
                  <a:lnTo>
                    <a:pt x="1218590" y="1418145"/>
                  </a:lnTo>
                  <a:lnTo>
                    <a:pt x="1267320" y="1418145"/>
                  </a:lnTo>
                  <a:lnTo>
                    <a:pt x="1267320" y="1468399"/>
                  </a:lnTo>
                  <a:lnTo>
                    <a:pt x="1316062" y="1468399"/>
                  </a:lnTo>
                  <a:lnTo>
                    <a:pt x="1316062" y="1418145"/>
                  </a:lnTo>
                  <a:lnTo>
                    <a:pt x="1364818" y="1418145"/>
                  </a:lnTo>
                  <a:lnTo>
                    <a:pt x="1364818" y="1468945"/>
                  </a:lnTo>
                  <a:lnTo>
                    <a:pt x="1364818" y="1519745"/>
                  </a:lnTo>
                  <a:lnTo>
                    <a:pt x="1413560" y="1519745"/>
                  </a:lnTo>
                  <a:lnTo>
                    <a:pt x="1413560" y="1468945"/>
                  </a:lnTo>
                  <a:lnTo>
                    <a:pt x="1462290" y="1468945"/>
                  </a:lnTo>
                  <a:lnTo>
                    <a:pt x="1462290" y="1519199"/>
                  </a:lnTo>
                  <a:lnTo>
                    <a:pt x="1511033" y="1519199"/>
                  </a:lnTo>
                  <a:lnTo>
                    <a:pt x="1511033" y="1468945"/>
                  </a:lnTo>
                  <a:lnTo>
                    <a:pt x="1559788" y="1468945"/>
                  </a:lnTo>
                  <a:lnTo>
                    <a:pt x="1559788" y="1519199"/>
                  </a:lnTo>
                  <a:lnTo>
                    <a:pt x="1608531" y="1519199"/>
                  </a:lnTo>
                  <a:lnTo>
                    <a:pt x="1608531" y="1468399"/>
                  </a:lnTo>
                  <a:lnTo>
                    <a:pt x="1559788" y="1468399"/>
                  </a:lnTo>
                  <a:lnTo>
                    <a:pt x="1559788" y="1418145"/>
                  </a:lnTo>
                  <a:lnTo>
                    <a:pt x="1608531" y="1418145"/>
                  </a:lnTo>
                  <a:lnTo>
                    <a:pt x="1608531" y="1367345"/>
                  </a:lnTo>
                  <a:lnTo>
                    <a:pt x="1608531" y="1316545"/>
                  </a:lnTo>
                  <a:close/>
                </a:path>
                <a:path w="1609090" h="1609090">
                  <a:moveTo>
                    <a:pt x="1608531" y="1227099"/>
                  </a:moveTo>
                  <a:lnTo>
                    <a:pt x="1511033" y="1227099"/>
                  </a:lnTo>
                  <a:lnTo>
                    <a:pt x="1511033" y="1277899"/>
                  </a:lnTo>
                  <a:lnTo>
                    <a:pt x="1608531" y="1277899"/>
                  </a:lnTo>
                  <a:lnTo>
                    <a:pt x="1608531" y="1227099"/>
                  </a:lnTo>
                  <a:close/>
                </a:path>
                <a:path w="1609090" h="1609090">
                  <a:moveTo>
                    <a:pt x="1608531" y="1024445"/>
                  </a:moveTo>
                  <a:lnTo>
                    <a:pt x="1559788" y="1024445"/>
                  </a:lnTo>
                  <a:lnTo>
                    <a:pt x="1559788" y="986345"/>
                  </a:lnTo>
                  <a:lnTo>
                    <a:pt x="1511033" y="986345"/>
                  </a:lnTo>
                  <a:lnTo>
                    <a:pt x="1511033" y="1024445"/>
                  </a:lnTo>
                  <a:lnTo>
                    <a:pt x="1511033" y="1074699"/>
                  </a:lnTo>
                  <a:lnTo>
                    <a:pt x="1364818" y="1074699"/>
                  </a:lnTo>
                  <a:lnTo>
                    <a:pt x="1364818" y="1125499"/>
                  </a:lnTo>
                  <a:lnTo>
                    <a:pt x="1413560" y="1125499"/>
                  </a:lnTo>
                  <a:lnTo>
                    <a:pt x="1413560" y="1176299"/>
                  </a:lnTo>
                  <a:lnTo>
                    <a:pt x="1462290" y="1176299"/>
                  </a:lnTo>
                  <a:lnTo>
                    <a:pt x="1462290" y="1125499"/>
                  </a:lnTo>
                  <a:lnTo>
                    <a:pt x="1511033" y="1125499"/>
                  </a:lnTo>
                  <a:lnTo>
                    <a:pt x="1511033" y="1075245"/>
                  </a:lnTo>
                  <a:lnTo>
                    <a:pt x="1559788" y="1075245"/>
                  </a:lnTo>
                  <a:lnTo>
                    <a:pt x="1559788" y="1126045"/>
                  </a:lnTo>
                  <a:lnTo>
                    <a:pt x="1608531" y="1126045"/>
                  </a:lnTo>
                  <a:lnTo>
                    <a:pt x="1608531" y="1075245"/>
                  </a:lnTo>
                  <a:lnTo>
                    <a:pt x="1608531" y="10244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76324" y="12481292"/>
              <a:ext cx="1609090" cy="774700"/>
            </a:xfrm>
            <a:custGeom>
              <a:avLst/>
              <a:gdLst/>
              <a:ahLst/>
              <a:cxnLst/>
              <a:rect l="l" t="t" r="r" b="b"/>
              <a:pathLst>
                <a:path w="1609090" h="774700">
                  <a:moveTo>
                    <a:pt x="48742" y="583653"/>
                  </a:moveTo>
                  <a:lnTo>
                    <a:pt x="0" y="583653"/>
                  </a:lnTo>
                  <a:lnTo>
                    <a:pt x="0" y="634453"/>
                  </a:lnTo>
                  <a:lnTo>
                    <a:pt x="48742" y="634453"/>
                  </a:lnTo>
                  <a:lnTo>
                    <a:pt x="48742" y="583653"/>
                  </a:lnTo>
                  <a:close/>
                </a:path>
                <a:path w="1609090" h="774700">
                  <a:moveTo>
                    <a:pt x="292455" y="431253"/>
                  </a:moveTo>
                  <a:lnTo>
                    <a:pt x="243725" y="431253"/>
                  </a:lnTo>
                  <a:lnTo>
                    <a:pt x="243725" y="482053"/>
                  </a:lnTo>
                  <a:lnTo>
                    <a:pt x="292455" y="482053"/>
                  </a:lnTo>
                  <a:lnTo>
                    <a:pt x="292455" y="431253"/>
                  </a:lnTo>
                  <a:close/>
                </a:path>
                <a:path w="1609090" h="774700">
                  <a:moveTo>
                    <a:pt x="341210" y="482053"/>
                  </a:moveTo>
                  <a:lnTo>
                    <a:pt x="292455" y="482053"/>
                  </a:lnTo>
                  <a:lnTo>
                    <a:pt x="292455" y="532853"/>
                  </a:lnTo>
                  <a:lnTo>
                    <a:pt x="341210" y="532853"/>
                  </a:lnTo>
                  <a:lnTo>
                    <a:pt x="341210" y="482053"/>
                  </a:lnTo>
                  <a:close/>
                </a:path>
                <a:path w="1609090" h="774700">
                  <a:moveTo>
                    <a:pt x="341210" y="393153"/>
                  </a:moveTo>
                  <a:lnTo>
                    <a:pt x="292455" y="393153"/>
                  </a:lnTo>
                  <a:lnTo>
                    <a:pt x="292455" y="431253"/>
                  </a:lnTo>
                  <a:lnTo>
                    <a:pt x="341210" y="431253"/>
                  </a:lnTo>
                  <a:lnTo>
                    <a:pt x="341210" y="393153"/>
                  </a:lnTo>
                  <a:close/>
                </a:path>
                <a:path w="1609090" h="774700">
                  <a:moveTo>
                    <a:pt x="389953" y="584200"/>
                  </a:moveTo>
                  <a:lnTo>
                    <a:pt x="292455" y="584200"/>
                  </a:lnTo>
                  <a:lnTo>
                    <a:pt x="292455" y="533400"/>
                  </a:lnTo>
                  <a:lnTo>
                    <a:pt x="243725" y="533400"/>
                  </a:lnTo>
                  <a:lnTo>
                    <a:pt x="243725" y="584200"/>
                  </a:lnTo>
                  <a:lnTo>
                    <a:pt x="243725" y="635000"/>
                  </a:lnTo>
                  <a:lnTo>
                    <a:pt x="341210" y="635000"/>
                  </a:lnTo>
                  <a:lnTo>
                    <a:pt x="341210" y="685800"/>
                  </a:lnTo>
                  <a:lnTo>
                    <a:pt x="292455" y="685800"/>
                  </a:lnTo>
                  <a:lnTo>
                    <a:pt x="292455" y="723353"/>
                  </a:lnTo>
                  <a:lnTo>
                    <a:pt x="243725" y="723353"/>
                  </a:lnTo>
                  <a:lnTo>
                    <a:pt x="243725" y="774153"/>
                  </a:lnTo>
                  <a:lnTo>
                    <a:pt x="292455" y="774153"/>
                  </a:lnTo>
                  <a:lnTo>
                    <a:pt x="292455" y="723900"/>
                  </a:lnTo>
                  <a:lnTo>
                    <a:pt x="389953" y="723900"/>
                  </a:lnTo>
                  <a:lnTo>
                    <a:pt x="389953" y="685800"/>
                  </a:lnTo>
                  <a:lnTo>
                    <a:pt x="389953" y="635000"/>
                  </a:lnTo>
                  <a:lnTo>
                    <a:pt x="389953" y="584200"/>
                  </a:lnTo>
                  <a:close/>
                </a:path>
                <a:path w="1609090" h="774700">
                  <a:moveTo>
                    <a:pt x="731151" y="533400"/>
                  </a:moveTo>
                  <a:lnTo>
                    <a:pt x="682409" y="533400"/>
                  </a:lnTo>
                  <a:lnTo>
                    <a:pt x="682409" y="482600"/>
                  </a:lnTo>
                  <a:lnTo>
                    <a:pt x="389953" y="482600"/>
                  </a:lnTo>
                  <a:lnTo>
                    <a:pt x="389953" y="533400"/>
                  </a:lnTo>
                  <a:lnTo>
                    <a:pt x="389953" y="584200"/>
                  </a:lnTo>
                  <a:lnTo>
                    <a:pt x="438683" y="584200"/>
                  </a:lnTo>
                  <a:lnTo>
                    <a:pt x="438683" y="533400"/>
                  </a:lnTo>
                  <a:lnTo>
                    <a:pt x="536181" y="533400"/>
                  </a:lnTo>
                  <a:lnTo>
                    <a:pt x="536181" y="583653"/>
                  </a:lnTo>
                  <a:lnTo>
                    <a:pt x="584923" y="583653"/>
                  </a:lnTo>
                  <a:lnTo>
                    <a:pt x="584923" y="533400"/>
                  </a:lnTo>
                  <a:lnTo>
                    <a:pt x="633653" y="533400"/>
                  </a:lnTo>
                  <a:lnTo>
                    <a:pt x="633653" y="584200"/>
                  </a:lnTo>
                  <a:lnTo>
                    <a:pt x="633653" y="635000"/>
                  </a:lnTo>
                  <a:lnTo>
                    <a:pt x="682409" y="635000"/>
                  </a:lnTo>
                  <a:lnTo>
                    <a:pt x="682409" y="584200"/>
                  </a:lnTo>
                  <a:lnTo>
                    <a:pt x="731151" y="584200"/>
                  </a:lnTo>
                  <a:lnTo>
                    <a:pt x="731151" y="533400"/>
                  </a:lnTo>
                  <a:close/>
                </a:path>
                <a:path w="1609090" h="774700">
                  <a:moveTo>
                    <a:pt x="731151" y="393153"/>
                  </a:moveTo>
                  <a:lnTo>
                    <a:pt x="682409" y="393153"/>
                  </a:lnTo>
                  <a:lnTo>
                    <a:pt x="682409" y="342353"/>
                  </a:lnTo>
                  <a:lnTo>
                    <a:pt x="633653" y="342353"/>
                  </a:lnTo>
                  <a:lnTo>
                    <a:pt x="633653" y="292100"/>
                  </a:lnTo>
                  <a:lnTo>
                    <a:pt x="633653" y="241300"/>
                  </a:lnTo>
                  <a:lnTo>
                    <a:pt x="584923" y="241300"/>
                  </a:lnTo>
                  <a:lnTo>
                    <a:pt x="584923" y="190500"/>
                  </a:lnTo>
                  <a:lnTo>
                    <a:pt x="536181" y="190500"/>
                  </a:lnTo>
                  <a:lnTo>
                    <a:pt x="536181" y="241300"/>
                  </a:lnTo>
                  <a:lnTo>
                    <a:pt x="536181" y="292100"/>
                  </a:lnTo>
                  <a:lnTo>
                    <a:pt x="487438" y="292100"/>
                  </a:lnTo>
                  <a:lnTo>
                    <a:pt x="487438" y="342900"/>
                  </a:lnTo>
                  <a:lnTo>
                    <a:pt x="536181" y="342900"/>
                  </a:lnTo>
                  <a:lnTo>
                    <a:pt x="536181" y="393153"/>
                  </a:lnTo>
                  <a:lnTo>
                    <a:pt x="487438" y="393153"/>
                  </a:lnTo>
                  <a:lnTo>
                    <a:pt x="487438" y="342900"/>
                  </a:lnTo>
                  <a:lnTo>
                    <a:pt x="389953" y="342900"/>
                  </a:lnTo>
                  <a:lnTo>
                    <a:pt x="389953" y="393700"/>
                  </a:lnTo>
                  <a:lnTo>
                    <a:pt x="389953" y="431253"/>
                  </a:lnTo>
                  <a:lnTo>
                    <a:pt x="341210" y="431253"/>
                  </a:lnTo>
                  <a:lnTo>
                    <a:pt x="341210" y="482053"/>
                  </a:lnTo>
                  <a:lnTo>
                    <a:pt x="389953" y="482053"/>
                  </a:lnTo>
                  <a:lnTo>
                    <a:pt x="389953" y="431800"/>
                  </a:lnTo>
                  <a:lnTo>
                    <a:pt x="438683" y="431800"/>
                  </a:lnTo>
                  <a:lnTo>
                    <a:pt x="438683" y="393700"/>
                  </a:lnTo>
                  <a:lnTo>
                    <a:pt x="487438" y="393700"/>
                  </a:lnTo>
                  <a:lnTo>
                    <a:pt x="487438" y="431253"/>
                  </a:lnTo>
                  <a:lnTo>
                    <a:pt x="536181" y="431253"/>
                  </a:lnTo>
                  <a:lnTo>
                    <a:pt x="536181" y="482053"/>
                  </a:lnTo>
                  <a:lnTo>
                    <a:pt x="633653" y="482053"/>
                  </a:lnTo>
                  <a:lnTo>
                    <a:pt x="633653" y="431253"/>
                  </a:lnTo>
                  <a:lnTo>
                    <a:pt x="584923" y="431253"/>
                  </a:lnTo>
                  <a:lnTo>
                    <a:pt x="584923" y="393153"/>
                  </a:lnTo>
                  <a:lnTo>
                    <a:pt x="633653" y="393153"/>
                  </a:lnTo>
                  <a:lnTo>
                    <a:pt x="633653" y="431253"/>
                  </a:lnTo>
                  <a:lnTo>
                    <a:pt x="731151" y="431253"/>
                  </a:lnTo>
                  <a:lnTo>
                    <a:pt x="731151" y="393153"/>
                  </a:lnTo>
                  <a:close/>
                </a:path>
                <a:path w="1609090" h="774700">
                  <a:moveTo>
                    <a:pt x="877379" y="190500"/>
                  </a:moveTo>
                  <a:lnTo>
                    <a:pt x="828636" y="190500"/>
                  </a:lnTo>
                  <a:lnTo>
                    <a:pt x="828636" y="139700"/>
                  </a:lnTo>
                  <a:lnTo>
                    <a:pt x="828636" y="101600"/>
                  </a:lnTo>
                  <a:lnTo>
                    <a:pt x="487438" y="101600"/>
                  </a:lnTo>
                  <a:lnTo>
                    <a:pt x="487438" y="139700"/>
                  </a:lnTo>
                  <a:lnTo>
                    <a:pt x="438683" y="139700"/>
                  </a:lnTo>
                  <a:lnTo>
                    <a:pt x="438683" y="190500"/>
                  </a:lnTo>
                  <a:lnTo>
                    <a:pt x="438683" y="292100"/>
                  </a:lnTo>
                  <a:lnTo>
                    <a:pt x="487438" y="292100"/>
                  </a:lnTo>
                  <a:lnTo>
                    <a:pt x="487438" y="190500"/>
                  </a:lnTo>
                  <a:lnTo>
                    <a:pt x="536181" y="190500"/>
                  </a:lnTo>
                  <a:lnTo>
                    <a:pt x="536181" y="139700"/>
                  </a:lnTo>
                  <a:lnTo>
                    <a:pt x="584923" y="139700"/>
                  </a:lnTo>
                  <a:lnTo>
                    <a:pt x="584923" y="189953"/>
                  </a:lnTo>
                  <a:lnTo>
                    <a:pt x="633653" y="189953"/>
                  </a:lnTo>
                  <a:lnTo>
                    <a:pt x="633653" y="139700"/>
                  </a:lnTo>
                  <a:lnTo>
                    <a:pt x="779894" y="139700"/>
                  </a:lnTo>
                  <a:lnTo>
                    <a:pt x="779894" y="190500"/>
                  </a:lnTo>
                  <a:lnTo>
                    <a:pt x="779894" y="292100"/>
                  </a:lnTo>
                  <a:lnTo>
                    <a:pt x="877379" y="292100"/>
                  </a:lnTo>
                  <a:lnTo>
                    <a:pt x="877379" y="190500"/>
                  </a:lnTo>
                  <a:close/>
                </a:path>
                <a:path w="1609090" h="774700">
                  <a:moveTo>
                    <a:pt x="926122" y="635000"/>
                  </a:moveTo>
                  <a:lnTo>
                    <a:pt x="828636" y="635000"/>
                  </a:lnTo>
                  <a:lnTo>
                    <a:pt x="828636" y="533400"/>
                  </a:lnTo>
                  <a:lnTo>
                    <a:pt x="779894" y="533400"/>
                  </a:lnTo>
                  <a:lnTo>
                    <a:pt x="779894" y="635000"/>
                  </a:lnTo>
                  <a:lnTo>
                    <a:pt x="779894" y="723900"/>
                  </a:lnTo>
                  <a:lnTo>
                    <a:pt x="926122" y="723900"/>
                  </a:lnTo>
                  <a:lnTo>
                    <a:pt x="926122" y="635000"/>
                  </a:lnTo>
                  <a:close/>
                </a:path>
                <a:path w="1609090" h="774700">
                  <a:moveTo>
                    <a:pt x="926122" y="532853"/>
                  </a:moveTo>
                  <a:lnTo>
                    <a:pt x="877379" y="532853"/>
                  </a:lnTo>
                  <a:lnTo>
                    <a:pt x="877379" y="634453"/>
                  </a:lnTo>
                  <a:lnTo>
                    <a:pt x="926122" y="634453"/>
                  </a:lnTo>
                  <a:lnTo>
                    <a:pt x="926122" y="532853"/>
                  </a:lnTo>
                  <a:close/>
                </a:path>
                <a:path w="1609090" h="774700">
                  <a:moveTo>
                    <a:pt x="974864" y="431253"/>
                  </a:moveTo>
                  <a:lnTo>
                    <a:pt x="926122" y="431253"/>
                  </a:lnTo>
                  <a:lnTo>
                    <a:pt x="926122" y="532853"/>
                  </a:lnTo>
                  <a:lnTo>
                    <a:pt x="974864" y="532853"/>
                  </a:lnTo>
                  <a:lnTo>
                    <a:pt x="974864" y="431253"/>
                  </a:lnTo>
                  <a:close/>
                </a:path>
                <a:path w="1609090" h="774700">
                  <a:moveTo>
                    <a:pt x="1072349" y="634453"/>
                  </a:moveTo>
                  <a:lnTo>
                    <a:pt x="974864" y="634453"/>
                  </a:lnTo>
                  <a:lnTo>
                    <a:pt x="974864" y="685253"/>
                  </a:lnTo>
                  <a:lnTo>
                    <a:pt x="1072349" y="685253"/>
                  </a:lnTo>
                  <a:lnTo>
                    <a:pt x="1072349" y="634453"/>
                  </a:lnTo>
                  <a:close/>
                </a:path>
                <a:path w="1609090" h="774700">
                  <a:moveTo>
                    <a:pt x="1121092" y="685253"/>
                  </a:moveTo>
                  <a:lnTo>
                    <a:pt x="1072349" y="685253"/>
                  </a:lnTo>
                  <a:lnTo>
                    <a:pt x="1072349" y="774153"/>
                  </a:lnTo>
                  <a:lnTo>
                    <a:pt x="1121092" y="774153"/>
                  </a:lnTo>
                  <a:lnTo>
                    <a:pt x="1121092" y="685253"/>
                  </a:lnTo>
                  <a:close/>
                </a:path>
                <a:path w="1609090" h="774700">
                  <a:moveTo>
                    <a:pt x="1218590" y="532853"/>
                  </a:moveTo>
                  <a:lnTo>
                    <a:pt x="1169835" y="532853"/>
                  </a:lnTo>
                  <a:lnTo>
                    <a:pt x="1169835" y="482600"/>
                  </a:lnTo>
                  <a:lnTo>
                    <a:pt x="1121092" y="482600"/>
                  </a:lnTo>
                  <a:lnTo>
                    <a:pt x="1121092" y="431800"/>
                  </a:lnTo>
                  <a:lnTo>
                    <a:pt x="1023620" y="431800"/>
                  </a:lnTo>
                  <a:lnTo>
                    <a:pt x="1023620" y="482600"/>
                  </a:lnTo>
                  <a:lnTo>
                    <a:pt x="1023620" y="533400"/>
                  </a:lnTo>
                  <a:lnTo>
                    <a:pt x="1023620" y="584200"/>
                  </a:lnTo>
                  <a:lnTo>
                    <a:pt x="1072349" y="584200"/>
                  </a:lnTo>
                  <a:lnTo>
                    <a:pt x="1072349" y="634453"/>
                  </a:lnTo>
                  <a:lnTo>
                    <a:pt x="1121092" y="634453"/>
                  </a:lnTo>
                  <a:lnTo>
                    <a:pt x="1121092" y="583653"/>
                  </a:lnTo>
                  <a:lnTo>
                    <a:pt x="1072349" y="583653"/>
                  </a:lnTo>
                  <a:lnTo>
                    <a:pt x="1072349" y="533400"/>
                  </a:lnTo>
                  <a:lnTo>
                    <a:pt x="1121092" y="533400"/>
                  </a:lnTo>
                  <a:lnTo>
                    <a:pt x="1121092" y="583653"/>
                  </a:lnTo>
                  <a:lnTo>
                    <a:pt x="1218590" y="583653"/>
                  </a:lnTo>
                  <a:lnTo>
                    <a:pt x="1218590" y="532853"/>
                  </a:lnTo>
                  <a:close/>
                </a:path>
                <a:path w="1609090" h="774700">
                  <a:moveTo>
                    <a:pt x="1364818" y="635000"/>
                  </a:moveTo>
                  <a:lnTo>
                    <a:pt x="1169835" y="635000"/>
                  </a:lnTo>
                  <a:lnTo>
                    <a:pt x="1169835" y="685800"/>
                  </a:lnTo>
                  <a:lnTo>
                    <a:pt x="1169835" y="723900"/>
                  </a:lnTo>
                  <a:lnTo>
                    <a:pt x="1267320" y="723900"/>
                  </a:lnTo>
                  <a:lnTo>
                    <a:pt x="1267320" y="685800"/>
                  </a:lnTo>
                  <a:lnTo>
                    <a:pt x="1364818" y="685800"/>
                  </a:lnTo>
                  <a:lnTo>
                    <a:pt x="1364818" y="635000"/>
                  </a:lnTo>
                  <a:close/>
                </a:path>
                <a:path w="1609090" h="774700">
                  <a:moveTo>
                    <a:pt x="1462290" y="241300"/>
                  </a:moveTo>
                  <a:lnTo>
                    <a:pt x="1413560" y="241300"/>
                  </a:lnTo>
                  <a:lnTo>
                    <a:pt x="1413560" y="190500"/>
                  </a:lnTo>
                  <a:lnTo>
                    <a:pt x="1364818" y="190500"/>
                  </a:lnTo>
                  <a:lnTo>
                    <a:pt x="1364818" y="139700"/>
                  </a:lnTo>
                  <a:lnTo>
                    <a:pt x="1267320" y="139700"/>
                  </a:lnTo>
                  <a:lnTo>
                    <a:pt x="1267320" y="101600"/>
                  </a:lnTo>
                  <a:lnTo>
                    <a:pt x="1218590" y="101600"/>
                  </a:lnTo>
                  <a:lnTo>
                    <a:pt x="1218590" y="0"/>
                  </a:lnTo>
                  <a:lnTo>
                    <a:pt x="1169835" y="0"/>
                  </a:lnTo>
                  <a:lnTo>
                    <a:pt x="1169835" y="101600"/>
                  </a:lnTo>
                  <a:lnTo>
                    <a:pt x="1169835" y="139700"/>
                  </a:lnTo>
                  <a:lnTo>
                    <a:pt x="1169835" y="190500"/>
                  </a:lnTo>
                  <a:lnTo>
                    <a:pt x="1169835" y="240753"/>
                  </a:lnTo>
                  <a:lnTo>
                    <a:pt x="1121092" y="240753"/>
                  </a:lnTo>
                  <a:lnTo>
                    <a:pt x="1121092" y="190500"/>
                  </a:lnTo>
                  <a:lnTo>
                    <a:pt x="1121092" y="139700"/>
                  </a:lnTo>
                  <a:lnTo>
                    <a:pt x="1072349" y="139700"/>
                  </a:lnTo>
                  <a:lnTo>
                    <a:pt x="1072349" y="190500"/>
                  </a:lnTo>
                  <a:lnTo>
                    <a:pt x="926122" y="190500"/>
                  </a:lnTo>
                  <a:lnTo>
                    <a:pt x="926122" y="241300"/>
                  </a:lnTo>
                  <a:lnTo>
                    <a:pt x="974864" y="241300"/>
                  </a:lnTo>
                  <a:lnTo>
                    <a:pt x="974864" y="291553"/>
                  </a:lnTo>
                  <a:lnTo>
                    <a:pt x="1023620" y="291553"/>
                  </a:lnTo>
                  <a:lnTo>
                    <a:pt x="1023620" y="241300"/>
                  </a:lnTo>
                  <a:lnTo>
                    <a:pt x="1121092" y="241300"/>
                  </a:lnTo>
                  <a:lnTo>
                    <a:pt x="1121092" y="291553"/>
                  </a:lnTo>
                  <a:lnTo>
                    <a:pt x="1218590" y="291553"/>
                  </a:lnTo>
                  <a:lnTo>
                    <a:pt x="1218590" y="241300"/>
                  </a:lnTo>
                  <a:lnTo>
                    <a:pt x="1364818" y="241300"/>
                  </a:lnTo>
                  <a:lnTo>
                    <a:pt x="1364818" y="292100"/>
                  </a:lnTo>
                  <a:lnTo>
                    <a:pt x="1413560" y="292100"/>
                  </a:lnTo>
                  <a:lnTo>
                    <a:pt x="1413560" y="342900"/>
                  </a:lnTo>
                  <a:lnTo>
                    <a:pt x="1364818" y="342900"/>
                  </a:lnTo>
                  <a:lnTo>
                    <a:pt x="1364818" y="393700"/>
                  </a:lnTo>
                  <a:lnTo>
                    <a:pt x="1316062" y="393700"/>
                  </a:lnTo>
                  <a:lnTo>
                    <a:pt x="1316062" y="342900"/>
                  </a:lnTo>
                  <a:lnTo>
                    <a:pt x="1316062" y="292100"/>
                  </a:lnTo>
                  <a:lnTo>
                    <a:pt x="1169835" y="292100"/>
                  </a:lnTo>
                  <a:lnTo>
                    <a:pt x="1169835" y="342900"/>
                  </a:lnTo>
                  <a:lnTo>
                    <a:pt x="1267320" y="342900"/>
                  </a:lnTo>
                  <a:lnTo>
                    <a:pt x="1267320" y="393700"/>
                  </a:lnTo>
                  <a:lnTo>
                    <a:pt x="1218590" y="393700"/>
                  </a:lnTo>
                  <a:lnTo>
                    <a:pt x="1218590" y="431253"/>
                  </a:lnTo>
                  <a:lnTo>
                    <a:pt x="1169835" y="431253"/>
                  </a:lnTo>
                  <a:lnTo>
                    <a:pt x="1169835" y="393700"/>
                  </a:lnTo>
                  <a:lnTo>
                    <a:pt x="1169835" y="342900"/>
                  </a:lnTo>
                  <a:lnTo>
                    <a:pt x="1023620" y="342900"/>
                  </a:lnTo>
                  <a:lnTo>
                    <a:pt x="1023620" y="393153"/>
                  </a:lnTo>
                  <a:lnTo>
                    <a:pt x="974864" y="393153"/>
                  </a:lnTo>
                  <a:lnTo>
                    <a:pt x="974864" y="431253"/>
                  </a:lnTo>
                  <a:lnTo>
                    <a:pt x="1072349" y="431253"/>
                  </a:lnTo>
                  <a:lnTo>
                    <a:pt x="1072349" y="393700"/>
                  </a:lnTo>
                  <a:lnTo>
                    <a:pt x="1121092" y="393700"/>
                  </a:lnTo>
                  <a:lnTo>
                    <a:pt x="1121092" y="431800"/>
                  </a:lnTo>
                  <a:lnTo>
                    <a:pt x="1169835" y="431800"/>
                  </a:lnTo>
                  <a:lnTo>
                    <a:pt x="1169835" y="482053"/>
                  </a:lnTo>
                  <a:lnTo>
                    <a:pt x="1218590" y="482053"/>
                  </a:lnTo>
                  <a:lnTo>
                    <a:pt x="1218590" y="431800"/>
                  </a:lnTo>
                  <a:lnTo>
                    <a:pt x="1267320" y="431800"/>
                  </a:lnTo>
                  <a:lnTo>
                    <a:pt x="1267320" y="532853"/>
                  </a:lnTo>
                  <a:lnTo>
                    <a:pt x="1316062" y="532853"/>
                  </a:lnTo>
                  <a:lnTo>
                    <a:pt x="1316062" y="431800"/>
                  </a:lnTo>
                  <a:lnTo>
                    <a:pt x="1462290" y="431800"/>
                  </a:lnTo>
                  <a:lnTo>
                    <a:pt x="1462290" y="393700"/>
                  </a:lnTo>
                  <a:lnTo>
                    <a:pt x="1462290" y="342900"/>
                  </a:lnTo>
                  <a:lnTo>
                    <a:pt x="1462290" y="292100"/>
                  </a:lnTo>
                  <a:lnTo>
                    <a:pt x="1462290" y="241300"/>
                  </a:lnTo>
                  <a:close/>
                </a:path>
                <a:path w="1609090" h="774700">
                  <a:moveTo>
                    <a:pt x="1511033" y="189953"/>
                  </a:moveTo>
                  <a:lnTo>
                    <a:pt x="1462290" y="189953"/>
                  </a:lnTo>
                  <a:lnTo>
                    <a:pt x="1462290" y="240753"/>
                  </a:lnTo>
                  <a:lnTo>
                    <a:pt x="1511033" y="240753"/>
                  </a:lnTo>
                  <a:lnTo>
                    <a:pt x="1511033" y="189953"/>
                  </a:lnTo>
                  <a:close/>
                </a:path>
                <a:path w="1609090" h="774700">
                  <a:moveTo>
                    <a:pt x="1608531" y="342900"/>
                  </a:moveTo>
                  <a:lnTo>
                    <a:pt x="1559788" y="342900"/>
                  </a:lnTo>
                  <a:lnTo>
                    <a:pt x="1559788" y="292100"/>
                  </a:lnTo>
                  <a:lnTo>
                    <a:pt x="1511033" y="292100"/>
                  </a:lnTo>
                  <a:lnTo>
                    <a:pt x="1511033" y="342900"/>
                  </a:lnTo>
                  <a:lnTo>
                    <a:pt x="1511033" y="393700"/>
                  </a:lnTo>
                  <a:lnTo>
                    <a:pt x="1511033" y="583653"/>
                  </a:lnTo>
                  <a:lnTo>
                    <a:pt x="1462290" y="583653"/>
                  </a:lnTo>
                  <a:lnTo>
                    <a:pt x="1462290" y="533400"/>
                  </a:lnTo>
                  <a:lnTo>
                    <a:pt x="1462290" y="482600"/>
                  </a:lnTo>
                  <a:lnTo>
                    <a:pt x="1364818" y="482600"/>
                  </a:lnTo>
                  <a:lnTo>
                    <a:pt x="1364818" y="532853"/>
                  </a:lnTo>
                  <a:lnTo>
                    <a:pt x="1316062" y="532853"/>
                  </a:lnTo>
                  <a:lnTo>
                    <a:pt x="1316062" y="583653"/>
                  </a:lnTo>
                  <a:lnTo>
                    <a:pt x="1364818" y="583653"/>
                  </a:lnTo>
                  <a:lnTo>
                    <a:pt x="1364818" y="533400"/>
                  </a:lnTo>
                  <a:lnTo>
                    <a:pt x="1413560" y="533400"/>
                  </a:lnTo>
                  <a:lnTo>
                    <a:pt x="1413560" y="584200"/>
                  </a:lnTo>
                  <a:lnTo>
                    <a:pt x="1462290" y="584200"/>
                  </a:lnTo>
                  <a:lnTo>
                    <a:pt x="1462290" y="634453"/>
                  </a:lnTo>
                  <a:lnTo>
                    <a:pt x="1511033" y="634453"/>
                  </a:lnTo>
                  <a:lnTo>
                    <a:pt x="1511033" y="584200"/>
                  </a:lnTo>
                  <a:lnTo>
                    <a:pt x="1559788" y="584200"/>
                  </a:lnTo>
                  <a:lnTo>
                    <a:pt x="1559788" y="634453"/>
                  </a:lnTo>
                  <a:lnTo>
                    <a:pt x="1608531" y="634453"/>
                  </a:lnTo>
                  <a:lnTo>
                    <a:pt x="1608531" y="583653"/>
                  </a:lnTo>
                  <a:lnTo>
                    <a:pt x="1559788" y="583653"/>
                  </a:lnTo>
                  <a:lnTo>
                    <a:pt x="1559788" y="393700"/>
                  </a:lnTo>
                  <a:lnTo>
                    <a:pt x="1608531" y="393700"/>
                  </a:lnTo>
                  <a:lnTo>
                    <a:pt x="1608531" y="3429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76324" y="12180315"/>
              <a:ext cx="1609090" cy="1609090"/>
            </a:xfrm>
            <a:custGeom>
              <a:avLst/>
              <a:gdLst/>
              <a:ahLst/>
              <a:cxnLst/>
              <a:rect l="l" t="t" r="r" b="b"/>
              <a:pathLst>
                <a:path w="1609090" h="1609090">
                  <a:moveTo>
                    <a:pt x="48742" y="536181"/>
                  </a:moveTo>
                  <a:lnTo>
                    <a:pt x="0" y="536181"/>
                  </a:lnTo>
                  <a:lnTo>
                    <a:pt x="0" y="584923"/>
                  </a:lnTo>
                  <a:lnTo>
                    <a:pt x="48742" y="584923"/>
                  </a:lnTo>
                  <a:lnTo>
                    <a:pt x="48742" y="536181"/>
                  </a:lnTo>
                  <a:close/>
                </a:path>
                <a:path w="1609090" h="1609090">
                  <a:moveTo>
                    <a:pt x="97497" y="779894"/>
                  </a:moveTo>
                  <a:lnTo>
                    <a:pt x="48742" y="779894"/>
                  </a:lnTo>
                  <a:lnTo>
                    <a:pt x="48742" y="828649"/>
                  </a:lnTo>
                  <a:lnTo>
                    <a:pt x="97497" y="828649"/>
                  </a:lnTo>
                  <a:lnTo>
                    <a:pt x="97497" y="779894"/>
                  </a:lnTo>
                  <a:close/>
                </a:path>
                <a:path w="1609090" h="1609090">
                  <a:moveTo>
                    <a:pt x="146227" y="828649"/>
                  </a:moveTo>
                  <a:lnTo>
                    <a:pt x="97497" y="828649"/>
                  </a:lnTo>
                  <a:lnTo>
                    <a:pt x="97497" y="877392"/>
                  </a:lnTo>
                  <a:lnTo>
                    <a:pt x="146227" y="877392"/>
                  </a:lnTo>
                  <a:lnTo>
                    <a:pt x="146227" y="828649"/>
                  </a:lnTo>
                  <a:close/>
                </a:path>
                <a:path w="1609090" h="1609090">
                  <a:moveTo>
                    <a:pt x="243713" y="633730"/>
                  </a:moveTo>
                  <a:lnTo>
                    <a:pt x="146227" y="633730"/>
                  </a:lnTo>
                  <a:lnTo>
                    <a:pt x="146227" y="585470"/>
                  </a:lnTo>
                  <a:lnTo>
                    <a:pt x="146227" y="536181"/>
                  </a:lnTo>
                  <a:lnTo>
                    <a:pt x="194970" y="536181"/>
                  </a:lnTo>
                  <a:lnTo>
                    <a:pt x="194970" y="487680"/>
                  </a:lnTo>
                  <a:lnTo>
                    <a:pt x="194970" y="487438"/>
                  </a:lnTo>
                  <a:lnTo>
                    <a:pt x="194970" y="438150"/>
                  </a:lnTo>
                  <a:lnTo>
                    <a:pt x="194970" y="389890"/>
                  </a:lnTo>
                  <a:lnTo>
                    <a:pt x="146227" y="389890"/>
                  </a:lnTo>
                  <a:lnTo>
                    <a:pt x="146227" y="438150"/>
                  </a:lnTo>
                  <a:lnTo>
                    <a:pt x="48742" y="438150"/>
                  </a:lnTo>
                  <a:lnTo>
                    <a:pt x="48742" y="389953"/>
                  </a:lnTo>
                  <a:lnTo>
                    <a:pt x="0" y="389953"/>
                  </a:lnTo>
                  <a:lnTo>
                    <a:pt x="0" y="438696"/>
                  </a:lnTo>
                  <a:lnTo>
                    <a:pt x="48742" y="438696"/>
                  </a:lnTo>
                  <a:lnTo>
                    <a:pt x="48742" y="487680"/>
                  </a:lnTo>
                  <a:lnTo>
                    <a:pt x="48742" y="535940"/>
                  </a:lnTo>
                  <a:lnTo>
                    <a:pt x="97497" y="535940"/>
                  </a:lnTo>
                  <a:lnTo>
                    <a:pt x="97497" y="487680"/>
                  </a:lnTo>
                  <a:lnTo>
                    <a:pt x="146227" y="487680"/>
                  </a:lnTo>
                  <a:lnTo>
                    <a:pt x="146227" y="535940"/>
                  </a:lnTo>
                  <a:lnTo>
                    <a:pt x="97497" y="535940"/>
                  </a:lnTo>
                  <a:lnTo>
                    <a:pt x="97497" y="585470"/>
                  </a:lnTo>
                  <a:lnTo>
                    <a:pt x="48742" y="585470"/>
                  </a:lnTo>
                  <a:lnTo>
                    <a:pt x="48742" y="633730"/>
                  </a:lnTo>
                  <a:lnTo>
                    <a:pt x="48742" y="681990"/>
                  </a:lnTo>
                  <a:lnTo>
                    <a:pt x="97497" y="681990"/>
                  </a:lnTo>
                  <a:lnTo>
                    <a:pt x="97497" y="731520"/>
                  </a:lnTo>
                  <a:lnTo>
                    <a:pt x="0" y="731520"/>
                  </a:lnTo>
                  <a:lnTo>
                    <a:pt x="0" y="779780"/>
                  </a:lnTo>
                  <a:lnTo>
                    <a:pt x="146227" y="779780"/>
                  </a:lnTo>
                  <a:lnTo>
                    <a:pt x="146227" y="731520"/>
                  </a:lnTo>
                  <a:lnTo>
                    <a:pt x="146227" y="681990"/>
                  </a:lnTo>
                  <a:lnTo>
                    <a:pt x="243713" y="681990"/>
                  </a:lnTo>
                  <a:lnTo>
                    <a:pt x="243713" y="633730"/>
                  </a:lnTo>
                  <a:close/>
                </a:path>
                <a:path w="1609090" h="1609090">
                  <a:moveTo>
                    <a:pt x="341198" y="1316075"/>
                  </a:moveTo>
                  <a:lnTo>
                    <a:pt x="292468" y="1316075"/>
                  </a:lnTo>
                  <a:lnTo>
                    <a:pt x="292468" y="1559801"/>
                  </a:lnTo>
                  <a:lnTo>
                    <a:pt x="341198" y="1559801"/>
                  </a:lnTo>
                  <a:lnTo>
                    <a:pt x="341198" y="1316075"/>
                  </a:lnTo>
                  <a:close/>
                </a:path>
                <a:path w="1609090" h="1609090">
                  <a:moveTo>
                    <a:pt x="341198" y="1267752"/>
                  </a:moveTo>
                  <a:lnTo>
                    <a:pt x="0" y="1267752"/>
                  </a:lnTo>
                  <a:lnTo>
                    <a:pt x="0" y="1316012"/>
                  </a:lnTo>
                  <a:lnTo>
                    <a:pt x="0" y="1559852"/>
                  </a:lnTo>
                  <a:lnTo>
                    <a:pt x="0" y="1608112"/>
                  </a:lnTo>
                  <a:lnTo>
                    <a:pt x="341198" y="1608112"/>
                  </a:lnTo>
                  <a:lnTo>
                    <a:pt x="341198" y="1559852"/>
                  </a:lnTo>
                  <a:lnTo>
                    <a:pt x="48742" y="1559852"/>
                  </a:lnTo>
                  <a:lnTo>
                    <a:pt x="48742" y="1316012"/>
                  </a:lnTo>
                  <a:lnTo>
                    <a:pt x="341198" y="1316012"/>
                  </a:lnTo>
                  <a:lnTo>
                    <a:pt x="341198" y="1267752"/>
                  </a:lnTo>
                  <a:close/>
                </a:path>
                <a:path w="1609090" h="1609090">
                  <a:moveTo>
                    <a:pt x="341198" y="390194"/>
                  </a:moveTo>
                  <a:lnTo>
                    <a:pt x="243713" y="390194"/>
                  </a:lnTo>
                  <a:lnTo>
                    <a:pt x="243713" y="414324"/>
                  </a:lnTo>
                  <a:lnTo>
                    <a:pt x="243713" y="438454"/>
                  </a:lnTo>
                  <a:lnTo>
                    <a:pt x="341198" y="438454"/>
                  </a:lnTo>
                  <a:lnTo>
                    <a:pt x="341198" y="414324"/>
                  </a:lnTo>
                  <a:lnTo>
                    <a:pt x="341198" y="390194"/>
                  </a:lnTo>
                  <a:close/>
                </a:path>
                <a:path w="1609090" h="1609090">
                  <a:moveTo>
                    <a:pt x="389940" y="487680"/>
                  </a:moveTo>
                  <a:lnTo>
                    <a:pt x="243713" y="487680"/>
                  </a:lnTo>
                  <a:lnTo>
                    <a:pt x="243713" y="535940"/>
                  </a:lnTo>
                  <a:lnTo>
                    <a:pt x="341198" y="535940"/>
                  </a:lnTo>
                  <a:lnTo>
                    <a:pt x="341198" y="584923"/>
                  </a:lnTo>
                  <a:lnTo>
                    <a:pt x="292468" y="584923"/>
                  </a:lnTo>
                  <a:lnTo>
                    <a:pt x="292468" y="633666"/>
                  </a:lnTo>
                  <a:lnTo>
                    <a:pt x="341198" y="633666"/>
                  </a:lnTo>
                  <a:lnTo>
                    <a:pt x="341198" y="585470"/>
                  </a:lnTo>
                  <a:lnTo>
                    <a:pt x="389940" y="585470"/>
                  </a:lnTo>
                  <a:lnTo>
                    <a:pt x="389940" y="535940"/>
                  </a:lnTo>
                  <a:lnTo>
                    <a:pt x="389940" y="487680"/>
                  </a:lnTo>
                  <a:close/>
                </a:path>
                <a:path w="1609090" h="1609090">
                  <a:moveTo>
                    <a:pt x="438683" y="402031"/>
                  </a:moveTo>
                  <a:lnTo>
                    <a:pt x="389953" y="402031"/>
                  </a:lnTo>
                  <a:lnTo>
                    <a:pt x="389953" y="440131"/>
                  </a:lnTo>
                  <a:lnTo>
                    <a:pt x="438683" y="440131"/>
                  </a:lnTo>
                  <a:lnTo>
                    <a:pt x="438683" y="402031"/>
                  </a:lnTo>
                  <a:close/>
                </a:path>
                <a:path w="1609090" h="1609090">
                  <a:moveTo>
                    <a:pt x="536181" y="8877"/>
                  </a:moveTo>
                  <a:lnTo>
                    <a:pt x="438683" y="8877"/>
                  </a:lnTo>
                  <a:lnTo>
                    <a:pt x="438683" y="59677"/>
                  </a:lnTo>
                  <a:lnTo>
                    <a:pt x="487438" y="59677"/>
                  </a:lnTo>
                  <a:lnTo>
                    <a:pt x="487438" y="148577"/>
                  </a:lnTo>
                  <a:lnTo>
                    <a:pt x="536181" y="148577"/>
                  </a:lnTo>
                  <a:lnTo>
                    <a:pt x="536181" y="59677"/>
                  </a:lnTo>
                  <a:lnTo>
                    <a:pt x="536181" y="8877"/>
                  </a:lnTo>
                  <a:close/>
                </a:path>
                <a:path w="1609090" h="1609090">
                  <a:moveTo>
                    <a:pt x="633653" y="440131"/>
                  </a:moveTo>
                  <a:lnTo>
                    <a:pt x="584923" y="440131"/>
                  </a:lnTo>
                  <a:lnTo>
                    <a:pt x="584923" y="490931"/>
                  </a:lnTo>
                  <a:lnTo>
                    <a:pt x="633653" y="490931"/>
                  </a:lnTo>
                  <a:lnTo>
                    <a:pt x="633653" y="440131"/>
                  </a:lnTo>
                  <a:close/>
                </a:path>
                <a:path w="1609090" h="1609090">
                  <a:moveTo>
                    <a:pt x="633666" y="0"/>
                  </a:moveTo>
                  <a:lnTo>
                    <a:pt x="584923" y="0"/>
                  </a:lnTo>
                  <a:lnTo>
                    <a:pt x="584923" y="24384"/>
                  </a:lnTo>
                  <a:lnTo>
                    <a:pt x="584923" y="48755"/>
                  </a:lnTo>
                  <a:lnTo>
                    <a:pt x="633666" y="48755"/>
                  </a:lnTo>
                  <a:lnTo>
                    <a:pt x="633666" y="0"/>
                  </a:lnTo>
                  <a:close/>
                </a:path>
                <a:path w="1609090" h="1609090">
                  <a:moveTo>
                    <a:pt x="731151" y="1364818"/>
                  </a:moveTo>
                  <a:lnTo>
                    <a:pt x="682409" y="1364818"/>
                  </a:lnTo>
                  <a:lnTo>
                    <a:pt x="682409" y="1413560"/>
                  </a:lnTo>
                  <a:lnTo>
                    <a:pt x="731151" y="1413560"/>
                  </a:lnTo>
                  <a:lnTo>
                    <a:pt x="731151" y="1364818"/>
                  </a:lnTo>
                  <a:close/>
                </a:path>
                <a:path w="1609090" h="1609090">
                  <a:moveTo>
                    <a:pt x="731151" y="300431"/>
                  </a:moveTo>
                  <a:lnTo>
                    <a:pt x="682409" y="300431"/>
                  </a:lnTo>
                  <a:lnTo>
                    <a:pt x="682409" y="250177"/>
                  </a:lnTo>
                  <a:lnTo>
                    <a:pt x="682409" y="148577"/>
                  </a:lnTo>
                  <a:lnTo>
                    <a:pt x="633653" y="148577"/>
                  </a:lnTo>
                  <a:lnTo>
                    <a:pt x="633653" y="250177"/>
                  </a:lnTo>
                  <a:lnTo>
                    <a:pt x="584923" y="250177"/>
                  </a:lnTo>
                  <a:lnTo>
                    <a:pt x="584923" y="300977"/>
                  </a:lnTo>
                  <a:lnTo>
                    <a:pt x="584923" y="351231"/>
                  </a:lnTo>
                  <a:lnTo>
                    <a:pt x="536181" y="351231"/>
                  </a:lnTo>
                  <a:lnTo>
                    <a:pt x="536181" y="300431"/>
                  </a:lnTo>
                  <a:lnTo>
                    <a:pt x="487438" y="300431"/>
                  </a:lnTo>
                  <a:lnTo>
                    <a:pt x="487438" y="300977"/>
                  </a:lnTo>
                  <a:lnTo>
                    <a:pt x="487438" y="351231"/>
                  </a:lnTo>
                  <a:lnTo>
                    <a:pt x="438683" y="351231"/>
                  </a:lnTo>
                  <a:lnTo>
                    <a:pt x="438683" y="300977"/>
                  </a:lnTo>
                  <a:lnTo>
                    <a:pt x="487438" y="300977"/>
                  </a:lnTo>
                  <a:lnTo>
                    <a:pt x="487438" y="300431"/>
                  </a:lnTo>
                  <a:lnTo>
                    <a:pt x="487438" y="250177"/>
                  </a:lnTo>
                  <a:lnTo>
                    <a:pt x="536181" y="250177"/>
                  </a:lnTo>
                  <a:lnTo>
                    <a:pt x="536181" y="199377"/>
                  </a:lnTo>
                  <a:lnTo>
                    <a:pt x="487438" y="199377"/>
                  </a:lnTo>
                  <a:lnTo>
                    <a:pt x="487438" y="148577"/>
                  </a:lnTo>
                  <a:lnTo>
                    <a:pt x="438683" y="148577"/>
                  </a:lnTo>
                  <a:lnTo>
                    <a:pt x="438683" y="199377"/>
                  </a:lnTo>
                  <a:lnTo>
                    <a:pt x="438683" y="250177"/>
                  </a:lnTo>
                  <a:lnTo>
                    <a:pt x="389953" y="250177"/>
                  </a:lnTo>
                  <a:lnTo>
                    <a:pt x="389953" y="300977"/>
                  </a:lnTo>
                  <a:lnTo>
                    <a:pt x="389953" y="351777"/>
                  </a:lnTo>
                  <a:lnTo>
                    <a:pt x="438683" y="351777"/>
                  </a:lnTo>
                  <a:lnTo>
                    <a:pt x="438683" y="402031"/>
                  </a:lnTo>
                  <a:lnTo>
                    <a:pt x="584923" y="402031"/>
                  </a:lnTo>
                  <a:lnTo>
                    <a:pt x="584923" y="351777"/>
                  </a:lnTo>
                  <a:lnTo>
                    <a:pt x="633653" y="351777"/>
                  </a:lnTo>
                  <a:lnTo>
                    <a:pt x="633653" y="300977"/>
                  </a:lnTo>
                  <a:lnTo>
                    <a:pt x="682409" y="300977"/>
                  </a:lnTo>
                  <a:lnTo>
                    <a:pt x="682409" y="402031"/>
                  </a:lnTo>
                  <a:lnTo>
                    <a:pt x="731151" y="402031"/>
                  </a:lnTo>
                  <a:lnTo>
                    <a:pt x="731151" y="300431"/>
                  </a:lnTo>
                  <a:close/>
                </a:path>
                <a:path w="1609090" h="1609090">
                  <a:moveTo>
                    <a:pt x="779894" y="1413560"/>
                  </a:moveTo>
                  <a:lnTo>
                    <a:pt x="731151" y="1413560"/>
                  </a:lnTo>
                  <a:lnTo>
                    <a:pt x="731151" y="1462303"/>
                  </a:lnTo>
                  <a:lnTo>
                    <a:pt x="779894" y="1462303"/>
                  </a:lnTo>
                  <a:lnTo>
                    <a:pt x="779894" y="1413560"/>
                  </a:lnTo>
                  <a:close/>
                </a:path>
                <a:path w="1609090" h="1609090">
                  <a:moveTo>
                    <a:pt x="779894" y="1316075"/>
                  </a:moveTo>
                  <a:lnTo>
                    <a:pt x="731151" y="1316075"/>
                  </a:lnTo>
                  <a:lnTo>
                    <a:pt x="731151" y="1364818"/>
                  </a:lnTo>
                  <a:lnTo>
                    <a:pt x="779894" y="1364818"/>
                  </a:lnTo>
                  <a:lnTo>
                    <a:pt x="779894" y="1316075"/>
                  </a:lnTo>
                  <a:close/>
                </a:path>
                <a:path w="1609090" h="1609090">
                  <a:moveTo>
                    <a:pt x="828636" y="1364818"/>
                  </a:moveTo>
                  <a:lnTo>
                    <a:pt x="779894" y="1364818"/>
                  </a:lnTo>
                  <a:lnTo>
                    <a:pt x="779894" y="1413560"/>
                  </a:lnTo>
                  <a:lnTo>
                    <a:pt x="828636" y="1413560"/>
                  </a:lnTo>
                  <a:lnTo>
                    <a:pt x="828636" y="1364818"/>
                  </a:lnTo>
                  <a:close/>
                </a:path>
                <a:path w="1609090" h="1609090">
                  <a:moveTo>
                    <a:pt x="828636" y="1267333"/>
                  </a:moveTo>
                  <a:lnTo>
                    <a:pt x="779894" y="1267333"/>
                  </a:lnTo>
                  <a:lnTo>
                    <a:pt x="779894" y="1316075"/>
                  </a:lnTo>
                  <a:lnTo>
                    <a:pt x="828636" y="1316075"/>
                  </a:lnTo>
                  <a:lnTo>
                    <a:pt x="828636" y="1267333"/>
                  </a:lnTo>
                  <a:close/>
                </a:path>
                <a:path w="1609090" h="1609090">
                  <a:moveTo>
                    <a:pt x="877379" y="1413560"/>
                  </a:moveTo>
                  <a:lnTo>
                    <a:pt x="828636" y="1413560"/>
                  </a:lnTo>
                  <a:lnTo>
                    <a:pt x="828636" y="1511046"/>
                  </a:lnTo>
                  <a:lnTo>
                    <a:pt x="877379" y="1511046"/>
                  </a:lnTo>
                  <a:lnTo>
                    <a:pt x="877379" y="1413560"/>
                  </a:lnTo>
                  <a:close/>
                </a:path>
                <a:path w="1609090" h="1609090">
                  <a:moveTo>
                    <a:pt x="926122" y="1511109"/>
                  </a:moveTo>
                  <a:lnTo>
                    <a:pt x="682409" y="1511109"/>
                  </a:lnTo>
                  <a:lnTo>
                    <a:pt x="682409" y="1559369"/>
                  </a:lnTo>
                  <a:lnTo>
                    <a:pt x="682409" y="1608899"/>
                  </a:lnTo>
                  <a:lnTo>
                    <a:pt x="731151" y="1608899"/>
                  </a:lnTo>
                  <a:lnTo>
                    <a:pt x="731151" y="1559369"/>
                  </a:lnTo>
                  <a:lnTo>
                    <a:pt x="926122" y="1559369"/>
                  </a:lnTo>
                  <a:lnTo>
                    <a:pt x="926122" y="1511109"/>
                  </a:lnTo>
                  <a:close/>
                </a:path>
                <a:path w="1609090" h="1609090">
                  <a:moveTo>
                    <a:pt x="926122" y="250177"/>
                  </a:moveTo>
                  <a:lnTo>
                    <a:pt x="877379" y="250177"/>
                  </a:lnTo>
                  <a:lnTo>
                    <a:pt x="877379" y="199377"/>
                  </a:lnTo>
                  <a:lnTo>
                    <a:pt x="877379" y="110477"/>
                  </a:lnTo>
                  <a:lnTo>
                    <a:pt x="877379" y="59677"/>
                  </a:lnTo>
                  <a:lnTo>
                    <a:pt x="779894" y="59677"/>
                  </a:lnTo>
                  <a:lnTo>
                    <a:pt x="779894" y="8877"/>
                  </a:lnTo>
                  <a:lnTo>
                    <a:pt x="731151" y="8877"/>
                  </a:lnTo>
                  <a:lnTo>
                    <a:pt x="731151" y="59677"/>
                  </a:lnTo>
                  <a:lnTo>
                    <a:pt x="731151" y="109931"/>
                  </a:lnTo>
                  <a:lnTo>
                    <a:pt x="682409" y="109931"/>
                  </a:lnTo>
                  <a:lnTo>
                    <a:pt x="682409" y="148031"/>
                  </a:lnTo>
                  <a:lnTo>
                    <a:pt x="731151" y="148031"/>
                  </a:lnTo>
                  <a:lnTo>
                    <a:pt x="731151" y="110477"/>
                  </a:lnTo>
                  <a:lnTo>
                    <a:pt x="828636" y="110477"/>
                  </a:lnTo>
                  <a:lnTo>
                    <a:pt x="828636" y="199377"/>
                  </a:lnTo>
                  <a:lnTo>
                    <a:pt x="779894" y="199377"/>
                  </a:lnTo>
                  <a:lnTo>
                    <a:pt x="779894" y="250177"/>
                  </a:lnTo>
                  <a:lnTo>
                    <a:pt x="828636" y="250177"/>
                  </a:lnTo>
                  <a:lnTo>
                    <a:pt x="828636" y="300977"/>
                  </a:lnTo>
                  <a:lnTo>
                    <a:pt x="877379" y="300977"/>
                  </a:lnTo>
                  <a:lnTo>
                    <a:pt x="877379" y="351777"/>
                  </a:lnTo>
                  <a:lnTo>
                    <a:pt x="926122" y="351777"/>
                  </a:lnTo>
                  <a:lnTo>
                    <a:pt x="926122" y="300977"/>
                  </a:lnTo>
                  <a:lnTo>
                    <a:pt x="926122" y="250177"/>
                  </a:lnTo>
                  <a:close/>
                </a:path>
                <a:path w="1609090" h="1609090">
                  <a:moveTo>
                    <a:pt x="1169835" y="250177"/>
                  </a:moveTo>
                  <a:lnTo>
                    <a:pt x="1121092" y="250177"/>
                  </a:lnTo>
                  <a:lnTo>
                    <a:pt x="1121092" y="199377"/>
                  </a:lnTo>
                  <a:lnTo>
                    <a:pt x="1072349" y="199377"/>
                  </a:lnTo>
                  <a:lnTo>
                    <a:pt x="1072349" y="148577"/>
                  </a:lnTo>
                  <a:lnTo>
                    <a:pt x="1023620" y="148577"/>
                  </a:lnTo>
                  <a:lnTo>
                    <a:pt x="1023620" y="199377"/>
                  </a:lnTo>
                  <a:lnTo>
                    <a:pt x="1023620" y="249631"/>
                  </a:lnTo>
                  <a:lnTo>
                    <a:pt x="974864" y="249631"/>
                  </a:lnTo>
                  <a:lnTo>
                    <a:pt x="974864" y="351231"/>
                  </a:lnTo>
                  <a:lnTo>
                    <a:pt x="1023620" y="351231"/>
                  </a:lnTo>
                  <a:lnTo>
                    <a:pt x="1023620" y="250177"/>
                  </a:lnTo>
                  <a:lnTo>
                    <a:pt x="1072349" y="250177"/>
                  </a:lnTo>
                  <a:lnTo>
                    <a:pt x="1072349" y="300977"/>
                  </a:lnTo>
                  <a:lnTo>
                    <a:pt x="1072349" y="351777"/>
                  </a:lnTo>
                  <a:lnTo>
                    <a:pt x="926122" y="351777"/>
                  </a:lnTo>
                  <a:lnTo>
                    <a:pt x="926122" y="402577"/>
                  </a:lnTo>
                  <a:lnTo>
                    <a:pt x="926122" y="440677"/>
                  </a:lnTo>
                  <a:lnTo>
                    <a:pt x="974864" y="440677"/>
                  </a:lnTo>
                  <a:lnTo>
                    <a:pt x="974864" y="490931"/>
                  </a:lnTo>
                  <a:lnTo>
                    <a:pt x="1023620" y="490931"/>
                  </a:lnTo>
                  <a:lnTo>
                    <a:pt x="1023620" y="440677"/>
                  </a:lnTo>
                  <a:lnTo>
                    <a:pt x="1072349" y="440677"/>
                  </a:lnTo>
                  <a:lnTo>
                    <a:pt x="1072349" y="402577"/>
                  </a:lnTo>
                  <a:lnTo>
                    <a:pt x="1121092" y="402577"/>
                  </a:lnTo>
                  <a:lnTo>
                    <a:pt x="1121092" y="351777"/>
                  </a:lnTo>
                  <a:lnTo>
                    <a:pt x="1121092" y="300977"/>
                  </a:lnTo>
                  <a:lnTo>
                    <a:pt x="1169835" y="300977"/>
                  </a:lnTo>
                  <a:lnTo>
                    <a:pt x="1169835" y="250177"/>
                  </a:lnTo>
                  <a:close/>
                </a:path>
                <a:path w="1609090" h="1609090">
                  <a:moveTo>
                    <a:pt x="1218590" y="59131"/>
                  </a:moveTo>
                  <a:lnTo>
                    <a:pt x="1169835" y="59131"/>
                  </a:lnTo>
                  <a:lnTo>
                    <a:pt x="1169835" y="8331"/>
                  </a:lnTo>
                  <a:lnTo>
                    <a:pt x="1072349" y="8331"/>
                  </a:lnTo>
                  <a:lnTo>
                    <a:pt x="1072349" y="59131"/>
                  </a:lnTo>
                  <a:lnTo>
                    <a:pt x="1023620" y="59131"/>
                  </a:lnTo>
                  <a:lnTo>
                    <a:pt x="1023620" y="8331"/>
                  </a:lnTo>
                  <a:lnTo>
                    <a:pt x="877379" y="8331"/>
                  </a:lnTo>
                  <a:lnTo>
                    <a:pt x="877379" y="59131"/>
                  </a:lnTo>
                  <a:lnTo>
                    <a:pt x="974864" y="59131"/>
                  </a:lnTo>
                  <a:lnTo>
                    <a:pt x="974864" y="109931"/>
                  </a:lnTo>
                  <a:lnTo>
                    <a:pt x="1121092" y="109931"/>
                  </a:lnTo>
                  <a:lnTo>
                    <a:pt x="1121092" y="198831"/>
                  </a:lnTo>
                  <a:lnTo>
                    <a:pt x="1169835" y="198831"/>
                  </a:lnTo>
                  <a:lnTo>
                    <a:pt x="1169835" y="109931"/>
                  </a:lnTo>
                  <a:lnTo>
                    <a:pt x="1218590" y="109931"/>
                  </a:lnTo>
                  <a:lnTo>
                    <a:pt x="1218590" y="59131"/>
                  </a:lnTo>
                  <a:close/>
                </a:path>
                <a:path w="1609090" h="1609090">
                  <a:moveTo>
                    <a:pt x="1364818" y="402031"/>
                  </a:moveTo>
                  <a:lnTo>
                    <a:pt x="1316062" y="402031"/>
                  </a:lnTo>
                  <a:lnTo>
                    <a:pt x="1316062" y="440131"/>
                  </a:lnTo>
                  <a:lnTo>
                    <a:pt x="1364818" y="440131"/>
                  </a:lnTo>
                  <a:lnTo>
                    <a:pt x="1364818" y="402031"/>
                  </a:lnTo>
                  <a:close/>
                </a:path>
                <a:path w="1609090" h="1609090">
                  <a:moveTo>
                    <a:pt x="1608531" y="439178"/>
                  </a:moveTo>
                  <a:lnTo>
                    <a:pt x="1559788" y="439178"/>
                  </a:lnTo>
                  <a:lnTo>
                    <a:pt x="1559788" y="487438"/>
                  </a:lnTo>
                  <a:lnTo>
                    <a:pt x="1559788" y="535698"/>
                  </a:lnTo>
                  <a:lnTo>
                    <a:pt x="1608531" y="535698"/>
                  </a:lnTo>
                  <a:lnTo>
                    <a:pt x="1608531" y="487438"/>
                  </a:lnTo>
                  <a:lnTo>
                    <a:pt x="1608531" y="439178"/>
                  </a:lnTo>
                  <a:close/>
                </a:path>
                <a:path w="1609090" h="1609090">
                  <a:moveTo>
                    <a:pt x="1608531" y="48742"/>
                  </a:moveTo>
                  <a:lnTo>
                    <a:pt x="1559788" y="48742"/>
                  </a:lnTo>
                  <a:lnTo>
                    <a:pt x="1559788" y="292468"/>
                  </a:lnTo>
                  <a:lnTo>
                    <a:pt x="1608531" y="292468"/>
                  </a:lnTo>
                  <a:lnTo>
                    <a:pt x="1608531" y="48742"/>
                  </a:lnTo>
                  <a:close/>
                </a:path>
                <a:path w="1609090" h="1609090">
                  <a:moveTo>
                    <a:pt x="1608531" y="431"/>
                  </a:moveTo>
                  <a:lnTo>
                    <a:pt x="1267333" y="431"/>
                  </a:lnTo>
                  <a:lnTo>
                    <a:pt x="1267333" y="48691"/>
                  </a:lnTo>
                  <a:lnTo>
                    <a:pt x="1267333" y="292531"/>
                  </a:lnTo>
                  <a:lnTo>
                    <a:pt x="1267333" y="340791"/>
                  </a:lnTo>
                  <a:lnTo>
                    <a:pt x="1608531" y="340791"/>
                  </a:lnTo>
                  <a:lnTo>
                    <a:pt x="1608531" y="292531"/>
                  </a:lnTo>
                  <a:lnTo>
                    <a:pt x="1316062" y="292531"/>
                  </a:lnTo>
                  <a:lnTo>
                    <a:pt x="1316062" y="48691"/>
                  </a:lnTo>
                  <a:lnTo>
                    <a:pt x="1608531" y="48691"/>
                  </a:lnTo>
                  <a:lnTo>
                    <a:pt x="1608531" y="43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873810" y="12277267"/>
              <a:ext cx="1462405" cy="1511935"/>
            </a:xfrm>
            <a:custGeom>
              <a:avLst/>
              <a:gdLst/>
              <a:ahLst/>
              <a:cxnLst/>
              <a:rect l="l" t="t" r="r" b="b"/>
              <a:pathLst>
                <a:path w="1462404" h="1511934">
                  <a:moveTo>
                    <a:pt x="146227" y="1267320"/>
                  </a:moveTo>
                  <a:lnTo>
                    <a:pt x="0" y="1267320"/>
                  </a:lnTo>
                  <a:lnTo>
                    <a:pt x="0" y="1340980"/>
                  </a:lnTo>
                  <a:lnTo>
                    <a:pt x="0" y="1414640"/>
                  </a:lnTo>
                  <a:lnTo>
                    <a:pt x="146227" y="1414640"/>
                  </a:lnTo>
                  <a:lnTo>
                    <a:pt x="146227" y="1340980"/>
                  </a:lnTo>
                  <a:lnTo>
                    <a:pt x="146227" y="1267320"/>
                  </a:lnTo>
                  <a:close/>
                </a:path>
                <a:path w="1462404" h="1511934">
                  <a:moveTo>
                    <a:pt x="146227" y="0"/>
                  </a:moveTo>
                  <a:lnTo>
                    <a:pt x="0" y="0"/>
                  </a:lnTo>
                  <a:lnTo>
                    <a:pt x="0" y="73660"/>
                  </a:lnTo>
                  <a:lnTo>
                    <a:pt x="0" y="147320"/>
                  </a:lnTo>
                  <a:lnTo>
                    <a:pt x="146227" y="147320"/>
                  </a:lnTo>
                  <a:lnTo>
                    <a:pt x="146227" y="73660"/>
                  </a:lnTo>
                  <a:lnTo>
                    <a:pt x="146227" y="0"/>
                  </a:lnTo>
                  <a:close/>
                </a:path>
                <a:path w="1462404" h="1511934">
                  <a:moveTo>
                    <a:pt x="536168" y="926731"/>
                  </a:moveTo>
                  <a:lnTo>
                    <a:pt x="487426" y="926731"/>
                  </a:lnTo>
                  <a:lnTo>
                    <a:pt x="487426" y="828941"/>
                  </a:lnTo>
                  <a:lnTo>
                    <a:pt x="438696" y="828941"/>
                  </a:lnTo>
                  <a:lnTo>
                    <a:pt x="438696" y="780427"/>
                  </a:lnTo>
                  <a:lnTo>
                    <a:pt x="389953" y="780427"/>
                  </a:lnTo>
                  <a:lnTo>
                    <a:pt x="389953" y="829183"/>
                  </a:lnTo>
                  <a:lnTo>
                    <a:pt x="438696" y="829183"/>
                  </a:lnTo>
                  <a:lnTo>
                    <a:pt x="438696" y="926731"/>
                  </a:lnTo>
                  <a:lnTo>
                    <a:pt x="438696" y="974991"/>
                  </a:lnTo>
                  <a:lnTo>
                    <a:pt x="536168" y="974991"/>
                  </a:lnTo>
                  <a:lnTo>
                    <a:pt x="536168" y="926731"/>
                  </a:lnTo>
                  <a:close/>
                </a:path>
                <a:path w="1462404" h="1511934">
                  <a:moveTo>
                    <a:pt x="633666" y="877925"/>
                  </a:moveTo>
                  <a:lnTo>
                    <a:pt x="536168" y="877925"/>
                  </a:lnTo>
                  <a:lnTo>
                    <a:pt x="536168" y="926668"/>
                  </a:lnTo>
                  <a:lnTo>
                    <a:pt x="633666" y="926668"/>
                  </a:lnTo>
                  <a:lnTo>
                    <a:pt x="633666" y="877925"/>
                  </a:lnTo>
                  <a:close/>
                </a:path>
                <a:path w="1462404" h="1511934">
                  <a:moveTo>
                    <a:pt x="682409" y="634199"/>
                  </a:moveTo>
                  <a:lnTo>
                    <a:pt x="633666" y="634199"/>
                  </a:lnTo>
                  <a:lnTo>
                    <a:pt x="633666" y="658571"/>
                  </a:lnTo>
                  <a:lnTo>
                    <a:pt x="633666" y="682955"/>
                  </a:lnTo>
                  <a:lnTo>
                    <a:pt x="682409" y="682955"/>
                  </a:lnTo>
                  <a:lnTo>
                    <a:pt x="682409" y="634199"/>
                  </a:lnTo>
                  <a:close/>
                </a:path>
                <a:path w="1462404" h="1511934">
                  <a:moveTo>
                    <a:pt x="682409" y="49288"/>
                  </a:moveTo>
                  <a:lnTo>
                    <a:pt x="633666" y="49288"/>
                  </a:lnTo>
                  <a:lnTo>
                    <a:pt x="633666" y="73660"/>
                  </a:lnTo>
                  <a:lnTo>
                    <a:pt x="633666" y="98031"/>
                  </a:lnTo>
                  <a:lnTo>
                    <a:pt x="682409" y="98031"/>
                  </a:lnTo>
                  <a:lnTo>
                    <a:pt x="682409" y="49288"/>
                  </a:lnTo>
                  <a:close/>
                </a:path>
                <a:path w="1462404" h="1511934">
                  <a:moveTo>
                    <a:pt x="731151" y="1170381"/>
                  </a:moveTo>
                  <a:lnTo>
                    <a:pt x="682409" y="1170381"/>
                  </a:lnTo>
                  <a:lnTo>
                    <a:pt x="682409" y="1219123"/>
                  </a:lnTo>
                  <a:lnTo>
                    <a:pt x="731151" y="1219123"/>
                  </a:lnTo>
                  <a:lnTo>
                    <a:pt x="731151" y="1170381"/>
                  </a:lnTo>
                  <a:close/>
                </a:path>
                <a:path w="1462404" h="1511934">
                  <a:moveTo>
                    <a:pt x="731151" y="537260"/>
                  </a:moveTo>
                  <a:lnTo>
                    <a:pt x="682409" y="537260"/>
                  </a:lnTo>
                  <a:lnTo>
                    <a:pt x="682409" y="487730"/>
                  </a:lnTo>
                  <a:lnTo>
                    <a:pt x="633666" y="487730"/>
                  </a:lnTo>
                  <a:lnTo>
                    <a:pt x="633666" y="439229"/>
                  </a:lnTo>
                  <a:lnTo>
                    <a:pt x="584923" y="439229"/>
                  </a:lnTo>
                  <a:lnTo>
                    <a:pt x="584923" y="487972"/>
                  </a:lnTo>
                  <a:lnTo>
                    <a:pt x="633666" y="487972"/>
                  </a:lnTo>
                  <a:lnTo>
                    <a:pt x="633666" y="537260"/>
                  </a:lnTo>
                  <a:lnTo>
                    <a:pt x="633666" y="585520"/>
                  </a:lnTo>
                  <a:lnTo>
                    <a:pt x="731151" y="585520"/>
                  </a:lnTo>
                  <a:lnTo>
                    <a:pt x="731151" y="537260"/>
                  </a:lnTo>
                  <a:close/>
                </a:path>
                <a:path w="1462404" h="1511934">
                  <a:moveTo>
                    <a:pt x="731151" y="195516"/>
                  </a:moveTo>
                  <a:lnTo>
                    <a:pt x="682409" y="195516"/>
                  </a:lnTo>
                  <a:lnTo>
                    <a:pt x="682409" y="244259"/>
                  </a:lnTo>
                  <a:lnTo>
                    <a:pt x="731151" y="244259"/>
                  </a:lnTo>
                  <a:lnTo>
                    <a:pt x="731151" y="195516"/>
                  </a:lnTo>
                  <a:close/>
                </a:path>
                <a:path w="1462404" h="1511934">
                  <a:moveTo>
                    <a:pt x="779894" y="634212"/>
                  </a:moveTo>
                  <a:lnTo>
                    <a:pt x="731151" y="634212"/>
                  </a:lnTo>
                  <a:lnTo>
                    <a:pt x="731151" y="731697"/>
                  </a:lnTo>
                  <a:lnTo>
                    <a:pt x="779894" y="731697"/>
                  </a:lnTo>
                  <a:lnTo>
                    <a:pt x="779894" y="634212"/>
                  </a:lnTo>
                  <a:close/>
                </a:path>
                <a:path w="1462404" h="1511934">
                  <a:moveTo>
                    <a:pt x="779894" y="244259"/>
                  </a:moveTo>
                  <a:lnTo>
                    <a:pt x="731151" y="244259"/>
                  </a:lnTo>
                  <a:lnTo>
                    <a:pt x="731151" y="293001"/>
                  </a:lnTo>
                  <a:lnTo>
                    <a:pt x="779894" y="293001"/>
                  </a:lnTo>
                  <a:lnTo>
                    <a:pt x="779894" y="244259"/>
                  </a:lnTo>
                  <a:close/>
                </a:path>
                <a:path w="1462404" h="1511934">
                  <a:moveTo>
                    <a:pt x="828636" y="585457"/>
                  </a:moveTo>
                  <a:lnTo>
                    <a:pt x="779894" y="585457"/>
                  </a:lnTo>
                  <a:lnTo>
                    <a:pt x="779894" y="634212"/>
                  </a:lnTo>
                  <a:lnTo>
                    <a:pt x="828636" y="634212"/>
                  </a:lnTo>
                  <a:lnTo>
                    <a:pt x="828636" y="585457"/>
                  </a:lnTo>
                  <a:close/>
                </a:path>
                <a:path w="1462404" h="1511934">
                  <a:moveTo>
                    <a:pt x="877379" y="0"/>
                  </a:moveTo>
                  <a:lnTo>
                    <a:pt x="828636" y="0"/>
                  </a:lnTo>
                  <a:lnTo>
                    <a:pt x="828636" y="73660"/>
                  </a:lnTo>
                  <a:lnTo>
                    <a:pt x="828636" y="147320"/>
                  </a:lnTo>
                  <a:lnTo>
                    <a:pt x="877379" y="147320"/>
                  </a:lnTo>
                  <a:lnTo>
                    <a:pt x="877379" y="73660"/>
                  </a:lnTo>
                  <a:lnTo>
                    <a:pt x="877379" y="0"/>
                  </a:lnTo>
                  <a:close/>
                </a:path>
                <a:path w="1462404" h="1511934">
                  <a:moveTo>
                    <a:pt x="1023607" y="1267866"/>
                  </a:moveTo>
                  <a:lnTo>
                    <a:pt x="974864" y="1267866"/>
                  </a:lnTo>
                  <a:lnTo>
                    <a:pt x="974864" y="1292237"/>
                  </a:lnTo>
                  <a:lnTo>
                    <a:pt x="974864" y="1316609"/>
                  </a:lnTo>
                  <a:lnTo>
                    <a:pt x="1023607" y="1316609"/>
                  </a:lnTo>
                  <a:lnTo>
                    <a:pt x="1023607" y="1267866"/>
                  </a:lnTo>
                  <a:close/>
                </a:path>
                <a:path w="1462404" h="1511934">
                  <a:moveTo>
                    <a:pt x="1218577" y="1170381"/>
                  </a:moveTo>
                  <a:lnTo>
                    <a:pt x="1169835" y="1170381"/>
                  </a:lnTo>
                  <a:lnTo>
                    <a:pt x="1169835" y="1194752"/>
                  </a:lnTo>
                  <a:lnTo>
                    <a:pt x="1169835" y="1219123"/>
                  </a:lnTo>
                  <a:lnTo>
                    <a:pt x="1218577" y="1219123"/>
                  </a:lnTo>
                  <a:lnTo>
                    <a:pt x="1218577" y="1170381"/>
                  </a:lnTo>
                  <a:close/>
                </a:path>
                <a:path w="1462404" h="1511934">
                  <a:moveTo>
                    <a:pt x="1364805" y="1463078"/>
                  </a:moveTo>
                  <a:lnTo>
                    <a:pt x="1267333" y="1463078"/>
                  </a:lnTo>
                  <a:lnTo>
                    <a:pt x="1267333" y="1487208"/>
                  </a:lnTo>
                  <a:lnTo>
                    <a:pt x="1267333" y="1511338"/>
                  </a:lnTo>
                  <a:lnTo>
                    <a:pt x="1364805" y="1511338"/>
                  </a:lnTo>
                  <a:lnTo>
                    <a:pt x="1364805" y="1487208"/>
                  </a:lnTo>
                  <a:lnTo>
                    <a:pt x="1364805" y="1463078"/>
                  </a:lnTo>
                  <a:close/>
                </a:path>
                <a:path w="1462404" h="1511934">
                  <a:moveTo>
                    <a:pt x="1413548" y="0"/>
                  </a:moveTo>
                  <a:lnTo>
                    <a:pt x="1267333" y="0"/>
                  </a:lnTo>
                  <a:lnTo>
                    <a:pt x="1267333" y="73660"/>
                  </a:lnTo>
                  <a:lnTo>
                    <a:pt x="1267333" y="147320"/>
                  </a:lnTo>
                  <a:lnTo>
                    <a:pt x="1413548" y="147320"/>
                  </a:lnTo>
                  <a:lnTo>
                    <a:pt x="1413548" y="73660"/>
                  </a:lnTo>
                  <a:lnTo>
                    <a:pt x="1413548" y="0"/>
                  </a:lnTo>
                  <a:close/>
                </a:path>
                <a:path w="1462404" h="1511934">
                  <a:moveTo>
                    <a:pt x="1462303" y="1462836"/>
                  </a:moveTo>
                  <a:lnTo>
                    <a:pt x="1413560" y="1462836"/>
                  </a:lnTo>
                  <a:lnTo>
                    <a:pt x="1413560" y="1487208"/>
                  </a:lnTo>
                  <a:lnTo>
                    <a:pt x="1413560" y="1511579"/>
                  </a:lnTo>
                  <a:lnTo>
                    <a:pt x="1462303" y="1511579"/>
                  </a:lnTo>
                  <a:lnTo>
                    <a:pt x="1462303" y="146283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59211" y="8851439"/>
              <a:ext cx="4401820" cy="4401820"/>
            </a:xfrm>
            <a:custGeom>
              <a:avLst/>
              <a:gdLst/>
              <a:ahLst/>
              <a:cxnLst/>
              <a:rect l="l" t="t" r="r" b="b"/>
              <a:pathLst>
                <a:path w="4401820" h="4401819">
                  <a:moveTo>
                    <a:pt x="2200614" y="0"/>
                  </a:moveTo>
                  <a:lnTo>
                    <a:pt x="2152123" y="523"/>
                  </a:lnTo>
                  <a:lnTo>
                    <a:pt x="2103890" y="2087"/>
                  </a:lnTo>
                  <a:lnTo>
                    <a:pt x="2055923" y="4680"/>
                  </a:lnTo>
                  <a:lnTo>
                    <a:pt x="2008233" y="8292"/>
                  </a:lnTo>
                  <a:lnTo>
                    <a:pt x="1960832" y="12912"/>
                  </a:lnTo>
                  <a:lnTo>
                    <a:pt x="1913731" y="18530"/>
                  </a:lnTo>
                  <a:lnTo>
                    <a:pt x="1866939" y="25133"/>
                  </a:lnTo>
                  <a:lnTo>
                    <a:pt x="1820468" y="32713"/>
                  </a:lnTo>
                  <a:lnTo>
                    <a:pt x="1774328" y="41257"/>
                  </a:lnTo>
                  <a:lnTo>
                    <a:pt x="1728530" y="50756"/>
                  </a:lnTo>
                  <a:lnTo>
                    <a:pt x="1683085" y="61198"/>
                  </a:lnTo>
                  <a:lnTo>
                    <a:pt x="1638004" y="72574"/>
                  </a:lnTo>
                  <a:lnTo>
                    <a:pt x="1593297" y="84871"/>
                  </a:lnTo>
                  <a:lnTo>
                    <a:pt x="1548975" y="98079"/>
                  </a:lnTo>
                  <a:lnTo>
                    <a:pt x="1505049" y="112188"/>
                  </a:lnTo>
                  <a:lnTo>
                    <a:pt x="1461530" y="127187"/>
                  </a:lnTo>
                  <a:lnTo>
                    <a:pt x="1418428" y="143065"/>
                  </a:lnTo>
                  <a:lnTo>
                    <a:pt x="1375754" y="159812"/>
                  </a:lnTo>
                  <a:lnTo>
                    <a:pt x="1333518" y="177416"/>
                  </a:lnTo>
                  <a:lnTo>
                    <a:pt x="1291732" y="195866"/>
                  </a:lnTo>
                  <a:lnTo>
                    <a:pt x="1250407" y="215153"/>
                  </a:lnTo>
                  <a:lnTo>
                    <a:pt x="1209552" y="235266"/>
                  </a:lnTo>
                  <a:lnTo>
                    <a:pt x="1169179" y="256193"/>
                  </a:lnTo>
                  <a:lnTo>
                    <a:pt x="1129299" y="277924"/>
                  </a:lnTo>
                  <a:lnTo>
                    <a:pt x="1089922" y="300448"/>
                  </a:lnTo>
                  <a:lnTo>
                    <a:pt x="1051058" y="323754"/>
                  </a:lnTo>
                  <a:lnTo>
                    <a:pt x="1012720" y="347833"/>
                  </a:lnTo>
                  <a:lnTo>
                    <a:pt x="974917" y="372672"/>
                  </a:lnTo>
                  <a:lnTo>
                    <a:pt x="937660" y="398261"/>
                  </a:lnTo>
                  <a:lnTo>
                    <a:pt x="900960" y="424590"/>
                  </a:lnTo>
                  <a:lnTo>
                    <a:pt x="864827" y="451648"/>
                  </a:lnTo>
                  <a:lnTo>
                    <a:pt x="829273" y="479424"/>
                  </a:lnTo>
                  <a:lnTo>
                    <a:pt x="794308" y="507907"/>
                  </a:lnTo>
                  <a:lnTo>
                    <a:pt x="759943" y="537086"/>
                  </a:lnTo>
                  <a:lnTo>
                    <a:pt x="726189" y="566952"/>
                  </a:lnTo>
                  <a:lnTo>
                    <a:pt x="693056" y="597492"/>
                  </a:lnTo>
                  <a:lnTo>
                    <a:pt x="660555" y="628696"/>
                  </a:lnTo>
                  <a:lnTo>
                    <a:pt x="628696" y="660555"/>
                  </a:lnTo>
                  <a:lnTo>
                    <a:pt x="597492" y="693056"/>
                  </a:lnTo>
                  <a:lnTo>
                    <a:pt x="566952" y="726189"/>
                  </a:lnTo>
                  <a:lnTo>
                    <a:pt x="537086" y="759943"/>
                  </a:lnTo>
                  <a:lnTo>
                    <a:pt x="507907" y="794308"/>
                  </a:lnTo>
                  <a:lnTo>
                    <a:pt x="479424" y="829273"/>
                  </a:lnTo>
                  <a:lnTo>
                    <a:pt x="451648" y="864827"/>
                  </a:lnTo>
                  <a:lnTo>
                    <a:pt x="424590" y="900960"/>
                  </a:lnTo>
                  <a:lnTo>
                    <a:pt x="398261" y="937660"/>
                  </a:lnTo>
                  <a:lnTo>
                    <a:pt x="372672" y="974917"/>
                  </a:lnTo>
                  <a:lnTo>
                    <a:pt x="347833" y="1012720"/>
                  </a:lnTo>
                  <a:lnTo>
                    <a:pt x="323754" y="1051058"/>
                  </a:lnTo>
                  <a:lnTo>
                    <a:pt x="300448" y="1089922"/>
                  </a:lnTo>
                  <a:lnTo>
                    <a:pt x="277924" y="1129299"/>
                  </a:lnTo>
                  <a:lnTo>
                    <a:pt x="256193" y="1169179"/>
                  </a:lnTo>
                  <a:lnTo>
                    <a:pt x="235266" y="1209552"/>
                  </a:lnTo>
                  <a:lnTo>
                    <a:pt x="215153" y="1250407"/>
                  </a:lnTo>
                  <a:lnTo>
                    <a:pt x="195866" y="1291732"/>
                  </a:lnTo>
                  <a:lnTo>
                    <a:pt x="177416" y="1333518"/>
                  </a:lnTo>
                  <a:lnTo>
                    <a:pt x="159812" y="1375754"/>
                  </a:lnTo>
                  <a:lnTo>
                    <a:pt x="143065" y="1418428"/>
                  </a:lnTo>
                  <a:lnTo>
                    <a:pt x="127187" y="1461530"/>
                  </a:lnTo>
                  <a:lnTo>
                    <a:pt x="112188" y="1505049"/>
                  </a:lnTo>
                  <a:lnTo>
                    <a:pt x="98079" y="1548975"/>
                  </a:lnTo>
                  <a:lnTo>
                    <a:pt x="84871" y="1593297"/>
                  </a:lnTo>
                  <a:lnTo>
                    <a:pt x="72574" y="1638004"/>
                  </a:lnTo>
                  <a:lnTo>
                    <a:pt x="61198" y="1683085"/>
                  </a:lnTo>
                  <a:lnTo>
                    <a:pt x="50756" y="1728530"/>
                  </a:lnTo>
                  <a:lnTo>
                    <a:pt x="41257" y="1774328"/>
                  </a:lnTo>
                  <a:lnTo>
                    <a:pt x="32713" y="1820468"/>
                  </a:lnTo>
                  <a:lnTo>
                    <a:pt x="25133" y="1866939"/>
                  </a:lnTo>
                  <a:lnTo>
                    <a:pt x="18530" y="1913731"/>
                  </a:lnTo>
                  <a:lnTo>
                    <a:pt x="12912" y="1960832"/>
                  </a:lnTo>
                  <a:lnTo>
                    <a:pt x="8292" y="2008233"/>
                  </a:lnTo>
                  <a:lnTo>
                    <a:pt x="4680" y="2055923"/>
                  </a:lnTo>
                  <a:lnTo>
                    <a:pt x="2087" y="2103890"/>
                  </a:lnTo>
                  <a:lnTo>
                    <a:pt x="523" y="2152123"/>
                  </a:lnTo>
                  <a:lnTo>
                    <a:pt x="0" y="2200614"/>
                  </a:lnTo>
                  <a:lnTo>
                    <a:pt x="523" y="2249104"/>
                  </a:lnTo>
                  <a:lnTo>
                    <a:pt x="2087" y="2297338"/>
                  </a:lnTo>
                  <a:lnTo>
                    <a:pt x="4680" y="2345305"/>
                  </a:lnTo>
                  <a:lnTo>
                    <a:pt x="8292" y="2392994"/>
                  </a:lnTo>
                  <a:lnTo>
                    <a:pt x="12912" y="2440395"/>
                  </a:lnTo>
                  <a:lnTo>
                    <a:pt x="18530" y="2487496"/>
                  </a:lnTo>
                  <a:lnTo>
                    <a:pt x="25133" y="2534288"/>
                  </a:lnTo>
                  <a:lnTo>
                    <a:pt x="32713" y="2580759"/>
                  </a:lnTo>
                  <a:lnTo>
                    <a:pt x="41257" y="2626899"/>
                  </a:lnTo>
                  <a:lnTo>
                    <a:pt x="50756" y="2672697"/>
                  </a:lnTo>
                  <a:lnTo>
                    <a:pt x="61198" y="2718142"/>
                  </a:lnTo>
                  <a:lnTo>
                    <a:pt x="72574" y="2763223"/>
                  </a:lnTo>
                  <a:lnTo>
                    <a:pt x="84871" y="2807930"/>
                  </a:lnTo>
                  <a:lnTo>
                    <a:pt x="98079" y="2852252"/>
                  </a:lnTo>
                  <a:lnTo>
                    <a:pt x="112188" y="2896178"/>
                  </a:lnTo>
                  <a:lnTo>
                    <a:pt x="127187" y="2939697"/>
                  </a:lnTo>
                  <a:lnTo>
                    <a:pt x="143065" y="2982799"/>
                  </a:lnTo>
                  <a:lnTo>
                    <a:pt x="159812" y="3025474"/>
                  </a:lnTo>
                  <a:lnTo>
                    <a:pt x="177416" y="3067709"/>
                  </a:lnTo>
                  <a:lnTo>
                    <a:pt x="195866" y="3109495"/>
                  </a:lnTo>
                  <a:lnTo>
                    <a:pt x="215153" y="3150820"/>
                  </a:lnTo>
                  <a:lnTo>
                    <a:pt x="235266" y="3191675"/>
                  </a:lnTo>
                  <a:lnTo>
                    <a:pt x="256193" y="3232048"/>
                  </a:lnTo>
                  <a:lnTo>
                    <a:pt x="277924" y="3271928"/>
                  </a:lnTo>
                  <a:lnTo>
                    <a:pt x="300448" y="3311306"/>
                  </a:lnTo>
                  <a:lnTo>
                    <a:pt x="323754" y="3350169"/>
                  </a:lnTo>
                  <a:lnTo>
                    <a:pt x="347833" y="3388507"/>
                  </a:lnTo>
                  <a:lnTo>
                    <a:pt x="372672" y="3426311"/>
                  </a:lnTo>
                  <a:lnTo>
                    <a:pt x="398261" y="3463567"/>
                  </a:lnTo>
                  <a:lnTo>
                    <a:pt x="424590" y="3500268"/>
                  </a:lnTo>
                  <a:lnTo>
                    <a:pt x="451648" y="3536400"/>
                  </a:lnTo>
                  <a:lnTo>
                    <a:pt x="479424" y="3571954"/>
                  </a:lnTo>
                  <a:lnTo>
                    <a:pt x="507907" y="3606919"/>
                  </a:lnTo>
                  <a:lnTo>
                    <a:pt x="537086" y="3641284"/>
                  </a:lnTo>
                  <a:lnTo>
                    <a:pt x="566952" y="3675038"/>
                  </a:lnTo>
                  <a:lnTo>
                    <a:pt x="597492" y="3708172"/>
                  </a:lnTo>
                  <a:lnTo>
                    <a:pt x="628696" y="3740673"/>
                  </a:lnTo>
                  <a:lnTo>
                    <a:pt x="660555" y="3772531"/>
                  </a:lnTo>
                  <a:lnTo>
                    <a:pt x="693056" y="3803735"/>
                  </a:lnTo>
                  <a:lnTo>
                    <a:pt x="726189" y="3834276"/>
                  </a:lnTo>
                  <a:lnTo>
                    <a:pt x="759943" y="3864141"/>
                  </a:lnTo>
                  <a:lnTo>
                    <a:pt x="794308" y="3893320"/>
                  </a:lnTo>
                  <a:lnTo>
                    <a:pt x="829273" y="3921803"/>
                  </a:lnTo>
                  <a:lnTo>
                    <a:pt x="864827" y="3949579"/>
                  </a:lnTo>
                  <a:lnTo>
                    <a:pt x="900960" y="3976637"/>
                  </a:lnTo>
                  <a:lnTo>
                    <a:pt x="937660" y="4002966"/>
                  </a:lnTo>
                  <a:lnTo>
                    <a:pt x="974917" y="4028555"/>
                  </a:lnTo>
                  <a:lnTo>
                    <a:pt x="1012720" y="4053394"/>
                  </a:lnTo>
                  <a:lnTo>
                    <a:pt x="1051058" y="4077473"/>
                  </a:lnTo>
                  <a:lnTo>
                    <a:pt x="1089922" y="4100779"/>
                  </a:lnTo>
                  <a:lnTo>
                    <a:pt x="1129299" y="4123303"/>
                  </a:lnTo>
                  <a:lnTo>
                    <a:pt x="1169179" y="4145034"/>
                  </a:lnTo>
                  <a:lnTo>
                    <a:pt x="1209552" y="4165961"/>
                  </a:lnTo>
                  <a:lnTo>
                    <a:pt x="1250407" y="4186074"/>
                  </a:lnTo>
                  <a:lnTo>
                    <a:pt x="1291732" y="4205361"/>
                  </a:lnTo>
                  <a:lnTo>
                    <a:pt x="1333518" y="4223812"/>
                  </a:lnTo>
                  <a:lnTo>
                    <a:pt x="1375754" y="4241416"/>
                  </a:lnTo>
                  <a:lnTo>
                    <a:pt x="1418428" y="4258162"/>
                  </a:lnTo>
                  <a:lnTo>
                    <a:pt x="1461530" y="4274040"/>
                  </a:lnTo>
                  <a:lnTo>
                    <a:pt x="1505049" y="4289039"/>
                  </a:lnTo>
                  <a:lnTo>
                    <a:pt x="1548975" y="4303148"/>
                  </a:lnTo>
                  <a:lnTo>
                    <a:pt x="1593297" y="4316356"/>
                  </a:lnTo>
                  <a:lnTo>
                    <a:pt x="1638004" y="4328654"/>
                  </a:lnTo>
                  <a:lnTo>
                    <a:pt x="1683085" y="4340029"/>
                  </a:lnTo>
                  <a:lnTo>
                    <a:pt x="1728530" y="4350471"/>
                  </a:lnTo>
                  <a:lnTo>
                    <a:pt x="1774328" y="4359970"/>
                  </a:lnTo>
                  <a:lnTo>
                    <a:pt x="1820468" y="4368514"/>
                  </a:lnTo>
                  <a:lnTo>
                    <a:pt x="1866939" y="4376094"/>
                  </a:lnTo>
                  <a:lnTo>
                    <a:pt x="1913731" y="4382698"/>
                  </a:lnTo>
                  <a:lnTo>
                    <a:pt x="1960832" y="4388315"/>
                  </a:lnTo>
                  <a:lnTo>
                    <a:pt x="2008233" y="4392935"/>
                  </a:lnTo>
                  <a:lnTo>
                    <a:pt x="2055923" y="4396547"/>
                  </a:lnTo>
                  <a:lnTo>
                    <a:pt x="2103890" y="4399140"/>
                  </a:lnTo>
                  <a:lnTo>
                    <a:pt x="2152123" y="4400704"/>
                  </a:lnTo>
                  <a:lnTo>
                    <a:pt x="2200614" y="4401228"/>
                  </a:lnTo>
                  <a:lnTo>
                    <a:pt x="2249104" y="4400704"/>
                  </a:lnTo>
                  <a:lnTo>
                    <a:pt x="2297338" y="4399140"/>
                  </a:lnTo>
                  <a:lnTo>
                    <a:pt x="2345305" y="4396547"/>
                  </a:lnTo>
                  <a:lnTo>
                    <a:pt x="2392994" y="4392935"/>
                  </a:lnTo>
                  <a:lnTo>
                    <a:pt x="2440395" y="4388315"/>
                  </a:lnTo>
                  <a:lnTo>
                    <a:pt x="2487496" y="4382698"/>
                  </a:lnTo>
                  <a:lnTo>
                    <a:pt x="2534288" y="4376094"/>
                  </a:lnTo>
                  <a:lnTo>
                    <a:pt x="2580759" y="4368514"/>
                  </a:lnTo>
                  <a:lnTo>
                    <a:pt x="2626899" y="4359970"/>
                  </a:lnTo>
                  <a:lnTo>
                    <a:pt x="2672697" y="4350471"/>
                  </a:lnTo>
                  <a:lnTo>
                    <a:pt x="2718142" y="4340029"/>
                  </a:lnTo>
                  <a:lnTo>
                    <a:pt x="2763223" y="4328654"/>
                  </a:lnTo>
                  <a:lnTo>
                    <a:pt x="2807930" y="4316356"/>
                  </a:lnTo>
                  <a:lnTo>
                    <a:pt x="2852252" y="4303148"/>
                  </a:lnTo>
                  <a:lnTo>
                    <a:pt x="2896178" y="4289039"/>
                  </a:lnTo>
                  <a:lnTo>
                    <a:pt x="2939697" y="4274040"/>
                  </a:lnTo>
                  <a:lnTo>
                    <a:pt x="2982799" y="4258162"/>
                  </a:lnTo>
                  <a:lnTo>
                    <a:pt x="3025474" y="4241416"/>
                  </a:lnTo>
                  <a:lnTo>
                    <a:pt x="3067709" y="4223812"/>
                  </a:lnTo>
                  <a:lnTo>
                    <a:pt x="3109495" y="4205361"/>
                  </a:lnTo>
                  <a:lnTo>
                    <a:pt x="3150820" y="4186074"/>
                  </a:lnTo>
                  <a:lnTo>
                    <a:pt x="3191675" y="4165961"/>
                  </a:lnTo>
                  <a:lnTo>
                    <a:pt x="3232048" y="4145034"/>
                  </a:lnTo>
                  <a:lnTo>
                    <a:pt x="3271928" y="4123303"/>
                  </a:lnTo>
                  <a:lnTo>
                    <a:pt x="3311306" y="4100779"/>
                  </a:lnTo>
                  <a:lnTo>
                    <a:pt x="3350169" y="4077473"/>
                  </a:lnTo>
                  <a:lnTo>
                    <a:pt x="3388507" y="4053394"/>
                  </a:lnTo>
                  <a:lnTo>
                    <a:pt x="3426311" y="4028555"/>
                  </a:lnTo>
                  <a:lnTo>
                    <a:pt x="3463567" y="4002966"/>
                  </a:lnTo>
                  <a:lnTo>
                    <a:pt x="3500268" y="3976637"/>
                  </a:lnTo>
                  <a:lnTo>
                    <a:pt x="3536400" y="3949579"/>
                  </a:lnTo>
                  <a:lnTo>
                    <a:pt x="3571954" y="3921803"/>
                  </a:lnTo>
                  <a:lnTo>
                    <a:pt x="3606919" y="3893320"/>
                  </a:lnTo>
                  <a:lnTo>
                    <a:pt x="3641284" y="3864141"/>
                  </a:lnTo>
                  <a:lnTo>
                    <a:pt x="3675038" y="3834276"/>
                  </a:lnTo>
                  <a:lnTo>
                    <a:pt x="3708172" y="3803735"/>
                  </a:lnTo>
                  <a:lnTo>
                    <a:pt x="3740673" y="3772531"/>
                  </a:lnTo>
                  <a:lnTo>
                    <a:pt x="3772531" y="3740673"/>
                  </a:lnTo>
                  <a:lnTo>
                    <a:pt x="3803735" y="3708172"/>
                  </a:lnTo>
                  <a:lnTo>
                    <a:pt x="3834276" y="3675038"/>
                  </a:lnTo>
                  <a:lnTo>
                    <a:pt x="3864141" y="3641284"/>
                  </a:lnTo>
                  <a:lnTo>
                    <a:pt x="3893320" y="3606919"/>
                  </a:lnTo>
                  <a:lnTo>
                    <a:pt x="3921803" y="3571954"/>
                  </a:lnTo>
                  <a:lnTo>
                    <a:pt x="3949579" y="3536400"/>
                  </a:lnTo>
                  <a:lnTo>
                    <a:pt x="3976637" y="3500268"/>
                  </a:lnTo>
                  <a:lnTo>
                    <a:pt x="4002966" y="3463567"/>
                  </a:lnTo>
                  <a:lnTo>
                    <a:pt x="4028555" y="3426311"/>
                  </a:lnTo>
                  <a:lnTo>
                    <a:pt x="4053394" y="3388507"/>
                  </a:lnTo>
                  <a:lnTo>
                    <a:pt x="4077473" y="3350169"/>
                  </a:lnTo>
                  <a:lnTo>
                    <a:pt x="4100779" y="3311306"/>
                  </a:lnTo>
                  <a:lnTo>
                    <a:pt x="4123303" y="3271928"/>
                  </a:lnTo>
                  <a:lnTo>
                    <a:pt x="4145034" y="3232048"/>
                  </a:lnTo>
                  <a:lnTo>
                    <a:pt x="4165961" y="3191675"/>
                  </a:lnTo>
                  <a:lnTo>
                    <a:pt x="4186074" y="3150820"/>
                  </a:lnTo>
                  <a:lnTo>
                    <a:pt x="4205361" y="3109495"/>
                  </a:lnTo>
                  <a:lnTo>
                    <a:pt x="4223812" y="3067709"/>
                  </a:lnTo>
                  <a:lnTo>
                    <a:pt x="4241416" y="3025474"/>
                  </a:lnTo>
                  <a:lnTo>
                    <a:pt x="4258162" y="2982799"/>
                  </a:lnTo>
                  <a:lnTo>
                    <a:pt x="4274040" y="2939697"/>
                  </a:lnTo>
                  <a:lnTo>
                    <a:pt x="4289039" y="2896178"/>
                  </a:lnTo>
                  <a:lnTo>
                    <a:pt x="4303148" y="2852252"/>
                  </a:lnTo>
                  <a:lnTo>
                    <a:pt x="4316356" y="2807930"/>
                  </a:lnTo>
                  <a:lnTo>
                    <a:pt x="4328654" y="2763223"/>
                  </a:lnTo>
                  <a:lnTo>
                    <a:pt x="4340029" y="2718142"/>
                  </a:lnTo>
                  <a:lnTo>
                    <a:pt x="4350471" y="2672697"/>
                  </a:lnTo>
                  <a:lnTo>
                    <a:pt x="4359970" y="2626899"/>
                  </a:lnTo>
                  <a:lnTo>
                    <a:pt x="4368514" y="2580759"/>
                  </a:lnTo>
                  <a:lnTo>
                    <a:pt x="4376094" y="2534288"/>
                  </a:lnTo>
                  <a:lnTo>
                    <a:pt x="4382698" y="2487496"/>
                  </a:lnTo>
                  <a:lnTo>
                    <a:pt x="4388315" y="2440395"/>
                  </a:lnTo>
                  <a:lnTo>
                    <a:pt x="4392935" y="2392994"/>
                  </a:lnTo>
                  <a:lnTo>
                    <a:pt x="4396547" y="2345305"/>
                  </a:lnTo>
                  <a:lnTo>
                    <a:pt x="4399140" y="2297338"/>
                  </a:lnTo>
                  <a:lnTo>
                    <a:pt x="4400704" y="2249104"/>
                  </a:lnTo>
                  <a:lnTo>
                    <a:pt x="4401228" y="2200614"/>
                  </a:lnTo>
                  <a:lnTo>
                    <a:pt x="4400704" y="2152123"/>
                  </a:lnTo>
                  <a:lnTo>
                    <a:pt x="4399140" y="2103890"/>
                  </a:lnTo>
                  <a:lnTo>
                    <a:pt x="4396547" y="2055923"/>
                  </a:lnTo>
                  <a:lnTo>
                    <a:pt x="4392935" y="2008233"/>
                  </a:lnTo>
                  <a:lnTo>
                    <a:pt x="4388315" y="1960832"/>
                  </a:lnTo>
                  <a:lnTo>
                    <a:pt x="4382698" y="1913731"/>
                  </a:lnTo>
                  <a:lnTo>
                    <a:pt x="4376094" y="1866939"/>
                  </a:lnTo>
                  <a:lnTo>
                    <a:pt x="4368514" y="1820468"/>
                  </a:lnTo>
                  <a:lnTo>
                    <a:pt x="4359970" y="1774328"/>
                  </a:lnTo>
                  <a:lnTo>
                    <a:pt x="4350471" y="1728530"/>
                  </a:lnTo>
                  <a:lnTo>
                    <a:pt x="4340029" y="1683085"/>
                  </a:lnTo>
                  <a:lnTo>
                    <a:pt x="4328654" y="1638004"/>
                  </a:lnTo>
                  <a:lnTo>
                    <a:pt x="4316356" y="1593297"/>
                  </a:lnTo>
                  <a:lnTo>
                    <a:pt x="4303148" y="1548975"/>
                  </a:lnTo>
                  <a:lnTo>
                    <a:pt x="4289039" y="1505049"/>
                  </a:lnTo>
                  <a:lnTo>
                    <a:pt x="4274040" y="1461530"/>
                  </a:lnTo>
                  <a:lnTo>
                    <a:pt x="4258162" y="1418428"/>
                  </a:lnTo>
                  <a:lnTo>
                    <a:pt x="4241416" y="1375754"/>
                  </a:lnTo>
                  <a:lnTo>
                    <a:pt x="4223812" y="1333518"/>
                  </a:lnTo>
                  <a:lnTo>
                    <a:pt x="4205361" y="1291732"/>
                  </a:lnTo>
                  <a:lnTo>
                    <a:pt x="4186074" y="1250407"/>
                  </a:lnTo>
                  <a:lnTo>
                    <a:pt x="4165961" y="1209552"/>
                  </a:lnTo>
                  <a:lnTo>
                    <a:pt x="4145034" y="1169179"/>
                  </a:lnTo>
                  <a:lnTo>
                    <a:pt x="4123303" y="1129299"/>
                  </a:lnTo>
                  <a:lnTo>
                    <a:pt x="4100779" y="1089922"/>
                  </a:lnTo>
                  <a:lnTo>
                    <a:pt x="4077473" y="1051058"/>
                  </a:lnTo>
                  <a:lnTo>
                    <a:pt x="4053394" y="1012720"/>
                  </a:lnTo>
                  <a:lnTo>
                    <a:pt x="4028555" y="974917"/>
                  </a:lnTo>
                  <a:lnTo>
                    <a:pt x="4002966" y="937660"/>
                  </a:lnTo>
                  <a:lnTo>
                    <a:pt x="3976637" y="900960"/>
                  </a:lnTo>
                  <a:lnTo>
                    <a:pt x="3949579" y="864827"/>
                  </a:lnTo>
                  <a:lnTo>
                    <a:pt x="3921803" y="829273"/>
                  </a:lnTo>
                  <a:lnTo>
                    <a:pt x="3893320" y="794308"/>
                  </a:lnTo>
                  <a:lnTo>
                    <a:pt x="3864141" y="759943"/>
                  </a:lnTo>
                  <a:lnTo>
                    <a:pt x="3834276" y="726189"/>
                  </a:lnTo>
                  <a:lnTo>
                    <a:pt x="3803735" y="693056"/>
                  </a:lnTo>
                  <a:lnTo>
                    <a:pt x="3772531" y="660555"/>
                  </a:lnTo>
                  <a:lnTo>
                    <a:pt x="3740673" y="628696"/>
                  </a:lnTo>
                  <a:lnTo>
                    <a:pt x="3708172" y="597492"/>
                  </a:lnTo>
                  <a:lnTo>
                    <a:pt x="3675038" y="566952"/>
                  </a:lnTo>
                  <a:lnTo>
                    <a:pt x="3641284" y="537086"/>
                  </a:lnTo>
                  <a:lnTo>
                    <a:pt x="3606919" y="507907"/>
                  </a:lnTo>
                  <a:lnTo>
                    <a:pt x="3571954" y="479424"/>
                  </a:lnTo>
                  <a:lnTo>
                    <a:pt x="3536400" y="451648"/>
                  </a:lnTo>
                  <a:lnTo>
                    <a:pt x="3500268" y="424590"/>
                  </a:lnTo>
                  <a:lnTo>
                    <a:pt x="3463567" y="398261"/>
                  </a:lnTo>
                  <a:lnTo>
                    <a:pt x="3426311" y="372672"/>
                  </a:lnTo>
                  <a:lnTo>
                    <a:pt x="3388507" y="347833"/>
                  </a:lnTo>
                  <a:lnTo>
                    <a:pt x="3350169" y="323754"/>
                  </a:lnTo>
                  <a:lnTo>
                    <a:pt x="3311306" y="300448"/>
                  </a:lnTo>
                  <a:lnTo>
                    <a:pt x="3271928" y="277924"/>
                  </a:lnTo>
                  <a:lnTo>
                    <a:pt x="3232048" y="256193"/>
                  </a:lnTo>
                  <a:lnTo>
                    <a:pt x="3191675" y="235266"/>
                  </a:lnTo>
                  <a:lnTo>
                    <a:pt x="3150820" y="215153"/>
                  </a:lnTo>
                  <a:lnTo>
                    <a:pt x="3109495" y="195866"/>
                  </a:lnTo>
                  <a:lnTo>
                    <a:pt x="3067709" y="177416"/>
                  </a:lnTo>
                  <a:lnTo>
                    <a:pt x="3025474" y="159812"/>
                  </a:lnTo>
                  <a:lnTo>
                    <a:pt x="2982799" y="143065"/>
                  </a:lnTo>
                  <a:lnTo>
                    <a:pt x="2939697" y="127187"/>
                  </a:lnTo>
                  <a:lnTo>
                    <a:pt x="2896178" y="112188"/>
                  </a:lnTo>
                  <a:lnTo>
                    <a:pt x="2852252" y="98079"/>
                  </a:lnTo>
                  <a:lnTo>
                    <a:pt x="2807930" y="84871"/>
                  </a:lnTo>
                  <a:lnTo>
                    <a:pt x="2763223" y="72574"/>
                  </a:lnTo>
                  <a:lnTo>
                    <a:pt x="2718142" y="61198"/>
                  </a:lnTo>
                  <a:lnTo>
                    <a:pt x="2672697" y="50756"/>
                  </a:lnTo>
                  <a:lnTo>
                    <a:pt x="2626899" y="41257"/>
                  </a:lnTo>
                  <a:lnTo>
                    <a:pt x="2580759" y="32713"/>
                  </a:lnTo>
                  <a:lnTo>
                    <a:pt x="2534288" y="25133"/>
                  </a:lnTo>
                  <a:lnTo>
                    <a:pt x="2487496" y="18530"/>
                  </a:lnTo>
                  <a:lnTo>
                    <a:pt x="2440395" y="12912"/>
                  </a:lnTo>
                  <a:lnTo>
                    <a:pt x="2392994" y="8292"/>
                  </a:lnTo>
                  <a:lnTo>
                    <a:pt x="2345305" y="4680"/>
                  </a:lnTo>
                  <a:lnTo>
                    <a:pt x="2297338" y="2087"/>
                  </a:lnTo>
                  <a:lnTo>
                    <a:pt x="2249104" y="523"/>
                  </a:lnTo>
                  <a:lnTo>
                    <a:pt x="220061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31" name="object 131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8804" y="10439955"/>
              <a:ext cx="2559949" cy="255994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346" y="9757817"/>
              <a:ext cx="204482" cy="18020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2281" y="9741539"/>
              <a:ext cx="197831" cy="21133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340" y="9767243"/>
              <a:ext cx="190197" cy="161352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4760" y="9745824"/>
              <a:ext cx="171635" cy="20333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6777" y="10071727"/>
              <a:ext cx="204482" cy="180202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9203" y="10081148"/>
              <a:ext cx="190197" cy="16135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6774" y="10062586"/>
              <a:ext cx="206191" cy="19762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3761" y="10125983"/>
              <a:ext cx="162210" cy="115668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6402" y="10065153"/>
              <a:ext cx="111431" cy="192201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576060" y="9546533"/>
              <a:ext cx="1470660" cy="0"/>
            </a:xfrm>
            <a:custGeom>
              <a:avLst/>
              <a:gdLst/>
              <a:ahLst/>
              <a:cxnLst/>
              <a:rect l="l" t="t" r="r" b="b"/>
              <a:pathLst>
                <a:path w="1470660">
                  <a:moveTo>
                    <a:pt x="1470371" y="0"/>
                  </a:move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576060" y="9546533"/>
              <a:ext cx="1470660" cy="0"/>
            </a:xfrm>
            <a:custGeom>
              <a:avLst/>
              <a:gdLst/>
              <a:ahLst/>
              <a:cxnLst/>
              <a:rect l="l" t="t" r="r" b="b"/>
              <a:pathLst>
                <a:path w="1470660">
                  <a:moveTo>
                    <a:pt x="0" y="0"/>
                  </a:moveTo>
                  <a:lnTo>
                    <a:pt x="1470371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29133" y="10402405"/>
              <a:ext cx="2359660" cy="0"/>
            </a:xfrm>
            <a:custGeom>
              <a:avLst/>
              <a:gdLst/>
              <a:ahLst/>
              <a:cxnLst/>
              <a:rect l="l" t="t" r="r" b="b"/>
              <a:pathLst>
                <a:path w="2359660">
                  <a:moveTo>
                    <a:pt x="2359164" y="0"/>
                  </a:moveTo>
                  <a:lnTo>
                    <a:pt x="0" y="0"/>
                  </a:lnTo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29133" y="10402405"/>
              <a:ext cx="2359660" cy="0"/>
            </a:xfrm>
            <a:custGeom>
              <a:avLst/>
              <a:gdLst/>
              <a:ahLst/>
              <a:cxnLst/>
              <a:rect l="l" t="t" r="r" b="b"/>
              <a:pathLst>
                <a:path w="2359660">
                  <a:moveTo>
                    <a:pt x="0" y="0"/>
                  </a:moveTo>
                  <a:lnTo>
                    <a:pt x="2359164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45" name="object 14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9159" y="9484751"/>
              <a:ext cx="3276511" cy="289063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895490" y="10842398"/>
              <a:ext cx="1160780" cy="419734"/>
            </a:xfrm>
            <a:custGeom>
              <a:avLst/>
              <a:gdLst/>
              <a:ahLst/>
              <a:cxnLst/>
              <a:rect l="l" t="t" r="r" b="b"/>
              <a:pathLst>
                <a:path w="1160780" h="419734">
                  <a:moveTo>
                    <a:pt x="914929" y="0"/>
                  </a:moveTo>
                  <a:lnTo>
                    <a:pt x="245641" y="0"/>
                  </a:lnTo>
                  <a:lnTo>
                    <a:pt x="196136" y="4259"/>
                  </a:lnTo>
                  <a:lnTo>
                    <a:pt x="150026" y="16475"/>
                  </a:lnTo>
                  <a:lnTo>
                    <a:pt x="108300" y="35804"/>
                  </a:lnTo>
                  <a:lnTo>
                    <a:pt x="71946" y="61405"/>
                  </a:lnTo>
                  <a:lnTo>
                    <a:pt x="41951" y="92433"/>
                  </a:lnTo>
                  <a:lnTo>
                    <a:pt x="19303" y="128047"/>
                  </a:lnTo>
                  <a:lnTo>
                    <a:pt x="4990" y="167402"/>
                  </a:lnTo>
                  <a:lnTo>
                    <a:pt x="0" y="209657"/>
                  </a:lnTo>
                  <a:lnTo>
                    <a:pt x="4990" y="251910"/>
                  </a:lnTo>
                  <a:lnTo>
                    <a:pt x="19303" y="291264"/>
                  </a:lnTo>
                  <a:lnTo>
                    <a:pt x="41951" y="326876"/>
                  </a:lnTo>
                  <a:lnTo>
                    <a:pt x="71946" y="357903"/>
                  </a:lnTo>
                  <a:lnTo>
                    <a:pt x="108300" y="383503"/>
                  </a:lnTo>
                  <a:lnTo>
                    <a:pt x="150026" y="402833"/>
                  </a:lnTo>
                  <a:lnTo>
                    <a:pt x="196136" y="415049"/>
                  </a:lnTo>
                  <a:lnTo>
                    <a:pt x="245641" y="419308"/>
                  </a:lnTo>
                  <a:lnTo>
                    <a:pt x="914929" y="419308"/>
                  </a:lnTo>
                  <a:lnTo>
                    <a:pt x="964432" y="415049"/>
                  </a:lnTo>
                  <a:lnTo>
                    <a:pt x="1010540" y="402833"/>
                  </a:lnTo>
                  <a:lnTo>
                    <a:pt x="1052265" y="383503"/>
                  </a:lnTo>
                  <a:lnTo>
                    <a:pt x="1088618" y="357903"/>
                  </a:lnTo>
                  <a:lnTo>
                    <a:pt x="1118613" y="326876"/>
                  </a:lnTo>
                  <a:lnTo>
                    <a:pt x="1141260" y="291264"/>
                  </a:lnTo>
                  <a:lnTo>
                    <a:pt x="1155573" y="251910"/>
                  </a:lnTo>
                  <a:lnTo>
                    <a:pt x="1160564" y="209657"/>
                  </a:lnTo>
                  <a:lnTo>
                    <a:pt x="1155573" y="167402"/>
                  </a:lnTo>
                  <a:lnTo>
                    <a:pt x="1141260" y="128047"/>
                  </a:lnTo>
                  <a:lnTo>
                    <a:pt x="1118613" y="92433"/>
                  </a:lnTo>
                  <a:lnTo>
                    <a:pt x="1088618" y="61405"/>
                  </a:lnTo>
                  <a:lnTo>
                    <a:pt x="1052265" y="35804"/>
                  </a:lnTo>
                  <a:lnTo>
                    <a:pt x="1010540" y="16475"/>
                  </a:lnTo>
                  <a:lnTo>
                    <a:pt x="964432" y="4259"/>
                  </a:lnTo>
                  <a:lnTo>
                    <a:pt x="914929" y="0"/>
                  </a:lnTo>
                  <a:close/>
                </a:path>
              </a:pathLst>
            </a:custGeom>
            <a:solidFill>
              <a:srgbClr val="DEDDD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47" name="object 147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732" y="10954114"/>
              <a:ext cx="182341" cy="187851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061" y="10961048"/>
              <a:ext cx="144814" cy="175610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273" y="10966965"/>
              <a:ext cx="173460" cy="16724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732" y="10966353"/>
              <a:ext cx="138694" cy="172145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3599" y="10964520"/>
              <a:ext cx="171119" cy="171119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722320" y="11654021"/>
              <a:ext cx="1153795" cy="419734"/>
            </a:xfrm>
            <a:custGeom>
              <a:avLst/>
              <a:gdLst/>
              <a:ahLst/>
              <a:cxnLst/>
              <a:rect l="l" t="t" r="r" b="b"/>
              <a:pathLst>
                <a:path w="1153795" h="419734">
                  <a:moveTo>
                    <a:pt x="909271" y="0"/>
                  </a:moveTo>
                  <a:lnTo>
                    <a:pt x="244120" y="0"/>
                  </a:lnTo>
                  <a:lnTo>
                    <a:pt x="194920" y="4259"/>
                  </a:lnTo>
                  <a:lnTo>
                    <a:pt x="149096" y="16475"/>
                  </a:lnTo>
                  <a:lnTo>
                    <a:pt x="107628" y="35804"/>
                  </a:lnTo>
                  <a:lnTo>
                    <a:pt x="71500" y="61405"/>
                  </a:lnTo>
                  <a:lnTo>
                    <a:pt x="41691" y="92433"/>
                  </a:lnTo>
                  <a:lnTo>
                    <a:pt x="19183" y="128047"/>
                  </a:lnTo>
                  <a:lnTo>
                    <a:pt x="4959" y="167402"/>
                  </a:lnTo>
                  <a:lnTo>
                    <a:pt x="0" y="209657"/>
                  </a:lnTo>
                  <a:lnTo>
                    <a:pt x="4959" y="251910"/>
                  </a:lnTo>
                  <a:lnTo>
                    <a:pt x="19183" y="291264"/>
                  </a:lnTo>
                  <a:lnTo>
                    <a:pt x="41691" y="326876"/>
                  </a:lnTo>
                  <a:lnTo>
                    <a:pt x="71500" y="357903"/>
                  </a:lnTo>
                  <a:lnTo>
                    <a:pt x="107628" y="383503"/>
                  </a:lnTo>
                  <a:lnTo>
                    <a:pt x="149096" y="402833"/>
                  </a:lnTo>
                  <a:lnTo>
                    <a:pt x="194920" y="415049"/>
                  </a:lnTo>
                  <a:lnTo>
                    <a:pt x="244120" y="419308"/>
                  </a:lnTo>
                  <a:lnTo>
                    <a:pt x="909271" y="419308"/>
                  </a:lnTo>
                  <a:lnTo>
                    <a:pt x="958469" y="415049"/>
                  </a:lnTo>
                  <a:lnTo>
                    <a:pt x="1004292" y="402833"/>
                  </a:lnTo>
                  <a:lnTo>
                    <a:pt x="1045759" y="383503"/>
                  </a:lnTo>
                  <a:lnTo>
                    <a:pt x="1081889" y="357903"/>
                  </a:lnTo>
                  <a:lnTo>
                    <a:pt x="1111698" y="326876"/>
                  </a:lnTo>
                  <a:lnTo>
                    <a:pt x="1134207" y="291264"/>
                  </a:lnTo>
                  <a:lnTo>
                    <a:pt x="1148431" y="251910"/>
                  </a:lnTo>
                  <a:lnTo>
                    <a:pt x="1153391" y="209657"/>
                  </a:lnTo>
                  <a:lnTo>
                    <a:pt x="1148431" y="167402"/>
                  </a:lnTo>
                  <a:lnTo>
                    <a:pt x="1134207" y="128047"/>
                  </a:lnTo>
                  <a:lnTo>
                    <a:pt x="1111698" y="92433"/>
                  </a:lnTo>
                  <a:lnTo>
                    <a:pt x="1081889" y="61405"/>
                  </a:lnTo>
                  <a:lnTo>
                    <a:pt x="1045759" y="35804"/>
                  </a:lnTo>
                  <a:lnTo>
                    <a:pt x="1004292" y="16475"/>
                  </a:lnTo>
                  <a:lnTo>
                    <a:pt x="958469" y="4259"/>
                  </a:lnTo>
                  <a:lnTo>
                    <a:pt x="909271" y="0"/>
                  </a:lnTo>
                  <a:close/>
                </a:path>
              </a:pathLst>
            </a:custGeom>
            <a:solidFill>
              <a:srgbClr val="DEDDD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53" name="object 153"/>
            <p:cNvPicPr/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7324" y="11765745"/>
              <a:ext cx="182341" cy="187851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652" y="11772678"/>
              <a:ext cx="144814" cy="17561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9020" y="11772878"/>
              <a:ext cx="373703" cy="173167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967" y="11773904"/>
              <a:ext cx="122579" cy="174792"/>
            </a:xfrm>
            <a:prstGeom prst="rect">
              <a:avLst/>
            </a:prstGeom>
          </p:spPr>
        </p:pic>
      </p:grpSp>
      <p:pic>
        <p:nvPicPr>
          <p:cNvPr id="157" name="object 157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707" y="612904"/>
            <a:ext cx="98738" cy="87012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159" y="617453"/>
            <a:ext cx="89909" cy="7764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062" y="605181"/>
            <a:ext cx="79026" cy="102046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611" y="608688"/>
            <a:ext cx="70192" cy="9633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066" y="610385"/>
            <a:ext cx="85087" cy="91457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019" y="617458"/>
            <a:ext cx="81136" cy="81081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10011006" y="656048"/>
            <a:ext cx="101312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32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sp>
        <p:nvSpPr>
          <p:cNvPr id="164" name="object 164"/>
          <p:cNvSpPr/>
          <p:nvPr/>
        </p:nvSpPr>
        <p:spPr>
          <a:xfrm>
            <a:off x="9083652" y="482347"/>
            <a:ext cx="1138411" cy="0"/>
          </a:xfrm>
          <a:custGeom>
            <a:avLst/>
            <a:gdLst/>
            <a:ahLst/>
            <a:cxnLst/>
            <a:rect l="l" t="t" r="r" b="b"/>
            <a:pathLst>
              <a:path w="2140584">
                <a:moveTo>
                  <a:pt x="0" y="0"/>
                </a:moveTo>
                <a:lnTo>
                  <a:pt x="2140584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165" name="object 165"/>
          <p:cNvGrpSpPr/>
          <p:nvPr/>
        </p:nvGrpSpPr>
        <p:grpSpPr>
          <a:xfrm>
            <a:off x="7470591" y="542940"/>
            <a:ext cx="3125479" cy="2630401"/>
            <a:chOff x="14045660" y="1020905"/>
            <a:chExt cx="5876925" cy="4946015"/>
          </a:xfrm>
        </p:grpSpPr>
        <p:sp>
          <p:nvSpPr>
            <p:cNvPr id="166" name="object 166"/>
            <p:cNvSpPr/>
            <p:nvPr/>
          </p:nvSpPr>
          <p:spPr>
            <a:xfrm>
              <a:off x="17078743" y="1585559"/>
              <a:ext cx="2140585" cy="0"/>
            </a:xfrm>
            <a:custGeom>
              <a:avLst/>
              <a:gdLst/>
              <a:ahLst/>
              <a:cxnLst/>
              <a:rect l="l" t="t" r="r" b="b"/>
              <a:pathLst>
                <a:path w="2140584">
                  <a:moveTo>
                    <a:pt x="0" y="0"/>
                  </a:moveTo>
                  <a:lnTo>
                    <a:pt x="2140584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67" name="object 167"/>
            <p:cNvPicPr/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6874" y="1020905"/>
              <a:ext cx="2931432" cy="265703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53404" y="2355580"/>
              <a:ext cx="2069144" cy="1961845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8630448" y="3771525"/>
              <a:ext cx="1047750" cy="381000"/>
            </a:xfrm>
            <a:custGeom>
              <a:avLst/>
              <a:gdLst/>
              <a:ahLst/>
              <a:cxnLst/>
              <a:rect l="l" t="t" r="r" b="b"/>
              <a:pathLst>
                <a:path w="1047750" h="381000">
                  <a:moveTo>
                    <a:pt x="825619" y="0"/>
                  </a:moveTo>
                  <a:lnTo>
                    <a:pt x="221656" y="0"/>
                  </a:lnTo>
                  <a:lnTo>
                    <a:pt x="170832" y="5027"/>
                  </a:lnTo>
                  <a:lnTo>
                    <a:pt x="124177" y="19348"/>
                  </a:lnTo>
                  <a:lnTo>
                    <a:pt x="83021" y="41821"/>
                  </a:lnTo>
                  <a:lnTo>
                    <a:pt x="48695" y="71302"/>
                  </a:lnTo>
                  <a:lnTo>
                    <a:pt x="22529" y="106649"/>
                  </a:lnTo>
                  <a:lnTo>
                    <a:pt x="5854" y="146719"/>
                  </a:lnTo>
                  <a:lnTo>
                    <a:pt x="0" y="190371"/>
                  </a:lnTo>
                  <a:lnTo>
                    <a:pt x="5854" y="234021"/>
                  </a:lnTo>
                  <a:lnTo>
                    <a:pt x="22529" y="274090"/>
                  </a:lnTo>
                  <a:lnTo>
                    <a:pt x="48695" y="309435"/>
                  </a:lnTo>
                  <a:lnTo>
                    <a:pt x="83021" y="338916"/>
                  </a:lnTo>
                  <a:lnTo>
                    <a:pt x="124177" y="361388"/>
                  </a:lnTo>
                  <a:lnTo>
                    <a:pt x="170832" y="375709"/>
                  </a:lnTo>
                  <a:lnTo>
                    <a:pt x="221656" y="380736"/>
                  </a:lnTo>
                  <a:lnTo>
                    <a:pt x="825619" y="380736"/>
                  </a:lnTo>
                  <a:lnTo>
                    <a:pt x="876443" y="375709"/>
                  </a:lnTo>
                  <a:lnTo>
                    <a:pt x="923099" y="361388"/>
                  </a:lnTo>
                  <a:lnTo>
                    <a:pt x="964257" y="338916"/>
                  </a:lnTo>
                  <a:lnTo>
                    <a:pt x="998584" y="309435"/>
                  </a:lnTo>
                  <a:lnTo>
                    <a:pt x="1024752" y="274090"/>
                  </a:lnTo>
                  <a:lnTo>
                    <a:pt x="1041428" y="234021"/>
                  </a:lnTo>
                  <a:lnTo>
                    <a:pt x="1047282" y="190371"/>
                  </a:lnTo>
                  <a:lnTo>
                    <a:pt x="1041428" y="146719"/>
                  </a:lnTo>
                  <a:lnTo>
                    <a:pt x="1024752" y="106649"/>
                  </a:lnTo>
                  <a:lnTo>
                    <a:pt x="998584" y="71302"/>
                  </a:lnTo>
                  <a:lnTo>
                    <a:pt x="964257" y="41821"/>
                  </a:lnTo>
                  <a:lnTo>
                    <a:pt x="923099" y="19348"/>
                  </a:lnTo>
                  <a:lnTo>
                    <a:pt x="876443" y="5027"/>
                  </a:lnTo>
                  <a:lnTo>
                    <a:pt x="825619" y="0"/>
                  </a:lnTo>
                  <a:close/>
                </a:path>
              </a:pathLst>
            </a:custGeom>
            <a:solidFill>
              <a:srgbClr val="DEDDD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70" name="object 170"/>
            <p:cNvPicPr/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34891" y="3872923"/>
              <a:ext cx="165602" cy="170609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5878" y="3879221"/>
              <a:ext cx="131515" cy="15949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81473" y="3879409"/>
              <a:ext cx="339365" cy="157272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58249" y="3880334"/>
              <a:ext cx="111331" cy="15875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68166" y="1535416"/>
              <a:ext cx="2537110" cy="2551252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5660" y="2626392"/>
              <a:ext cx="2281933" cy="226426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4687155" y="4282456"/>
              <a:ext cx="1160780" cy="419734"/>
            </a:xfrm>
            <a:custGeom>
              <a:avLst/>
              <a:gdLst/>
              <a:ahLst/>
              <a:cxnLst/>
              <a:rect l="l" t="t" r="r" b="b"/>
              <a:pathLst>
                <a:path w="1160780" h="419735">
                  <a:moveTo>
                    <a:pt x="914929" y="0"/>
                  </a:moveTo>
                  <a:lnTo>
                    <a:pt x="245641" y="0"/>
                  </a:lnTo>
                  <a:lnTo>
                    <a:pt x="196136" y="4259"/>
                  </a:lnTo>
                  <a:lnTo>
                    <a:pt x="150026" y="16475"/>
                  </a:lnTo>
                  <a:lnTo>
                    <a:pt x="108300" y="35804"/>
                  </a:lnTo>
                  <a:lnTo>
                    <a:pt x="71946" y="61405"/>
                  </a:lnTo>
                  <a:lnTo>
                    <a:pt x="41951" y="92433"/>
                  </a:lnTo>
                  <a:lnTo>
                    <a:pt x="19303" y="128047"/>
                  </a:lnTo>
                  <a:lnTo>
                    <a:pt x="4990" y="167402"/>
                  </a:lnTo>
                  <a:lnTo>
                    <a:pt x="0" y="209657"/>
                  </a:lnTo>
                  <a:lnTo>
                    <a:pt x="4990" y="251910"/>
                  </a:lnTo>
                  <a:lnTo>
                    <a:pt x="19303" y="291264"/>
                  </a:lnTo>
                  <a:lnTo>
                    <a:pt x="41951" y="326876"/>
                  </a:lnTo>
                  <a:lnTo>
                    <a:pt x="71946" y="357903"/>
                  </a:lnTo>
                  <a:lnTo>
                    <a:pt x="108300" y="383503"/>
                  </a:lnTo>
                  <a:lnTo>
                    <a:pt x="150026" y="402833"/>
                  </a:lnTo>
                  <a:lnTo>
                    <a:pt x="196136" y="415049"/>
                  </a:lnTo>
                  <a:lnTo>
                    <a:pt x="245641" y="419308"/>
                  </a:lnTo>
                  <a:lnTo>
                    <a:pt x="914929" y="419308"/>
                  </a:lnTo>
                  <a:lnTo>
                    <a:pt x="964432" y="415049"/>
                  </a:lnTo>
                  <a:lnTo>
                    <a:pt x="1010540" y="402833"/>
                  </a:lnTo>
                  <a:lnTo>
                    <a:pt x="1052265" y="383503"/>
                  </a:lnTo>
                  <a:lnTo>
                    <a:pt x="1088618" y="357903"/>
                  </a:lnTo>
                  <a:lnTo>
                    <a:pt x="1118613" y="326876"/>
                  </a:lnTo>
                  <a:lnTo>
                    <a:pt x="1141260" y="291264"/>
                  </a:lnTo>
                  <a:lnTo>
                    <a:pt x="1155573" y="251910"/>
                  </a:lnTo>
                  <a:lnTo>
                    <a:pt x="1160564" y="209657"/>
                  </a:lnTo>
                  <a:lnTo>
                    <a:pt x="1155573" y="167402"/>
                  </a:lnTo>
                  <a:lnTo>
                    <a:pt x="1141260" y="128047"/>
                  </a:lnTo>
                  <a:lnTo>
                    <a:pt x="1118613" y="92433"/>
                  </a:lnTo>
                  <a:lnTo>
                    <a:pt x="1088618" y="61405"/>
                  </a:lnTo>
                  <a:lnTo>
                    <a:pt x="1052265" y="35804"/>
                  </a:lnTo>
                  <a:lnTo>
                    <a:pt x="1010540" y="16475"/>
                  </a:lnTo>
                  <a:lnTo>
                    <a:pt x="964432" y="4259"/>
                  </a:lnTo>
                  <a:lnTo>
                    <a:pt x="914929" y="0"/>
                  </a:lnTo>
                  <a:close/>
                </a:path>
              </a:pathLst>
            </a:custGeom>
            <a:solidFill>
              <a:srgbClr val="DEDDD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77" name="object 177"/>
            <p:cNvPicPr/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8400" y="4394174"/>
              <a:ext cx="182341" cy="187844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8727" y="4401110"/>
              <a:ext cx="144808" cy="17560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86937" y="4407021"/>
              <a:ext cx="173460" cy="167244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9399" y="4406412"/>
              <a:ext cx="138694" cy="172145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65262" y="4404575"/>
              <a:ext cx="171126" cy="171126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14586925" y="1855214"/>
              <a:ext cx="2140585" cy="0"/>
            </a:xfrm>
            <a:custGeom>
              <a:avLst/>
              <a:gdLst/>
              <a:ahLst/>
              <a:cxnLst/>
              <a:rect l="l" t="t" r="r" b="b"/>
              <a:pathLst>
                <a:path w="2140584">
                  <a:moveTo>
                    <a:pt x="0" y="0"/>
                  </a:moveTo>
                  <a:lnTo>
                    <a:pt x="2140584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3" name="object 183"/>
            <p:cNvPicPr/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30349" y="1418874"/>
              <a:ext cx="157781" cy="17074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98990" y="1445191"/>
              <a:ext cx="140799" cy="157397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60001" y="1424191"/>
              <a:ext cx="147634" cy="159207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03064" y="1410188"/>
              <a:ext cx="170093" cy="187475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97831" y="1416148"/>
              <a:ext cx="101176" cy="174511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45466" y="1379851"/>
              <a:ext cx="177916" cy="217809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14722" y="1419521"/>
              <a:ext cx="102402" cy="1662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6330655" y="1503243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32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91" name="object 191"/>
            <p:cNvPicPr/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98256" y="1430673"/>
              <a:ext cx="172681" cy="14650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586925" y="1176626"/>
              <a:ext cx="2140585" cy="0"/>
            </a:xfrm>
            <a:custGeom>
              <a:avLst/>
              <a:gdLst/>
              <a:ahLst/>
              <a:cxnLst/>
              <a:rect l="l" t="t" r="r" b="b"/>
              <a:pathLst>
                <a:path w="2140584">
                  <a:moveTo>
                    <a:pt x="0" y="0"/>
                  </a:moveTo>
                  <a:lnTo>
                    <a:pt x="2140584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93" name="object 193"/>
            <p:cNvPicPr/>
            <p:nvPr/>
          </p:nvPicPr>
          <p:blipFill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7217" y="2930195"/>
              <a:ext cx="3036125" cy="3036127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57658" y="5620656"/>
              <a:ext cx="141061" cy="21262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7211" y="5677965"/>
              <a:ext cx="141061" cy="13949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72361" y="5648544"/>
              <a:ext cx="168545" cy="15932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21034" y="5632068"/>
              <a:ext cx="170616" cy="19032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79295" y="5654368"/>
              <a:ext cx="172681" cy="14650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6120" y="5647886"/>
              <a:ext cx="147636" cy="159207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10074" y="5695077"/>
              <a:ext cx="147275" cy="105016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94075" y="5612878"/>
              <a:ext cx="126718" cy="20147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5732203" y="5363201"/>
              <a:ext cx="2140585" cy="0"/>
            </a:xfrm>
            <a:custGeom>
              <a:avLst/>
              <a:gdLst/>
              <a:ahLst/>
              <a:cxnLst/>
              <a:rect l="l" t="t" r="r" b="b"/>
              <a:pathLst>
                <a:path w="2140584">
                  <a:moveTo>
                    <a:pt x="0" y="0"/>
                  </a:moveTo>
                  <a:lnTo>
                    <a:pt x="2140584" y="0"/>
                  </a:lnTo>
                </a:path>
              </a:pathLst>
            </a:custGeom>
            <a:ln w="11898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sp>
        <p:nvSpPr>
          <p:cNvPr id="203" name="object 203"/>
          <p:cNvSpPr/>
          <p:nvPr/>
        </p:nvSpPr>
        <p:spPr>
          <a:xfrm>
            <a:off x="8382612" y="3265762"/>
            <a:ext cx="1138411" cy="0"/>
          </a:xfrm>
          <a:custGeom>
            <a:avLst/>
            <a:gdLst/>
            <a:ahLst/>
            <a:cxnLst/>
            <a:rect l="l" t="t" r="r" b="b"/>
            <a:pathLst>
              <a:path w="2140584">
                <a:moveTo>
                  <a:pt x="0" y="0"/>
                </a:moveTo>
                <a:lnTo>
                  <a:pt x="2140584" y="0"/>
                </a:lnTo>
              </a:path>
            </a:pathLst>
          </a:custGeom>
          <a:ln w="1189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509"/>
          </a:p>
        </p:txBody>
      </p:sp>
      <p:grpSp>
        <p:nvGrpSpPr>
          <p:cNvPr id="204" name="object 204"/>
          <p:cNvGrpSpPr/>
          <p:nvPr/>
        </p:nvGrpSpPr>
        <p:grpSpPr>
          <a:xfrm>
            <a:off x="8481029" y="2554730"/>
            <a:ext cx="617329" cy="223224"/>
            <a:chOff x="15945615" y="4803729"/>
            <a:chExt cx="1160780" cy="419734"/>
          </a:xfrm>
        </p:grpSpPr>
        <p:sp>
          <p:nvSpPr>
            <p:cNvPr id="205" name="object 205"/>
            <p:cNvSpPr/>
            <p:nvPr/>
          </p:nvSpPr>
          <p:spPr>
            <a:xfrm>
              <a:off x="15945615" y="4803729"/>
              <a:ext cx="1160780" cy="419734"/>
            </a:xfrm>
            <a:custGeom>
              <a:avLst/>
              <a:gdLst/>
              <a:ahLst/>
              <a:cxnLst/>
              <a:rect l="l" t="t" r="r" b="b"/>
              <a:pathLst>
                <a:path w="1160780" h="419735">
                  <a:moveTo>
                    <a:pt x="914929" y="0"/>
                  </a:moveTo>
                  <a:lnTo>
                    <a:pt x="245641" y="0"/>
                  </a:lnTo>
                  <a:lnTo>
                    <a:pt x="196136" y="4259"/>
                  </a:lnTo>
                  <a:lnTo>
                    <a:pt x="150026" y="16475"/>
                  </a:lnTo>
                  <a:lnTo>
                    <a:pt x="108300" y="35804"/>
                  </a:lnTo>
                  <a:lnTo>
                    <a:pt x="71946" y="61405"/>
                  </a:lnTo>
                  <a:lnTo>
                    <a:pt x="41951" y="92433"/>
                  </a:lnTo>
                  <a:lnTo>
                    <a:pt x="19303" y="128047"/>
                  </a:lnTo>
                  <a:lnTo>
                    <a:pt x="4990" y="167402"/>
                  </a:lnTo>
                  <a:lnTo>
                    <a:pt x="0" y="209657"/>
                  </a:lnTo>
                  <a:lnTo>
                    <a:pt x="4990" y="251910"/>
                  </a:lnTo>
                  <a:lnTo>
                    <a:pt x="19303" y="291264"/>
                  </a:lnTo>
                  <a:lnTo>
                    <a:pt x="41951" y="326876"/>
                  </a:lnTo>
                  <a:lnTo>
                    <a:pt x="71946" y="357903"/>
                  </a:lnTo>
                  <a:lnTo>
                    <a:pt x="108300" y="383503"/>
                  </a:lnTo>
                  <a:lnTo>
                    <a:pt x="150026" y="402833"/>
                  </a:lnTo>
                  <a:lnTo>
                    <a:pt x="196136" y="415049"/>
                  </a:lnTo>
                  <a:lnTo>
                    <a:pt x="245641" y="419308"/>
                  </a:lnTo>
                  <a:lnTo>
                    <a:pt x="914929" y="419308"/>
                  </a:lnTo>
                  <a:lnTo>
                    <a:pt x="964432" y="415049"/>
                  </a:lnTo>
                  <a:lnTo>
                    <a:pt x="1010540" y="402833"/>
                  </a:lnTo>
                  <a:lnTo>
                    <a:pt x="1052265" y="383503"/>
                  </a:lnTo>
                  <a:lnTo>
                    <a:pt x="1088618" y="357903"/>
                  </a:lnTo>
                  <a:lnTo>
                    <a:pt x="1118613" y="326876"/>
                  </a:lnTo>
                  <a:lnTo>
                    <a:pt x="1141260" y="291264"/>
                  </a:lnTo>
                  <a:lnTo>
                    <a:pt x="1155573" y="251910"/>
                  </a:lnTo>
                  <a:lnTo>
                    <a:pt x="1160564" y="209657"/>
                  </a:lnTo>
                  <a:lnTo>
                    <a:pt x="1155573" y="167402"/>
                  </a:lnTo>
                  <a:lnTo>
                    <a:pt x="1141260" y="128047"/>
                  </a:lnTo>
                  <a:lnTo>
                    <a:pt x="1118613" y="92433"/>
                  </a:lnTo>
                  <a:lnTo>
                    <a:pt x="1088618" y="61405"/>
                  </a:lnTo>
                  <a:lnTo>
                    <a:pt x="1052265" y="35804"/>
                  </a:lnTo>
                  <a:lnTo>
                    <a:pt x="1010540" y="16475"/>
                  </a:lnTo>
                  <a:lnTo>
                    <a:pt x="964432" y="4259"/>
                  </a:lnTo>
                  <a:lnTo>
                    <a:pt x="914929" y="0"/>
                  </a:lnTo>
                  <a:close/>
                </a:path>
              </a:pathLst>
            </a:custGeom>
            <a:solidFill>
              <a:srgbClr val="DEDDD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06" name="object 206"/>
            <p:cNvPicPr/>
            <p:nvPr/>
          </p:nvPicPr>
          <p:blipFill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56857" y="4915447"/>
              <a:ext cx="182341" cy="18784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67185" y="4922383"/>
              <a:ext cx="144808" cy="17560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45395" y="4928294"/>
              <a:ext cx="173460" cy="16724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57857" y="4927685"/>
              <a:ext cx="138694" cy="172145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3721" y="4925848"/>
              <a:ext cx="171126" cy="171126"/>
            </a:xfrm>
            <a:prstGeom prst="rect">
              <a:avLst/>
            </a:prstGeom>
          </p:spPr>
        </p:pic>
      </p:grpSp>
      <p:pic>
        <p:nvPicPr>
          <p:cNvPr id="211" name="object 211"/>
          <p:cNvPicPr/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015" y="1982132"/>
            <a:ext cx="1511570" cy="1506126"/>
          </a:xfrm>
          <a:prstGeom prst="rect">
            <a:avLst/>
          </a:prstGeom>
        </p:spPr>
      </p:pic>
      <p:grpSp>
        <p:nvGrpSpPr>
          <p:cNvPr id="212" name="object 212"/>
          <p:cNvGrpSpPr/>
          <p:nvPr/>
        </p:nvGrpSpPr>
        <p:grpSpPr>
          <a:xfrm>
            <a:off x="5976071" y="368615"/>
            <a:ext cx="1651726" cy="1432216"/>
            <a:chOff x="11235473" y="693117"/>
            <a:chExt cx="3105785" cy="2693035"/>
          </a:xfrm>
        </p:grpSpPr>
        <p:sp>
          <p:nvSpPr>
            <p:cNvPr id="213" name="object 213"/>
            <p:cNvSpPr/>
            <p:nvPr/>
          </p:nvSpPr>
          <p:spPr>
            <a:xfrm>
              <a:off x="11235461" y="693127"/>
              <a:ext cx="3105785" cy="2693035"/>
            </a:xfrm>
            <a:custGeom>
              <a:avLst/>
              <a:gdLst/>
              <a:ahLst/>
              <a:cxnLst/>
              <a:rect l="l" t="t" r="r" b="b"/>
              <a:pathLst>
                <a:path w="3105784" h="2693035">
                  <a:moveTo>
                    <a:pt x="3105658" y="1346479"/>
                  </a:moveTo>
                  <a:lnTo>
                    <a:pt x="3104807" y="1298181"/>
                  </a:lnTo>
                  <a:lnTo>
                    <a:pt x="3102267" y="1250315"/>
                  </a:lnTo>
                  <a:lnTo>
                    <a:pt x="3098088" y="1202905"/>
                  </a:lnTo>
                  <a:lnTo>
                    <a:pt x="3092285" y="1155979"/>
                  </a:lnTo>
                  <a:lnTo>
                    <a:pt x="3084880" y="1109573"/>
                  </a:lnTo>
                  <a:lnTo>
                    <a:pt x="3075914" y="1063701"/>
                  </a:lnTo>
                  <a:lnTo>
                    <a:pt x="3065399" y="1018400"/>
                  </a:lnTo>
                  <a:lnTo>
                    <a:pt x="3053384" y="973696"/>
                  </a:lnTo>
                  <a:lnTo>
                    <a:pt x="3039884" y="929627"/>
                  </a:lnTo>
                  <a:lnTo>
                    <a:pt x="3024936" y="886206"/>
                  </a:lnTo>
                  <a:lnTo>
                    <a:pt x="3008553" y="843470"/>
                  </a:lnTo>
                  <a:lnTo>
                    <a:pt x="2990786" y="801446"/>
                  </a:lnTo>
                  <a:lnTo>
                    <a:pt x="2971635" y="760171"/>
                  </a:lnTo>
                  <a:lnTo>
                    <a:pt x="2951162" y="719658"/>
                  </a:lnTo>
                  <a:lnTo>
                    <a:pt x="2929369" y="679945"/>
                  </a:lnTo>
                  <a:lnTo>
                    <a:pt x="2906293" y="641057"/>
                  </a:lnTo>
                  <a:lnTo>
                    <a:pt x="2881973" y="603021"/>
                  </a:lnTo>
                  <a:lnTo>
                    <a:pt x="2856420" y="565873"/>
                  </a:lnTo>
                  <a:lnTo>
                    <a:pt x="2829674" y="529628"/>
                  </a:lnTo>
                  <a:lnTo>
                    <a:pt x="2801747" y="494334"/>
                  </a:lnTo>
                  <a:lnTo>
                    <a:pt x="2772689" y="460006"/>
                  </a:lnTo>
                  <a:lnTo>
                    <a:pt x="2742527" y="426681"/>
                  </a:lnTo>
                  <a:lnTo>
                    <a:pt x="2711272" y="394373"/>
                  </a:lnTo>
                  <a:lnTo>
                    <a:pt x="2678976" y="363118"/>
                  </a:lnTo>
                  <a:lnTo>
                    <a:pt x="2645638" y="332955"/>
                  </a:lnTo>
                  <a:lnTo>
                    <a:pt x="2611310" y="303898"/>
                  </a:lnTo>
                  <a:lnTo>
                    <a:pt x="2576017" y="275983"/>
                  </a:lnTo>
                  <a:lnTo>
                    <a:pt x="2539771" y="249237"/>
                  </a:lnTo>
                  <a:lnTo>
                    <a:pt x="2502624" y="223685"/>
                  </a:lnTo>
                  <a:lnTo>
                    <a:pt x="2464600" y="199351"/>
                  </a:lnTo>
                  <a:lnTo>
                    <a:pt x="2425712" y="176276"/>
                  </a:lnTo>
                  <a:lnTo>
                    <a:pt x="2385987" y="154495"/>
                  </a:lnTo>
                  <a:lnTo>
                    <a:pt x="2345486" y="134010"/>
                  </a:lnTo>
                  <a:lnTo>
                    <a:pt x="2304199" y="114871"/>
                  </a:lnTo>
                  <a:lnTo>
                    <a:pt x="2262174" y="97091"/>
                  </a:lnTo>
                  <a:lnTo>
                    <a:pt x="2219439" y="80721"/>
                  </a:lnTo>
                  <a:lnTo>
                    <a:pt x="2176018" y="65760"/>
                  </a:lnTo>
                  <a:lnTo>
                    <a:pt x="2131949" y="52260"/>
                  </a:lnTo>
                  <a:lnTo>
                    <a:pt x="2087245" y="40246"/>
                  </a:lnTo>
                  <a:lnTo>
                    <a:pt x="2041944" y="29743"/>
                  </a:lnTo>
                  <a:lnTo>
                    <a:pt x="1996071" y="20764"/>
                  </a:lnTo>
                  <a:lnTo>
                    <a:pt x="1949665" y="13373"/>
                  </a:lnTo>
                  <a:lnTo>
                    <a:pt x="1902739" y="7556"/>
                  </a:lnTo>
                  <a:lnTo>
                    <a:pt x="1855317" y="3378"/>
                  </a:lnTo>
                  <a:lnTo>
                    <a:pt x="1807451" y="850"/>
                  </a:lnTo>
                  <a:lnTo>
                    <a:pt x="1759165" y="0"/>
                  </a:lnTo>
                  <a:lnTo>
                    <a:pt x="1710867" y="850"/>
                  </a:lnTo>
                  <a:lnTo>
                    <a:pt x="1663001" y="3378"/>
                  </a:lnTo>
                  <a:lnTo>
                    <a:pt x="1615592" y="7556"/>
                  </a:lnTo>
                  <a:lnTo>
                    <a:pt x="1568665" y="13373"/>
                  </a:lnTo>
                  <a:lnTo>
                    <a:pt x="1522260" y="20764"/>
                  </a:lnTo>
                  <a:lnTo>
                    <a:pt x="1476387" y="29743"/>
                  </a:lnTo>
                  <a:lnTo>
                    <a:pt x="1431086" y="40246"/>
                  </a:lnTo>
                  <a:lnTo>
                    <a:pt x="1386382" y="52260"/>
                  </a:lnTo>
                  <a:lnTo>
                    <a:pt x="1342301" y="65760"/>
                  </a:lnTo>
                  <a:lnTo>
                    <a:pt x="1298892" y="80721"/>
                  </a:lnTo>
                  <a:lnTo>
                    <a:pt x="1256157" y="97091"/>
                  </a:lnTo>
                  <a:lnTo>
                    <a:pt x="1214132" y="114871"/>
                  </a:lnTo>
                  <a:lnTo>
                    <a:pt x="1172845" y="134010"/>
                  </a:lnTo>
                  <a:lnTo>
                    <a:pt x="1132332" y="154495"/>
                  </a:lnTo>
                  <a:lnTo>
                    <a:pt x="1092619" y="176276"/>
                  </a:lnTo>
                  <a:lnTo>
                    <a:pt x="1053731" y="199351"/>
                  </a:lnTo>
                  <a:lnTo>
                    <a:pt x="1015695" y="223685"/>
                  </a:lnTo>
                  <a:lnTo>
                    <a:pt x="978547" y="249237"/>
                  </a:lnTo>
                  <a:lnTo>
                    <a:pt x="942314" y="275983"/>
                  </a:lnTo>
                  <a:lnTo>
                    <a:pt x="907021" y="303898"/>
                  </a:lnTo>
                  <a:lnTo>
                    <a:pt x="872693" y="332955"/>
                  </a:lnTo>
                  <a:lnTo>
                    <a:pt x="839355" y="363118"/>
                  </a:lnTo>
                  <a:lnTo>
                    <a:pt x="807059" y="394373"/>
                  </a:lnTo>
                  <a:lnTo>
                    <a:pt x="775804" y="426681"/>
                  </a:lnTo>
                  <a:lnTo>
                    <a:pt x="745629" y="460006"/>
                  </a:lnTo>
                  <a:lnTo>
                    <a:pt x="716584" y="494334"/>
                  </a:lnTo>
                  <a:lnTo>
                    <a:pt x="688657" y="529628"/>
                  </a:lnTo>
                  <a:lnTo>
                    <a:pt x="661911" y="565873"/>
                  </a:lnTo>
                  <a:lnTo>
                    <a:pt x="636358" y="603021"/>
                  </a:lnTo>
                  <a:lnTo>
                    <a:pt x="612038" y="641057"/>
                  </a:lnTo>
                  <a:lnTo>
                    <a:pt x="588962" y="679945"/>
                  </a:lnTo>
                  <a:lnTo>
                    <a:pt x="567169" y="719658"/>
                  </a:lnTo>
                  <a:lnTo>
                    <a:pt x="546696" y="760171"/>
                  </a:lnTo>
                  <a:lnTo>
                    <a:pt x="527545" y="801446"/>
                  </a:lnTo>
                  <a:lnTo>
                    <a:pt x="509778" y="843470"/>
                  </a:lnTo>
                  <a:lnTo>
                    <a:pt x="493395" y="886206"/>
                  </a:lnTo>
                  <a:lnTo>
                    <a:pt x="478447" y="929627"/>
                  </a:lnTo>
                  <a:lnTo>
                    <a:pt x="464947" y="973696"/>
                  </a:lnTo>
                  <a:lnTo>
                    <a:pt x="452932" y="1018400"/>
                  </a:lnTo>
                  <a:lnTo>
                    <a:pt x="442417" y="1063701"/>
                  </a:lnTo>
                  <a:lnTo>
                    <a:pt x="433451" y="1109573"/>
                  </a:lnTo>
                  <a:lnTo>
                    <a:pt x="426046" y="1155979"/>
                  </a:lnTo>
                  <a:lnTo>
                    <a:pt x="420243" y="1202905"/>
                  </a:lnTo>
                  <a:lnTo>
                    <a:pt x="416052" y="1250315"/>
                  </a:lnTo>
                  <a:lnTo>
                    <a:pt x="413524" y="1298181"/>
                  </a:lnTo>
                  <a:lnTo>
                    <a:pt x="412673" y="1346479"/>
                  </a:lnTo>
                  <a:lnTo>
                    <a:pt x="413524" y="1394777"/>
                  </a:lnTo>
                  <a:lnTo>
                    <a:pt x="416052" y="1442643"/>
                  </a:lnTo>
                  <a:lnTo>
                    <a:pt x="420243" y="1490052"/>
                  </a:lnTo>
                  <a:lnTo>
                    <a:pt x="426046" y="1536979"/>
                  </a:lnTo>
                  <a:lnTo>
                    <a:pt x="433451" y="1583385"/>
                  </a:lnTo>
                  <a:lnTo>
                    <a:pt x="439000" y="1611820"/>
                  </a:lnTo>
                  <a:lnTo>
                    <a:pt x="0" y="1905762"/>
                  </a:lnTo>
                  <a:lnTo>
                    <a:pt x="604253" y="2038819"/>
                  </a:lnTo>
                  <a:lnTo>
                    <a:pt x="612038" y="2051913"/>
                  </a:lnTo>
                  <a:lnTo>
                    <a:pt x="636358" y="2089950"/>
                  </a:lnTo>
                  <a:lnTo>
                    <a:pt x="661911" y="2127097"/>
                  </a:lnTo>
                  <a:lnTo>
                    <a:pt x="688657" y="2163330"/>
                  </a:lnTo>
                  <a:lnTo>
                    <a:pt x="716584" y="2198624"/>
                  </a:lnTo>
                  <a:lnTo>
                    <a:pt x="745629" y="2232952"/>
                  </a:lnTo>
                  <a:lnTo>
                    <a:pt x="775804" y="2266289"/>
                  </a:lnTo>
                  <a:lnTo>
                    <a:pt x="807059" y="2298598"/>
                  </a:lnTo>
                  <a:lnTo>
                    <a:pt x="839355" y="2329840"/>
                  </a:lnTo>
                  <a:lnTo>
                    <a:pt x="872693" y="2360015"/>
                  </a:lnTo>
                  <a:lnTo>
                    <a:pt x="907021" y="2389073"/>
                  </a:lnTo>
                  <a:lnTo>
                    <a:pt x="942314" y="2416987"/>
                  </a:lnTo>
                  <a:lnTo>
                    <a:pt x="978547" y="2443734"/>
                  </a:lnTo>
                  <a:lnTo>
                    <a:pt x="1015695" y="2469286"/>
                  </a:lnTo>
                  <a:lnTo>
                    <a:pt x="1053731" y="2493607"/>
                  </a:lnTo>
                  <a:lnTo>
                    <a:pt x="1092619" y="2516682"/>
                  </a:lnTo>
                  <a:lnTo>
                    <a:pt x="1132332" y="2538476"/>
                  </a:lnTo>
                  <a:lnTo>
                    <a:pt x="1172845" y="2558961"/>
                  </a:lnTo>
                  <a:lnTo>
                    <a:pt x="1214132" y="2578100"/>
                  </a:lnTo>
                  <a:lnTo>
                    <a:pt x="1256157" y="2595867"/>
                  </a:lnTo>
                  <a:lnTo>
                    <a:pt x="1298892" y="2612250"/>
                  </a:lnTo>
                  <a:lnTo>
                    <a:pt x="1342301" y="2627198"/>
                  </a:lnTo>
                  <a:lnTo>
                    <a:pt x="1386382" y="2640698"/>
                  </a:lnTo>
                  <a:lnTo>
                    <a:pt x="1431086" y="2652725"/>
                  </a:lnTo>
                  <a:lnTo>
                    <a:pt x="1476387" y="2663228"/>
                  </a:lnTo>
                  <a:lnTo>
                    <a:pt x="1522260" y="2672194"/>
                  </a:lnTo>
                  <a:lnTo>
                    <a:pt x="1568665" y="2679598"/>
                  </a:lnTo>
                  <a:lnTo>
                    <a:pt x="1615592" y="2685415"/>
                  </a:lnTo>
                  <a:lnTo>
                    <a:pt x="1663001" y="2689593"/>
                  </a:lnTo>
                  <a:lnTo>
                    <a:pt x="1710867" y="2692120"/>
                  </a:lnTo>
                  <a:lnTo>
                    <a:pt x="1759165" y="2692971"/>
                  </a:lnTo>
                  <a:lnTo>
                    <a:pt x="1807451" y="2692120"/>
                  </a:lnTo>
                  <a:lnTo>
                    <a:pt x="1855317" y="2689593"/>
                  </a:lnTo>
                  <a:lnTo>
                    <a:pt x="1902739" y="2685415"/>
                  </a:lnTo>
                  <a:lnTo>
                    <a:pt x="1949665" y="2679598"/>
                  </a:lnTo>
                  <a:lnTo>
                    <a:pt x="1996071" y="2672194"/>
                  </a:lnTo>
                  <a:lnTo>
                    <a:pt x="2041944" y="2663228"/>
                  </a:lnTo>
                  <a:lnTo>
                    <a:pt x="2087245" y="2652725"/>
                  </a:lnTo>
                  <a:lnTo>
                    <a:pt x="2131949" y="2640698"/>
                  </a:lnTo>
                  <a:lnTo>
                    <a:pt x="2176018" y="2627198"/>
                  </a:lnTo>
                  <a:lnTo>
                    <a:pt x="2219439" y="2612250"/>
                  </a:lnTo>
                  <a:lnTo>
                    <a:pt x="2262174" y="2595867"/>
                  </a:lnTo>
                  <a:lnTo>
                    <a:pt x="2304199" y="2578100"/>
                  </a:lnTo>
                  <a:lnTo>
                    <a:pt x="2345486" y="2558961"/>
                  </a:lnTo>
                  <a:lnTo>
                    <a:pt x="2385987" y="2538476"/>
                  </a:lnTo>
                  <a:lnTo>
                    <a:pt x="2425712" y="2516682"/>
                  </a:lnTo>
                  <a:lnTo>
                    <a:pt x="2464600" y="2493607"/>
                  </a:lnTo>
                  <a:lnTo>
                    <a:pt x="2502624" y="2469286"/>
                  </a:lnTo>
                  <a:lnTo>
                    <a:pt x="2539771" y="2443734"/>
                  </a:lnTo>
                  <a:lnTo>
                    <a:pt x="2576017" y="2416987"/>
                  </a:lnTo>
                  <a:lnTo>
                    <a:pt x="2611310" y="2389073"/>
                  </a:lnTo>
                  <a:lnTo>
                    <a:pt x="2645638" y="2360015"/>
                  </a:lnTo>
                  <a:lnTo>
                    <a:pt x="2678976" y="2329840"/>
                  </a:lnTo>
                  <a:lnTo>
                    <a:pt x="2711272" y="2298598"/>
                  </a:lnTo>
                  <a:lnTo>
                    <a:pt x="2742527" y="2266289"/>
                  </a:lnTo>
                  <a:lnTo>
                    <a:pt x="2772689" y="2232952"/>
                  </a:lnTo>
                  <a:lnTo>
                    <a:pt x="2801747" y="2198624"/>
                  </a:lnTo>
                  <a:lnTo>
                    <a:pt x="2829674" y="2163330"/>
                  </a:lnTo>
                  <a:lnTo>
                    <a:pt x="2856420" y="2127097"/>
                  </a:lnTo>
                  <a:lnTo>
                    <a:pt x="2881973" y="2089950"/>
                  </a:lnTo>
                  <a:lnTo>
                    <a:pt x="2906293" y="2051913"/>
                  </a:lnTo>
                  <a:lnTo>
                    <a:pt x="2929369" y="2013026"/>
                  </a:lnTo>
                  <a:lnTo>
                    <a:pt x="2951162" y="1973313"/>
                  </a:lnTo>
                  <a:lnTo>
                    <a:pt x="2971635" y="1932800"/>
                  </a:lnTo>
                  <a:lnTo>
                    <a:pt x="2990786" y="1891512"/>
                  </a:lnTo>
                  <a:lnTo>
                    <a:pt x="3008553" y="1849488"/>
                  </a:lnTo>
                  <a:lnTo>
                    <a:pt x="3024936" y="1806752"/>
                  </a:lnTo>
                  <a:lnTo>
                    <a:pt x="3039884" y="1763331"/>
                  </a:lnTo>
                  <a:lnTo>
                    <a:pt x="3053384" y="1719262"/>
                  </a:lnTo>
                  <a:lnTo>
                    <a:pt x="3065399" y="1674558"/>
                  </a:lnTo>
                  <a:lnTo>
                    <a:pt x="3075914" y="1629257"/>
                  </a:lnTo>
                  <a:lnTo>
                    <a:pt x="3084880" y="1583385"/>
                  </a:lnTo>
                  <a:lnTo>
                    <a:pt x="3092285" y="1536979"/>
                  </a:lnTo>
                  <a:lnTo>
                    <a:pt x="3098088" y="1490052"/>
                  </a:lnTo>
                  <a:lnTo>
                    <a:pt x="3102267" y="1442643"/>
                  </a:lnTo>
                  <a:lnTo>
                    <a:pt x="3104807" y="1394777"/>
                  </a:lnTo>
                  <a:lnTo>
                    <a:pt x="3105658" y="1346479"/>
                  </a:lnTo>
                  <a:close/>
                </a:path>
              </a:pathLst>
            </a:custGeom>
            <a:solidFill>
              <a:srgbClr val="FFFAC2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2363476" y="1139874"/>
              <a:ext cx="1254125" cy="719455"/>
            </a:xfrm>
            <a:custGeom>
              <a:avLst/>
              <a:gdLst/>
              <a:ahLst/>
              <a:cxnLst/>
              <a:rect l="l" t="t" r="r" b="b"/>
              <a:pathLst>
                <a:path w="1254125" h="719455">
                  <a:moveTo>
                    <a:pt x="93522" y="459041"/>
                  </a:moveTo>
                  <a:lnTo>
                    <a:pt x="76923" y="449021"/>
                  </a:lnTo>
                  <a:lnTo>
                    <a:pt x="59258" y="439940"/>
                  </a:lnTo>
                  <a:lnTo>
                    <a:pt x="41325" y="431927"/>
                  </a:lnTo>
                  <a:lnTo>
                    <a:pt x="23914" y="425119"/>
                  </a:lnTo>
                  <a:lnTo>
                    <a:pt x="18567" y="432269"/>
                  </a:lnTo>
                  <a:lnTo>
                    <a:pt x="29591" y="445757"/>
                  </a:lnTo>
                  <a:lnTo>
                    <a:pt x="39801" y="460375"/>
                  </a:lnTo>
                  <a:lnTo>
                    <a:pt x="49491" y="476745"/>
                  </a:lnTo>
                  <a:lnTo>
                    <a:pt x="58902" y="495452"/>
                  </a:lnTo>
                  <a:lnTo>
                    <a:pt x="93522" y="459041"/>
                  </a:lnTo>
                  <a:close/>
                </a:path>
                <a:path w="1254125" h="719455">
                  <a:moveTo>
                    <a:pt x="98526" y="506158"/>
                  </a:moveTo>
                  <a:lnTo>
                    <a:pt x="93179" y="498309"/>
                  </a:lnTo>
                  <a:lnTo>
                    <a:pt x="73126" y="508977"/>
                  </a:lnTo>
                  <a:lnTo>
                    <a:pt x="53276" y="517766"/>
                  </a:lnTo>
                  <a:lnTo>
                    <a:pt x="33032" y="525221"/>
                  </a:lnTo>
                  <a:lnTo>
                    <a:pt x="11772" y="531863"/>
                  </a:lnTo>
                  <a:lnTo>
                    <a:pt x="37490" y="578624"/>
                  </a:lnTo>
                  <a:lnTo>
                    <a:pt x="53848" y="562787"/>
                  </a:lnTo>
                  <a:lnTo>
                    <a:pt x="69875" y="545071"/>
                  </a:lnTo>
                  <a:lnTo>
                    <a:pt x="84975" y="526021"/>
                  </a:lnTo>
                  <a:lnTo>
                    <a:pt x="98526" y="506158"/>
                  </a:lnTo>
                  <a:close/>
                </a:path>
                <a:path w="1254125" h="719455">
                  <a:moveTo>
                    <a:pt x="217043" y="438327"/>
                  </a:moveTo>
                  <a:lnTo>
                    <a:pt x="177063" y="438327"/>
                  </a:lnTo>
                  <a:lnTo>
                    <a:pt x="177063" y="451192"/>
                  </a:lnTo>
                  <a:lnTo>
                    <a:pt x="177063" y="492950"/>
                  </a:lnTo>
                  <a:lnTo>
                    <a:pt x="177063" y="505802"/>
                  </a:lnTo>
                  <a:lnTo>
                    <a:pt x="177063" y="553288"/>
                  </a:lnTo>
                  <a:lnTo>
                    <a:pt x="141719" y="553288"/>
                  </a:lnTo>
                  <a:lnTo>
                    <a:pt x="141719" y="505802"/>
                  </a:lnTo>
                  <a:lnTo>
                    <a:pt x="177063" y="505802"/>
                  </a:lnTo>
                  <a:lnTo>
                    <a:pt x="177063" y="492950"/>
                  </a:lnTo>
                  <a:lnTo>
                    <a:pt x="141719" y="492950"/>
                  </a:lnTo>
                  <a:lnTo>
                    <a:pt x="141719" y="451192"/>
                  </a:lnTo>
                  <a:lnTo>
                    <a:pt x="177063" y="451192"/>
                  </a:lnTo>
                  <a:lnTo>
                    <a:pt x="177063" y="438327"/>
                  </a:lnTo>
                  <a:lnTo>
                    <a:pt x="151714" y="438327"/>
                  </a:lnTo>
                  <a:lnTo>
                    <a:pt x="161823" y="432079"/>
                  </a:lnTo>
                  <a:lnTo>
                    <a:pt x="171754" y="424942"/>
                  </a:lnTo>
                  <a:lnTo>
                    <a:pt x="181483" y="416750"/>
                  </a:lnTo>
                  <a:lnTo>
                    <a:pt x="190982" y="407276"/>
                  </a:lnTo>
                  <a:lnTo>
                    <a:pt x="137795" y="397637"/>
                  </a:lnTo>
                  <a:lnTo>
                    <a:pt x="137261" y="408368"/>
                  </a:lnTo>
                  <a:lnTo>
                    <a:pt x="136182" y="418922"/>
                  </a:lnTo>
                  <a:lnTo>
                    <a:pt x="134581" y="429018"/>
                  </a:lnTo>
                  <a:lnTo>
                    <a:pt x="132435" y="438327"/>
                  </a:lnTo>
                  <a:lnTo>
                    <a:pt x="101739" y="438327"/>
                  </a:lnTo>
                  <a:lnTo>
                    <a:pt x="101739" y="566127"/>
                  </a:lnTo>
                  <a:lnTo>
                    <a:pt x="217043" y="566127"/>
                  </a:lnTo>
                  <a:lnTo>
                    <a:pt x="217043" y="553288"/>
                  </a:lnTo>
                  <a:lnTo>
                    <a:pt x="217043" y="505802"/>
                  </a:lnTo>
                  <a:lnTo>
                    <a:pt x="217043" y="492950"/>
                  </a:lnTo>
                  <a:lnTo>
                    <a:pt x="217043" y="451192"/>
                  </a:lnTo>
                  <a:lnTo>
                    <a:pt x="217043" y="438327"/>
                  </a:lnTo>
                  <a:close/>
                </a:path>
                <a:path w="1254125" h="719455">
                  <a:moveTo>
                    <a:pt x="307009" y="451904"/>
                  </a:moveTo>
                  <a:lnTo>
                    <a:pt x="260235" y="423341"/>
                  </a:lnTo>
                  <a:lnTo>
                    <a:pt x="253822" y="440283"/>
                  </a:lnTo>
                  <a:lnTo>
                    <a:pt x="246672" y="455561"/>
                  </a:lnTo>
                  <a:lnTo>
                    <a:pt x="238455" y="469633"/>
                  </a:lnTo>
                  <a:lnTo>
                    <a:pt x="228815" y="482955"/>
                  </a:lnTo>
                  <a:lnTo>
                    <a:pt x="234886" y="489737"/>
                  </a:lnTo>
                  <a:lnTo>
                    <a:pt x="252374" y="483323"/>
                  </a:lnTo>
                  <a:lnTo>
                    <a:pt x="270408" y="474840"/>
                  </a:lnTo>
                  <a:lnTo>
                    <a:pt x="288709" y="464337"/>
                  </a:lnTo>
                  <a:lnTo>
                    <a:pt x="307009" y="451904"/>
                  </a:lnTo>
                  <a:close/>
                </a:path>
                <a:path w="1254125" h="719455">
                  <a:moveTo>
                    <a:pt x="308432" y="532942"/>
                  </a:moveTo>
                  <a:lnTo>
                    <a:pt x="288645" y="522351"/>
                  </a:lnTo>
                  <a:lnTo>
                    <a:pt x="269303" y="513029"/>
                  </a:lnTo>
                  <a:lnTo>
                    <a:pt x="249351" y="504926"/>
                  </a:lnTo>
                  <a:lnTo>
                    <a:pt x="227761" y="497954"/>
                  </a:lnTo>
                  <a:lnTo>
                    <a:pt x="222402" y="505802"/>
                  </a:lnTo>
                  <a:lnTo>
                    <a:pt x="236016" y="521601"/>
                  </a:lnTo>
                  <a:lnTo>
                    <a:pt x="248907" y="538734"/>
                  </a:lnTo>
                  <a:lnTo>
                    <a:pt x="260858" y="556806"/>
                  </a:lnTo>
                  <a:lnTo>
                    <a:pt x="271665" y="575411"/>
                  </a:lnTo>
                  <a:lnTo>
                    <a:pt x="308432" y="532942"/>
                  </a:lnTo>
                  <a:close/>
                </a:path>
                <a:path w="1254125" h="719455">
                  <a:moveTo>
                    <a:pt x="320205" y="652526"/>
                  </a:moveTo>
                  <a:lnTo>
                    <a:pt x="249847" y="638733"/>
                  </a:lnTo>
                  <a:lnTo>
                    <a:pt x="206629" y="620039"/>
                  </a:lnTo>
                  <a:lnTo>
                    <a:pt x="185635" y="608609"/>
                  </a:lnTo>
                  <a:lnTo>
                    <a:pt x="309143" y="608609"/>
                  </a:lnTo>
                  <a:lnTo>
                    <a:pt x="309143" y="595757"/>
                  </a:lnTo>
                  <a:lnTo>
                    <a:pt x="180632" y="595757"/>
                  </a:lnTo>
                  <a:lnTo>
                    <a:pt x="180632" y="573989"/>
                  </a:lnTo>
                  <a:lnTo>
                    <a:pt x="137083" y="573989"/>
                  </a:lnTo>
                  <a:lnTo>
                    <a:pt x="137083" y="595757"/>
                  </a:lnTo>
                  <a:lnTo>
                    <a:pt x="8915" y="595757"/>
                  </a:lnTo>
                  <a:lnTo>
                    <a:pt x="8915" y="608609"/>
                  </a:lnTo>
                  <a:lnTo>
                    <a:pt x="95313" y="608609"/>
                  </a:lnTo>
                  <a:lnTo>
                    <a:pt x="77165" y="632383"/>
                  </a:lnTo>
                  <a:lnTo>
                    <a:pt x="55016" y="654215"/>
                  </a:lnTo>
                  <a:lnTo>
                    <a:pt x="29197" y="673773"/>
                  </a:lnTo>
                  <a:lnTo>
                    <a:pt x="0" y="690727"/>
                  </a:lnTo>
                  <a:lnTo>
                    <a:pt x="4279" y="699643"/>
                  </a:lnTo>
                  <a:lnTo>
                    <a:pt x="44208" y="687705"/>
                  </a:lnTo>
                  <a:lnTo>
                    <a:pt x="80581" y="669975"/>
                  </a:lnTo>
                  <a:lnTo>
                    <a:pt x="112014" y="647890"/>
                  </a:lnTo>
                  <a:lnTo>
                    <a:pt x="137083" y="622896"/>
                  </a:lnTo>
                  <a:lnTo>
                    <a:pt x="137083" y="718921"/>
                  </a:lnTo>
                  <a:lnTo>
                    <a:pt x="180632" y="718921"/>
                  </a:lnTo>
                  <a:lnTo>
                    <a:pt x="180632" y="622896"/>
                  </a:lnTo>
                  <a:lnTo>
                    <a:pt x="180632" y="620039"/>
                  </a:lnTo>
                  <a:lnTo>
                    <a:pt x="205879" y="646226"/>
                  </a:lnTo>
                  <a:lnTo>
                    <a:pt x="235026" y="669480"/>
                  </a:lnTo>
                  <a:lnTo>
                    <a:pt x="266522" y="687908"/>
                  </a:lnTo>
                  <a:lnTo>
                    <a:pt x="298792" y="699643"/>
                  </a:lnTo>
                  <a:lnTo>
                    <a:pt x="320205" y="652526"/>
                  </a:lnTo>
                  <a:close/>
                </a:path>
                <a:path w="1254125" h="719455">
                  <a:moveTo>
                    <a:pt x="596849" y="598627"/>
                  </a:moveTo>
                  <a:lnTo>
                    <a:pt x="587565" y="585774"/>
                  </a:lnTo>
                  <a:lnTo>
                    <a:pt x="562762" y="618566"/>
                  </a:lnTo>
                  <a:lnTo>
                    <a:pt x="538264" y="642835"/>
                  </a:lnTo>
                  <a:lnTo>
                    <a:pt x="512622" y="659815"/>
                  </a:lnTo>
                  <a:lnTo>
                    <a:pt x="484403" y="670725"/>
                  </a:lnTo>
                  <a:lnTo>
                    <a:pt x="479767" y="672160"/>
                  </a:lnTo>
                  <a:lnTo>
                    <a:pt x="475830" y="672515"/>
                  </a:lnTo>
                  <a:lnTo>
                    <a:pt x="471551" y="672515"/>
                  </a:lnTo>
                  <a:lnTo>
                    <a:pt x="455853" y="668185"/>
                  </a:lnTo>
                  <a:lnTo>
                    <a:pt x="443928" y="654532"/>
                  </a:lnTo>
                  <a:lnTo>
                    <a:pt x="436359" y="630491"/>
                  </a:lnTo>
                  <a:lnTo>
                    <a:pt x="433705" y="595045"/>
                  </a:lnTo>
                  <a:lnTo>
                    <a:pt x="433705" y="586486"/>
                  </a:lnTo>
                  <a:lnTo>
                    <a:pt x="435356" y="543547"/>
                  </a:lnTo>
                  <a:lnTo>
                    <a:pt x="437730" y="504596"/>
                  </a:lnTo>
                  <a:lnTo>
                    <a:pt x="440232" y="466255"/>
                  </a:lnTo>
                  <a:lnTo>
                    <a:pt x="442277" y="425132"/>
                  </a:lnTo>
                  <a:lnTo>
                    <a:pt x="388378" y="421551"/>
                  </a:lnTo>
                  <a:lnTo>
                    <a:pt x="386143" y="501700"/>
                  </a:lnTo>
                  <a:lnTo>
                    <a:pt x="383374" y="588276"/>
                  </a:lnTo>
                  <a:lnTo>
                    <a:pt x="383374" y="592556"/>
                  </a:lnTo>
                  <a:lnTo>
                    <a:pt x="383019" y="596480"/>
                  </a:lnTo>
                  <a:lnTo>
                    <a:pt x="383019" y="600405"/>
                  </a:lnTo>
                  <a:lnTo>
                    <a:pt x="387413" y="648411"/>
                  </a:lnTo>
                  <a:lnTo>
                    <a:pt x="400202" y="681621"/>
                  </a:lnTo>
                  <a:lnTo>
                    <a:pt x="420827" y="700913"/>
                  </a:lnTo>
                  <a:lnTo>
                    <a:pt x="448703" y="707148"/>
                  </a:lnTo>
                  <a:lnTo>
                    <a:pt x="456069" y="706818"/>
                  </a:lnTo>
                  <a:lnTo>
                    <a:pt x="513676" y="687819"/>
                  </a:lnTo>
                  <a:lnTo>
                    <a:pt x="544512" y="665238"/>
                  </a:lnTo>
                  <a:lnTo>
                    <a:pt x="572338" y="635228"/>
                  </a:lnTo>
                  <a:lnTo>
                    <a:pt x="596849" y="598627"/>
                  </a:lnTo>
                  <a:close/>
                </a:path>
                <a:path w="1254125" h="719455">
                  <a:moveTo>
                    <a:pt x="609358" y="168859"/>
                  </a:moveTo>
                  <a:lnTo>
                    <a:pt x="569023" y="168859"/>
                  </a:lnTo>
                  <a:lnTo>
                    <a:pt x="572173" y="125984"/>
                  </a:lnTo>
                  <a:lnTo>
                    <a:pt x="573328" y="109169"/>
                  </a:lnTo>
                  <a:lnTo>
                    <a:pt x="573951" y="99250"/>
                  </a:lnTo>
                  <a:lnTo>
                    <a:pt x="574433" y="91389"/>
                  </a:lnTo>
                  <a:lnTo>
                    <a:pt x="574725" y="86753"/>
                  </a:lnTo>
                  <a:lnTo>
                    <a:pt x="528675" y="86753"/>
                  </a:lnTo>
                  <a:lnTo>
                    <a:pt x="528675" y="99250"/>
                  </a:lnTo>
                  <a:lnTo>
                    <a:pt x="524395" y="168859"/>
                  </a:lnTo>
                  <a:lnTo>
                    <a:pt x="523671" y="168859"/>
                  </a:lnTo>
                  <a:lnTo>
                    <a:pt x="523671" y="181698"/>
                  </a:lnTo>
                  <a:lnTo>
                    <a:pt x="522249" y="199618"/>
                  </a:lnTo>
                  <a:lnTo>
                    <a:pt x="520776" y="215392"/>
                  </a:lnTo>
                  <a:lnTo>
                    <a:pt x="519214" y="229743"/>
                  </a:lnTo>
                  <a:lnTo>
                    <a:pt x="517613" y="242392"/>
                  </a:lnTo>
                  <a:lnTo>
                    <a:pt x="515823" y="254889"/>
                  </a:lnTo>
                  <a:lnTo>
                    <a:pt x="465137" y="254889"/>
                  </a:lnTo>
                  <a:lnTo>
                    <a:pt x="468363" y="235470"/>
                  </a:lnTo>
                  <a:lnTo>
                    <a:pt x="471106" y="216827"/>
                  </a:lnTo>
                  <a:lnTo>
                    <a:pt x="473468" y="198907"/>
                  </a:lnTo>
                  <a:lnTo>
                    <a:pt x="475488" y="181698"/>
                  </a:lnTo>
                  <a:lnTo>
                    <a:pt x="523671" y="181698"/>
                  </a:lnTo>
                  <a:lnTo>
                    <a:pt x="523671" y="168859"/>
                  </a:lnTo>
                  <a:lnTo>
                    <a:pt x="476910" y="168859"/>
                  </a:lnTo>
                  <a:lnTo>
                    <a:pt x="478891" y="149225"/>
                  </a:lnTo>
                  <a:lnTo>
                    <a:pt x="480352" y="132308"/>
                  </a:lnTo>
                  <a:lnTo>
                    <a:pt x="482981" y="99250"/>
                  </a:lnTo>
                  <a:lnTo>
                    <a:pt x="528675" y="99250"/>
                  </a:lnTo>
                  <a:lnTo>
                    <a:pt x="528675" y="86753"/>
                  </a:lnTo>
                  <a:lnTo>
                    <a:pt x="442277" y="86753"/>
                  </a:lnTo>
                  <a:lnTo>
                    <a:pt x="442277" y="99250"/>
                  </a:lnTo>
                  <a:lnTo>
                    <a:pt x="440994" y="116598"/>
                  </a:lnTo>
                  <a:lnTo>
                    <a:pt x="439534" y="133921"/>
                  </a:lnTo>
                  <a:lnTo>
                    <a:pt x="437934" y="151307"/>
                  </a:lnTo>
                  <a:lnTo>
                    <a:pt x="436219" y="168859"/>
                  </a:lnTo>
                  <a:lnTo>
                    <a:pt x="434784" y="168859"/>
                  </a:lnTo>
                  <a:lnTo>
                    <a:pt x="434784" y="181698"/>
                  </a:lnTo>
                  <a:lnTo>
                    <a:pt x="432511" y="199618"/>
                  </a:lnTo>
                  <a:lnTo>
                    <a:pt x="429971" y="217893"/>
                  </a:lnTo>
                  <a:lnTo>
                    <a:pt x="427151" y="236372"/>
                  </a:lnTo>
                  <a:lnTo>
                    <a:pt x="424078" y="254889"/>
                  </a:lnTo>
                  <a:lnTo>
                    <a:pt x="373748" y="254889"/>
                  </a:lnTo>
                  <a:lnTo>
                    <a:pt x="378129" y="235470"/>
                  </a:lnTo>
                  <a:lnTo>
                    <a:pt x="381863" y="217487"/>
                  </a:lnTo>
                  <a:lnTo>
                    <a:pt x="385381" y="198907"/>
                  </a:lnTo>
                  <a:lnTo>
                    <a:pt x="388378" y="181698"/>
                  </a:lnTo>
                  <a:lnTo>
                    <a:pt x="434784" y="181698"/>
                  </a:lnTo>
                  <a:lnTo>
                    <a:pt x="434784" y="168859"/>
                  </a:lnTo>
                  <a:lnTo>
                    <a:pt x="390169" y="168859"/>
                  </a:lnTo>
                  <a:lnTo>
                    <a:pt x="392645" y="151307"/>
                  </a:lnTo>
                  <a:lnTo>
                    <a:pt x="394716" y="133921"/>
                  </a:lnTo>
                  <a:lnTo>
                    <a:pt x="396392" y="116598"/>
                  </a:lnTo>
                  <a:lnTo>
                    <a:pt x="397662" y="99250"/>
                  </a:lnTo>
                  <a:lnTo>
                    <a:pt x="442277" y="99250"/>
                  </a:lnTo>
                  <a:lnTo>
                    <a:pt x="442277" y="86753"/>
                  </a:lnTo>
                  <a:lnTo>
                    <a:pt x="360184" y="86753"/>
                  </a:lnTo>
                  <a:lnTo>
                    <a:pt x="369392" y="76720"/>
                  </a:lnTo>
                  <a:lnTo>
                    <a:pt x="378206" y="66446"/>
                  </a:lnTo>
                  <a:lnTo>
                    <a:pt x="386486" y="55981"/>
                  </a:lnTo>
                  <a:lnTo>
                    <a:pt x="394093" y="45339"/>
                  </a:lnTo>
                  <a:lnTo>
                    <a:pt x="605066" y="45339"/>
                  </a:lnTo>
                  <a:lnTo>
                    <a:pt x="605066" y="33197"/>
                  </a:lnTo>
                  <a:lnTo>
                    <a:pt x="401942" y="33197"/>
                  </a:lnTo>
                  <a:lnTo>
                    <a:pt x="409092" y="20358"/>
                  </a:lnTo>
                  <a:lnTo>
                    <a:pt x="411937" y="13919"/>
                  </a:lnTo>
                  <a:lnTo>
                    <a:pt x="358749" y="0"/>
                  </a:lnTo>
                  <a:lnTo>
                    <a:pt x="348742" y="32219"/>
                  </a:lnTo>
                  <a:lnTo>
                    <a:pt x="334657" y="64122"/>
                  </a:lnTo>
                  <a:lnTo>
                    <a:pt x="316280" y="95834"/>
                  </a:lnTo>
                  <a:lnTo>
                    <a:pt x="293420" y="127444"/>
                  </a:lnTo>
                  <a:lnTo>
                    <a:pt x="301269" y="136017"/>
                  </a:lnTo>
                  <a:lnTo>
                    <a:pt x="315226" y="125984"/>
                  </a:lnTo>
                  <a:lnTo>
                    <a:pt x="329082" y="115176"/>
                  </a:lnTo>
                  <a:lnTo>
                    <a:pt x="342595" y="103632"/>
                  </a:lnTo>
                  <a:lnTo>
                    <a:pt x="355536" y="91389"/>
                  </a:lnTo>
                  <a:lnTo>
                    <a:pt x="354139" y="110617"/>
                  </a:lnTo>
                  <a:lnTo>
                    <a:pt x="352145" y="129857"/>
                  </a:lnTo>
                  <a:lnTo>
                    <a:pt x="349618" y="149225"/>
                  </a:lnTo>
                  <a:lnTo>
                    <a:pt x="346621" y="168859"/>
                  </a:lnTo>
                  <a:lnTo>
                    <a:pt x="298424" y="168859"/>
                  </a:lnTo>
                  <a:lnTo>
                    <a:pt x="298424" y="181698"/>
                  </a:lnTo>
                  <a:lnTo>
                    <a:pt x="344830" y="181698"/>
                  </a:lnTo>
                  <a:lnTo>
                    <a:pt x="340207" y="206883"/>
                  </a:lnTo>
                  <a:lnTo>
                    <a:pt x="334924" y="232664"/>
                  </a:lnTo>
                  <a:lnTo>
                    <a:pt x="328968" y="259118"/>
                  </a:lnTo>
                  <a:lnTo>
                    <a:pt x="322338" y="286308"/>
                  </a:lnTo>
                  <a:lnTo>
                    <a:pt x="364820" y="290588"/>
                  </a:lnTo>
                  <a:lnTo>
                    <a:pt x="370535" y="267741"/>
                  </a:lnTo>
                  <a:lnTo>
                    <a:pt x="513321" y="267741"/>
                  </a:lnTo>
                  <a:lnTo>
                    <a:pt x="509104" y="284670"/>
                  </a:lnTo>
                  <a:lnTo>
                    <a:pt x="503377" y="295808"/>
                  </a:lnTo>
                  <a:lnTo>
                    <a:pt x="495300" y="301929"/>
                  </a:lnTo>
                  <a:lnTo>
                    <a:pt x="484047" y="303796"/>
                  </a:lnTo>
                  <a:lnTo>
                    <a:pt x="477418" y="303415"/>
                  </a:lnTo>
                  <a:lnTo>
                    <a:pt x="469773" y="302323"/>
                  </a:lnTo>
                  <a:lnTo>
                    <a:pt x="461060" y="300634"/>
                  </a:lnTo>
                  <a:lnTo>
                    <a:pt x="451205" y="298437"/>
                  </a:lnTo>
                  <a:lnTo>
                    <a:pt x="451205" y="309867"/>
                  </a:lnTo>
                  <a:lnTo>
                    <a:pt x="469582" y="314401"/>
                  </a:lnTo>
                  <a:lnTo>
                    <a:pt x="485698" y="317766"/>
                  </a:lnTo>
                  <a:lnTo>
                    <a:pt x="499757" y="319849"/>
                  </a:lnTo>
                  <a:lnTo>
                    <a:pt x="511898" y="320573"/>
                  </a:lnTo>
                  <a:lnTo>
                    <a:pt x="531355" y="317436"/>
                  </a:lnTo>
                  <a:lnTo>
                    <a:pt x="544690" y="307809"/>
                  </a:lnTo>
                  <a:lnTo>
                    <a:pt x="546823" y="303796"/>
                  </a:lnTo>
                  <a:lnTo>
                    <a:pt x="553415" y="291350"/>
                  </a:lnTo>
                  <a:lnTo>
                    <a:pt x="559015" y="267741"/>
                  </a:lnTo>
                  <a:lnTo>
                    <a:pt x="597573" y="267741"/>
                  </a:lnTo>
                  <a:lnTo>
                    <a:pt x="597573" y="254889"/>
                  </a:lnTo>
                  <a:lnTo>
                    <a:pt x="561162" y="254889"/>
                  </a:lnTo>
                  <a:lnTo>
                    <a:pt x="562584" y="242036"/>
                  </a:lnTo>
                  <a:lnTo>
                    <a:pt x="563930" y="229044"/>
                  </a:lnTo>
                  <a:lnTo>
                    <a:pt x="565264" y="214680"/>
                  </a:lnTo>
                  <a:lnTo>
                    <a:pt x="566610" y="198907"/>
                  </a:lnTo>
                  <a:lnTo>
                    <a:pt x="567944" y="181698"/>
                  </a:lnTo>
                  <a:lnTo>
                    <a:pt x="609358" y="181698"/>
                  </a:lnTo>
                  <a:lnTo>
                    <a:pt x="609358" y="168859"/>
                  </a:lnTo>
                  <a:close/>
                </a:path>
                <a:path w="1254125" h="719455">
                  <a:moveTo>
                    <a:pt x="932040" y="587552"/>
                  </a:moveTo>
                  <a:lnTo>
                    <a:pt x="926058" y="546798"/>
                  </a:lnTo>
                  <a:lnTo>
                    <a:pt x="908265" y="516382"/>
                  </a:lnTo>
                  <a:lnTo>
                    <a:pt x="886383" y="501167"/>
                  </a:lnTo>
                  <a:lnTo>
                    <a:pt x="881773" y="497954"/>
                  </a:lnTo>
                  <a:lnTo>
                    <a:pt x="878878" y="495935"/>
                  </a:lnTo>
                  <a:lnTo>
                    <a:pt x="838161" y="485101"/>
                  </a:lnTo>
                  <a:lnTo>
                    <a:pt x="842911" y="471716"/>
                  </a:lnTo>
                  <a:lnTo>
                    <a:pt x="847534" y="457835"/>
                  </a:lnTo>
                  <a:lnTo>
                    <a:pt x="852017" y="443484"/>
                  </a:lnTo>
                  <a:lnTo>
                    <a:pt x="856361" y="428701"/>
                  </a:lnTo>
                  <a:lnTo>
                    <a:pt x="833869" y="421563"/>
                  </a:lnTo>
                  <a:lnTo>
                    <a:pt x="829932" y="438086"/>
                  </a:lnTo>
                  <a:lnTo>
                    <a:pt x="825665" y="453910"/>
                  </a:lnTo>
                  <a:lnTo>
                    <a:pt x="821118" y="468998"/>
                  </a:lnTo>
                  <a:lnTo>
                    <a:pt x="816381" y="483311"/>
                  </a:lnTo>
                  <a:lnTo>
                    <a:pt x="811034" y="483311"/>
                  </a:lnTo>
                  <a:lnTo>
                    <a:pt x="811034" y="497954"/>
                  </a:lnTo>
                  <a:lnTo>
                    <a:pt x="800481" y="523938"/>
                  </a:lnTo>
                  <a:lnTo>
                    <a:pt x="789292" y="547306"/>
                  </a:lnTo>
                  <a:lnTo>
                    <a:pt x="777646" y="568134"/>
                  </a:lnTo>
                  <a:lnTo>
                    <a:pt x="765683" y="586486"/>
                  </a:lnTo>
                  <a:lnTo>
                    <a:pt x="758939" y="571741"/>
                  </a:lnTo>
                  <a:lnTo>
                    <a:pt x="752170" y="554977"/>
                  </a:lnTo>
                  <a:lnTo>
                    <a:pt x="750392" y="550075"/>
                  </a:lnTo>
                  <a:lnTo>
                    <a:pt x="745464" y="536486"/>
                  </a:lnTo>
                  <a:lnTo>
                    <a:pt x="738924" y="516509"/>
                  </a:lnTo>
                  <a:lnTo>
                    <a:pt x="755307" y="508342"/>
                  </a:lnTo>
                  <a:lnTo>
                    <a:pt x="773099" y="502551"/>
                  </a:lnTo>
                  <a:lnTo>
                    <a:pt x="778649" y="501523"/>
                  </a:lnTo>
                  <a:lnTo>
                    <a:pt x="791832" y="499097"/>
                  </a:lnTo>
                  <a:lnTo>
                    <a:pt x="811034" y="497954"/>
                  </a:lnTo>
                  <a:lnTo>
                    <a:pt x="811034" y="483311"/>
                  </a:lnTo>
                  <a:lnTo>
                    <a:pt x="793203" y="484200"/>
                  </a:lnTo>
                  <a:lnTo>
                    <a:pt x="773988" y="487197"/>
                  </a:lnTo>
                  <a:lnTo>
                    <a:pt x="754100" y="492798"/>
                  </a:lnTo>
                  <a:lnTo>
                    <a:pt x="734275" y="501523"/>
                  </a:lnTo>
                  <a:lnTo>
                    <a:pt x="732129" y="493763"/>
                  </a:lnTo>
                  <a:lnTo>
                    <a:pt x="732129" y="624674"/>
                  </a:lnTo>
                  <a:lnTo>
                    <a:pt x="726059" y="630034"/>
                  </a:lnTo>
                  <a:lnTo>
                    <a:pt x="720001" y="634669"/>
                  </a:lnTo>
                  <a:lnTo>
                    <a:pt x="713917" y="638606"/>
                  </a:lnTo>
                  <a:lnTo>
                    <a:pt x="708571" y="641819"/>
                  </a:lnTo>
                  <a:lnTo>
                    <a:pt x="703580" y="643597"/>
                  </a:lnTo>
                  <a:lnTo>
                    <a:pt x="699300" y="643597"/>
                  </a:lnTo>
                  <a:lnTo>
                    <a:pt x="692454" y="641807"/>
                  </a:lnTo>
                  <a:lnTo>
                    <a:pt x="687158" y="636231"/>
                  </a:lnTo>
                  <a:lnTo>
                    <a:pt x="683729" y="626579"/>
                  </a:lnTo>
                  <a:lnTo>
                    <a:pt x="682510" y="612533"/>
                  </a:lnTo>
                  <a:lnTo>
                    <a:pt x="682510" y="608609"/>
                  </a:lnTo>
                  <a:lnTo>
                    <a:pt x="682866" y="604329"/>
                  </a:lnTo>
                  <a:lnTo>
                    <a:pt x="683221" y="599338"/>
                  </a:lnTo>
                  <a:lnTo>
                    <a:pt x="685469" y="585965"/>
                  </a:lnTo>
                  <a:lnTo>
                    <a:pt x="689432" y="573227"/>
                  </a:lnTo>
                  <a:lnTo>
                    <a:pt x="694918" y="561225"/>
                  </a:lnTo>
                  <a:lnTo>
                    <a:pt x="701789" y="550075"/>
                  </a:lnTo>
                  <a:lnTo>
                    <a:pt x="708685" y="568960"/>
                  </a:lnTo>
                  <a:lnTo>
                    <a:pt x="716026" y="587641"/>
                  </a:lnTo>
                  <a:lnTo>
                    <a:pt x="723823" y="606196"/>
                  </a:lnTo>
                  <a:lnTo>
                    <a:pt x="732129" y="624674"/>
                  </a:lnTo>
                  <a:lnTo>
                    <a:pt x="732129" y="493763"/>
                  </a:lnTo>
                  <a:lnTo>
                    <a:pt x="730135" y="486549"/>
                  </a:lnTo>
                  <a:lnTo>
                    <a:pt x="726287" y="471170"/>
                  </a:lnTo>
                  <a:lnTo>
                    <a:pt x="722782" y="455536"/>
                  </a:lnTo>
                  <a:lnTo>
                    <a:pt x="719645" y="439762"/>
                  </a:lnTo>
                  <a:lnTo>
                    <a:pt x="673227" y="454393"/>
                  </a:lnTo>
                  <a:lnTo>
                    <a:pt x="678268" y="472948"/>
                  </a:lnTo>
                  <a:lnTo>
                    <a:pt x="683310" y="491172"/>
                  </a:lnTo>
                  <a:lnTo>
                    <a:pt x="688492" y="509117"/>
                  </a:lnTo>
                  <a:lnTo>
                    <a:pt x="693940" y="526859"/>
                  </a:lnTo>
                  <a:lnTo>
                    <a:pt x="675271" y="543864"/>
                  </a:lnTo>
                  <a:lnTo>
                    <a:pt x="648906" y="583742"/>
                  </a:lnTo>
                  <a:lnTo>
                    <a:pt x="641464" y="618604"/>
                  </a:lnTo>
                  <a:lnTo>
                    <a:pt x="641464" y="624674"/>
                  </a:lnTo>
                  <a:lnTo>
                    <a:pt x="644105" y="647319"/>
                  </a:lnTo>
                  <a:lnTo>
                    <a:pt x="651598" y="664387"/>
                  </a:lnTo>
                  <a:lnTo>
                    <a:pt x="663295" y="675182"/>
                  </a:lnTo>
                  <a:lnTo>
                    <a:pt x="678586" y="678942"/>
                  </a:lnTo>
                  <a:lnTo>
                    <a:pt x="686079" y="678192"/>
                  </a:lnTo>
                  <a:lnTo>
                    <a:pt x="739800" y="643597"/>
                  </a:lnTo>
                  <a:lnTo>
                    <a:pt x="778852" y="601116"/>
                  </a:lnTo>
                  <a:lnTo>
                    <a:pt x="788022" y="586486"/>
                  </a:lnTo>
                  <a:lnTo>
                    <a:pt x="807161" y="555955"/>
                  </a:lnTo>
                  <a:lnTo>
                    <a:pt x="832078" y="501167"/>
                  </a:lnTo>
                  <a:lnTo>
                    <a:pt x="853414" y="511124"/>
                  </a:lnTo>
                  <a:lnTo>
                    <a:pt x="869353" y="528434"/>
                  </a:lnTo>
                  <a:lnTo>
                    <a:pt x="879335" y="553427"/>
                  </a:lnTo>
                  <a:lnTo>
                    <a:pt x="882777" y="586486"/>
                  </a:lnTo>
                  <a:lnTo>
                    <a:pt x="876211" y="621855"/>
                  </a:lnTo>
                  <a:lnTo>
                    <a:pt x="856449" y="652348"/>
                  </a:lnTo>
                  <a:lnTo>
                    <a:pt x="823442" y="676135"/>
                  </a:lnTo>
                  <a:lnTo>
                    <a:pt x="777113" y="691438"/>
                  </a:lnTo>
                  <a:lnTo>
                    <a:pt x="783183" y="703922"/>
                  </a:lnTo>
                  <a:lnTo>
                    <a:pt x="847407" y="689013"/>
                  </a:lnTo>
                  <a:lnTo>
                    <a:pt x="894029" y="663816"/>
                  </a:lnTo>
                  <a:lnTo>
                    <a:pt x="922439" y="629577"/>
                  </a:lnTo>
                  <a:lnTo>
                    <a:pt x="932040" y="587552"/>
                  </a:lnTo>
                  <a:close/>
                </a:path>
                <a:path w="1254125" h="719455">
                  <a:moveTo>
                    <a:pt x="971677" y="215265"/>
                  </a:moveTo>
                  <a:lnTo>
                    <a:pt x="859574" y="215265"/>
                  </a:lnTo>
                  <a:lnTo>
                    <a:pt x="859574" y="134581"/>
                  </a:lnTo>
                  <a:lnTo>
                    <a:pt x="938822" y="134581"/>
                  </a:lnTo>
                  <a:lnTo>
                    <a:pt x="938822" y="121742"/>
                  </a:lnTo>
                  <a:lnTo>
                    <a:pt x="859574" y="121742"/>
                  </a:lnTo>
                  <a:lnTo>
                    <a:pt x="859574" y="61404"/>
                  </a:lnTo>
                  <a:lnTo>
                    <a:pt x="950252" y="61404"/>
                  </a:lnTo>
                  <a:lnTo>
                    <a:pt x="950252" y="48552"/>
                  </a:lnTo>
                  <a:lnTo>
                    <a:pt x="759269" y="48552"/>
                  </a:lnTo>
                  <a:lnTo>
                    <a:pt x="763955" y="39852"/>
                  </a:lnTo>
                  <a:lnTo>
                    <a:pt x="768413" y="30835"/>
                  </a:lnTo>
                  <a:lnTo>
                    <a:pt x="772668" y="21501"/>
                  </a:lnTo>
                  <a:lnTo>
                    <a:pt x="776757" y="11785"/>
                  </a:lnTo>
                  <a:lnTo>
                    <a:pt x="719645" y="0"/>
                  </a:lnTo>
                  <a:lnTo>
                    <a:pt x="711746" y="34632"/>
                  </a:lnTo>
                  <a:lnTo>
                    <a:pt x="700633" y="67919"/>
                  </a:lnTo>
                  <a:lnTo>
                    <a:pt x="685101" y="100812"/>
                  </a:lnTo>
                  <a:lnTo>
                    <a:pt x="663943" y="134226"/>
                  </a:lnTo>
                  <a:lnTo>
                    <a:pt x="671449" y="144221"/>
                  </a:lnTo>
                  <a:lnTo>
                    <a:pt x="696645" y="124752"/>
                  </a:lnTo>
                  <a:lnTo>
                    <a:pt x="718032" y="104952"/>
                  </a:lnTo>
                  <a:lnTo>
                    <a:pt x="736206" y="84086"/>
                  </a:lnTo>
                  <a:lnTo>
                    <a:pt x="751776" y="61404"/>
                  </a:lnTo>
                  <a:lnTo>
                    <a:pt x="814590" y="61404"/>
                  </a:lnTo>
                  <a:lnTo>
                    <a:pt x="814590" y="121742"/>
                  </a:lnTo>
                  <a:lnTo>
                    <a:pt x="814590" y="134581"/>
                  </a:lnTo>
                  <a:lnTo>
                    <a:pt x="814590" y="215265"/>
                  </a:lnTo>
                  <a:lnTo>
                    <a:pt x="759269" y="215265"/>
                  </a:lnTo>
                  <a:lnTo>
                    <a:pt x="759269" y="134581"/>
                  </a:lnTo>
                  <a:lnTo>
                    <a:pt x="814590" y="134581"/>
                  </a:lnTo>
                  <a:lnTo>
                    <a:pt x="814590" y="121742"/>
                  </a:lnTo>
                  <a:lnTo>
                    <a:pt x="714286" y="121742"/>
                  </a:lnTo>
                  <a:lnTo>
                    <a:pt x="714286" y="215265"/>
                  </a:lnTo>
                  <a:lnTo>
                    <a:pt x="650392" y="215265"/>
                  </a:lnTo>
                  <a:lnTo>
                    <a:pt x="650392" y="228117"/>
                  </a:lnTo>
                  <a:lnTo>
                    <a:pt x="814590" y="228117"/>
                  </a:lnTo>
                  <a:lnTo>
                    <a:pt x="814590" y="320573"/>
                  </a:lnTo>
                  <a:lnTo>
                    <a:pt x="859574" y="320573"/>
                  </a:lnTo>
                  <a:lnTo>
                    <a:pt x="859574" y="228117"/>
                  </a:lnTo>
                  <a:lnTo>
                    <a:pt x="971677" y="228117"/>
                  </a:lnTo>
                  <a:lnTo>
                    <a:pt x="971677" y="215265"/>
                  </a:lnTo>
                  <a:close/>
                </a:path>
                <a:path w="1254125" h="719455">
                  <a:moveTo>
                    <a:pt x="1254023" y="610400"/>
                  </a:moveTo>
                  <a:lnTo>
                    <a:pt x="1247241" y="578485"/>
                  </a:lnTo>
                  <a:lnTo>
                    <a:pt x="1228140" y="554570"/>
                  </a:lnTo>
                  <a:lnTo>
                    <a:pt x="1219276" y="550075"/>
                  </a:lnTo>
                  <a:lnTo>
                    <a:pt x="1212964" y="546862"/>
                  </a:lnTo>
                  <a:lnTo>
                    <a:pt x="1198600" y="539559"/>
                  </a:lnTo>
                  <a:lnTo>
                    <a:pt x="1160487" y="534352"/>
                  </a:lnTo>
                  <a:lnTo>
                    <a:pt x="1152639" y="534352"/>
                  </a:lnTo>
                  <a:lnTo>
                    <a:pt x="1107097" y="542823"/>
                  </a:lnTo>
                  <a:lnTo>
                    <a:pt x="1096594" y="546862"/>
                  </a:lnTo>
                  <a:lnTo>
                    <a:pt x="1124216" y="526034"/>
                  </a:lnTo>
                  <a:lnTo>
                    <a:pt x="1151305" y="503656"/>
                  </a:lnTo>
                  <a:lnTo>
                    <a:pt x="1178521" y="479691"/>
                  </a:lnTo>
                  <a:lnTo>
                    <a:pt x="1206550" y="454037"/>
                  </a:lnTo>
                  <a:lnTo>
                    <a:pt x="1198803" y="443331"/>
                  </a:lnTo>
                  <a:lnTo>
                    <a:pt x="1186916" y="426910"/>
                  </a:lnTo>
                  <a:lnTo>
                    <a:pt x="1147559" y="429552"/>
                  </a:lnTo>
                  <a:lnTo>
                    <a:pt x="1107389" y="431190"/>
                  </a:lnTo>
                  <a:lnTo>
                    <a:pt x="1069238" y="432028"/>
                  </a:lnTo>
                  <a:lnTo>
                    <a:pt x="1035913" y="432269"/>
                  </a:lnTo>
                  <a:lnTo>
                    <a:pt x="1035913" y="447967"/>
                  </a:lnTo>
                  <a:lnTo>
                    <a:pt x="1065568" y="447192"/>
                  </a:lnTo>
                  <a:lnTo>
                    <a:pt x="1126223" y="444703"/>
                  </a:lnTo>
                  <a:lnTo>
                    <a:pt x="1150848" y="443331"/>
                  </a:lnTo>
                  <a:lnTo>
                    <a:pt x="1120686" y="474345"/>
                  </a:lnTo>
                  <a:lnTo>
                    <a:pt x="1085164" y="506691"/>
                  </a:lnTo>
                  <a:lnTo>
                    <a:pt x="1043228" y="541718"/>
                  </a:lnTo>
                  <a:lnTo>
                    <a:pt x="993787" y="580771"/>
                  </a:lnTo>
                  <a:lnTo>
                    <a:pt x="1024483" y="615759"/>
                  </a:lnTo>
                  <a:lnTo>
                    <a:pt x="1059103" y="587438"/>
                  </a:lnTo>
                  <a:lnTo>
                    <a:pt x="1113891" y="556221"/>
                  </a:lnTo>
                  <a:lnTo>
                    <a:pt x="1139075" y="550430"/>
                  </a:lnTo>
                  <a:lnTo>
                    <a:pt x="1141933" y="550075"/>
                  </a:lnTo>
                  <a:lnTo>
                    <a:pt x="1144790" y="550075"/>
                  </a:lnTo>
                  <a:lnTo>
                    <a:pt x="1167714" y="554736"/>
                  </a:lnTo>
                  <a:lnTo>
                    <a:pt x="1185799" y="568363"/>
                  </a:lnTo>
                  <a:lnTo>
                    <a:pt x="1197648" y="590423"/>
                  </a:lnTo>
                  <a:lnTo>
                    <a:pt x="1201902" y="620395"/>
                  </a:lnTo>
                  <a:lnTo>
                    <a:pt x="1200226" y="635698"/>
                  </a:lnTo>
                  <a:lnTo>
                    <a:pt x="1195438" y="649668"/>
                  </a:lnTo>
                  <a:lnTo>
                    <a:pt x="1187894" y="661758"/>
                  </a:lnTo>
                  <a:lnTo>
                    <a:pt x="1177988" y="671449"/>
                  </a:lnTo>
                  <a:lnTo>
                    <a:pt x="1166520" y="643775"/>
                  </a:lnTo>
                  <a:lnTo>
                    <a:pt x="1149743" y="625703"/>
                  </a:lnTo>
                  <a:lnTo>
                    <a:pt x="1149032" y="625386"/>
                  </a:lnTo>
                  <a:lnTo>
                    <a:pt x="1143000" y="622719"/>
                  </a:lnTo>
                  <a:lnTo>
                    <a:pt x="1143000" y="687501"/>
                  </a:lnTo>
                  <a:lnTo>
                    <a:pt x="1134071" y="689648"/>
                  </a:lnTo>
                  <a:lnTo>
                    <a:pt x="1125867" y="690727"/>
                  </a:lnTo>
                  <a:lnTo>
                    <a:pt x="1118019" y="690727"/>
                  </a:lnTo>
                  <a:lnTo>
                    <a:pt x="1100366" y="688517"/>
                  </a:lnTo>
                  <a:lnTo>
                    <a:pt x="1086599" y="682155"/>
                  </a:lnTo>
                  <a:lnTo>
                    <a:pt x="1077658" y="672045"/>
                  </a:lnTo>
                  <a:lnTo>
                    <a:pt x="1074458" y="658596"/>
                  </a:lnTo>
                  <a:lnTo>
                    <a:pt x="1076210" y="645121"/>
                  </a:lnTo>
                  <a:lnTo>
                    <a:pt x="1081239" y="634631"/>
                  </a:lnTo>
                  <a:lnTo>
                    <a:pt x="1089215" y="627824"/>
                  </a:lnTo>
                  <a:lnTo>
                    <a:pt x="1099807" y="625386"/>
                  </a:lnTo>
                  <a:lnTo>
                    <a:pt x="1116799" y="629932"/>
                  </a:lnTo>
                  <a:lnTo>
                    <a:pt x="1130236" y="642658"/>
                  </a:lnTo>
                  <a:lnTo>
                    <a:pt x="1139266" y="662292"/>
                  </a:lnTo>
                  <a:lnTo>
                    <a:pt x="1143000" y="687501"/>
                  </a:lnTo>
                  <a:lnTo>
                    <a:pt x="1143000" y="622719"/>
                  </a:lnTo>
                  <a:lnTo>
                    <a:pt x="1127531" y="615873"/>
                  </a:lnTo>
                  <a:lnTo>
                    <a:pt x="1099807" y="612902"/>
                  </a:lnTo>
                  <a:lnTo>
                    <a:pt x="1073569" y="616686"/>
                  </a:lnTo>
                  <a:lnTo>
                    <a:pt x="1053795" y="626859"/>
                  </a:lnTo>
                  <a:lnTo>
                    <a:pt x="1041323" y="641667"/>
                  </a:lnTo>
                  <a:lnTo>
                    <a:pt x="1036980" y="659307"/>
                  </a:lnTo>
                  <a:lnTo>
                    <a:pt x="1042517" y="677837"/>
                  </a:lnTo>
                  <a:lnTo>
                    <a:pt x="1058532" y="692150"/>
                  </a:lnTo>
                  <a:lnTo>
                    <a:pt x="1084122" y="701370"/>
                  </a:lnTo>
                  <a:lnTo>
                    <a:pt x="1118374" y="704634"/>
                  </a:lnTo>
                  <a:lnTo>
                    <a:pt x="1162545" y="699922"/>
                  </a:lnTo>
                  <a:lnTo>
                    <a:pt x="1204264" y="685368"/>
                  </a:lnTo>
                  <a:lnTo>
                    <a:pt x="1236687" y="660361"/>
                  </a:lnTo>
                  <a:lnTo>
                    <a:pt x="1252956" y="624319"/>
                  </a:lnTo>
                  <a:lnTo>
                    <a:pt x="1253896" y="616686"/>
                  </a:lnTo>
                  <a:lnTo>
                    <a:pt x="1254023" y="610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1968276" y="2052512"/>
              <a:ext cx="407670" cy="277495"/>
            </a:xfrm>
            <a:custGeom>
              <a:avLst/>
              <a:gdLst/>
              <a:ahLst/>
              <a:cxnLst/>
              <a:rect l="l" t="t" r="r" b="b"/>
              <a:pathLst>
                <a:path w="407670" h="277494">
                  <a:moveTo>
                    <a:pt x="212886" y="90423"/>
                  </a:moveTo>
                  <a:lnTo>
                    <a:pt x="167734" y="90423"/>
                  </a:lnTo>
                  <a:lnTo>
                    <a:pt x="174967" y="93587"/>
                  </a:lnTo>
                  <a:lnTo>
                    <a:pt x="213722" y="135985"/>
                  </a:lnTo>
                  <a:lnTo>
                    <a:pt x="247504" y="170829"/>
                  </a:lnTo>
                  <a:lnTo>
                    <a:pt x="282480" y="205000"/>
                  </a:lnTo>
                  <a:lnTo>
                    <a:pt x="319843" y="239954"/>
                  </a:lnTo>
                  <a:lnTo>
                    <a:pt x="360787" y="277141"/>
                  </a:lnTo>
                  <a:lnTo>
                    <a:pt x="407356" y="213398"/>
                  </a:lnTo>
                  <a:lnTo>
                    <a:pt x="361875" y="187179"/>
                  </a:lnTo>
                  <a:lnTo>
                    <a:pt x="318695" y="161089"/>
                  </a:lnTo>
                  <a:lnTo>
                    <a:pt x="277730" y="135042"/>
                  </a:lnTo>
                  <a:lnTo>
                    <a:pt x="238892" y="108953"/>
                  </a:lnTo>
                  <a:lnTo>
                    <a:pt x="212886" y="90423"/>
                  </a:lnTo>
                  <a:close/>
                </a:path>
                <a:path w="407670" h="277494">
                  <a:moveTo>
                    <a:pt x="159147" y="64654"/>
                  </a:moveTo>
                  <a:lnTo>
                    <a:pt x="121171" y="81380"/>
                  </a:lnTo>
                  <a:lnTo>
                    <a:pt x="92129" y="104140"/>
                  </a:lnTo>
                  <a:lnTo>
                    <a:pt x="63808" y="124443"/>
                  </a:lnTo>
                  <a:lnTo>
                    <a:pt x="33876" y="143558"/>
                  </a:lnTo>
                  <a:lnTo>
                    <a:pt x="0" y="162760"/>
                  </a:lnTo>
                  <a:lnTo>
                    <a:pt x="43404" y="222441"/>
                  </a:lnTo>
                  <a:lnTo>
                    <a:pt x="69847" y="191998"/>
                  </a:lnTo>
                  <a:lnTo>
                    <a:pt x="96246" y="160329"/>
                  </a:lnTo>
                  <a:lnTo>
                    <a:pt x="120527" y="129422"/>
                  </a:lnTo>
                  <a:lnTo>
                    <a:pt x="145130" y="94036"/>
                  </a:lnTo>
                  <a:lnTo>
                    <a:pt x="152812" y="90423"/>
                  </a:lnTo>
                  <a:lnTo>
                    <a:pt x="212886" y="90423"/>
                  </a:lnTo>
                  <a:lnTo>
                    <a:pt x="202096" y="82734"/>
                  </a:lnTo>
                  <a:lnTo>
                    <a:pt x="190109" y="74569"/>
                  </a:lnTo>
                  <a:lnTo>
                    <a:pt x="179093" y="68947"/>
                  </a:lnTo>
                  <a:lnTo>
                    <a:pt x="168845" y="65700"/>
                  </a:lnTo>
                  <a:lnTo>
                    <a:pt x="159147" y="64654"/>
                  </a:lnTo>
                  <a:close/>
                </a:path>
                <a:path w="407670" h="277494">
                  <a:moveTo>
                    <a:pt x="304270" y="0"/>
                  </a:moveTo>
                  <a:lnTo>
                    <a:pt x="285510" y="3948"/>
                  </a:lnTo>
                  <a:lnTo>
                    <a:pt x="269800" y="14637"/>
                  </a:lnTo>
                  <a:lnTo>
                    <a:pt x="259005" y="30327"/>
                  </a:lnTo>
                  <a:lnTo>
                    <a:pt x="254993" y="49283"/>
                  </a:lnTo>
                  <a:lnTo>
                    <a:pt x="259005" y="68043"/>
                  </a:lnTo>
                  <a:lnTo>
                    <a:pt x="269800" y="83753"/>
                  </a:lnTo>
                  <a:lnTo>
                    <a:pt x="285510" y="94548"/>
                  </a:lnTo>
                  <a:lnTo>
                    <a:pt x="304270" y="98561"/>
                  </a:lnTo>
                  <a:lnTo>
                    <a:pt x="323034" y="94548"/>
                  </a:lnTo>
                  <a:lnTo>
                    <a:pt x="338746" y="83753"/>
                  </a:lnTo>
                  <a:lnTo>
                    <a:pt x="340686" y="80930"/>
                  </a:lnTo>
                  <a:lnTo>
                    <a:pt x="304270" y="80930"/>
                  </a:lnTo>
                  <a:lnTo>
                    <a:pt x="291817" y="78465"/>
                  </a:lnTo>
                  <a:lnTo>
                    <a:pt x="281610" y="71718"/>
                  </a:lnTo>
                  <a:lnTo>
                    <a:pt x="274709" y="61666"/>
                  </a:lnTo>
                  <a:lnTo>
                    <a:pt x="272174" y="49283"/>
                  </a:lnTo>
                  <a:lnTo>
                    <a:pt x="274709" y="36637"/>
                  </a:lnTo>
                  <a:lnTo>
                    <a:pt x="281610" y="26450"/>
                  </a:lnTo>
                  <a:lnTo>
                    <a:pt x="291817" y="19653"/>
                  </a:lnTo>
                  <a:lnTo>
                    <a:pt x="304270" y="17180"/>
                  </a:lnTo>
                  <a:lnTo>
                    <a:pt x="340496" y="17180"/>
                  </a:lnTo>
                  <a:lnTo>
                    <a:pt x="338746" y="14637"/>
                  </a:lnTo>
                  <a:lnTo>
                    <a:pt x="323034" y="3948"/>
                  </a:lnTo>
                  <a:lnTo>
                    <a:pt x="304270" y="0"/>
                  </a:lnTo>
                  <a:close/>
                </a:path>
                <a:path w="407670" h="277494">
                  <a:moveTo>
                    <a:pt x="340496" y="17180"/>
                  </a:moveTo>
                  <a:lnTo>
                    <a:pt x="304270" y="17180"/>
                  </a:lnTo>
                  <a:lnTo>
                    <a:pt x="316916" y="19653"/>
                  </a:lnTo>
                  <a:lnTo>
                    <a:pt x="327104" y="26450"/>
                  </a:lnTo>
                  <a:lnTo>
                    <a:pt x="333900" y="36637"/>
                  </a:lnTo>
                  <a:lnTo>
                    <a:pt x="336373" y="49283"/>
                  </a:lnTo>
                  <a:lnTo>
                    <a:pt x="333900" y="61666"/>
                  </a:lnTo>
                  <a:lnTo>
                    <a:pt x="327104" y="71718"/>
                  </a:lnTo>
                  <a:lnTo>
                    <a:pt x="316916" y="78465"/>
                  </a:lnTo>
                  <a:lnTo>
                    <a:pt x="304270" y="80930"/>
                  </a:lnTo>
                  <a:lnTo>
                    <a:pt x="340686" y="80930"/>
                  </a:lnTo>
                  <a:lnTo>
                    <a:pt x="349541" y="68043"/>
                  </a:lnTo>
                  <a:lnTo>
                    <a:pt x="353554" y="49283"/>
                  </a:lnTo>
                  <a:lnTo>
                    <a:pt x="349541" y="30327"/>
                  </a:lnTo>
                  <a:lnTo>
                    <a:pt x="340496" y="17180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16" name="object 216"/>
            <p:cNvPicPr/>
            <p:nvPr/>
          </p:nvPicPr>
          <p:blipFill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20296" y="2049538"/>
              <a:ext cx="104507" cy="104507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1968276" y="2117166"/>
              <a:ext cx="407670" cy="212725"/>
            </a:xfrm>
            <a:custGeom>
              <a:avLst/>
              <a:gdLst/>
              <a:ahLst/>
              <a:cxnLst/>
              <a:rect l="l" t="t" r="r" b="b"/>
              <a:pathLst>
                <a:path w="407670" h="212725">
                  <a:moveTo>
                    <a:pt x="360787" y="212486"/>
                  </a:moveTo>
                  <a:lnTo>
                    <a:pt x="319843" y="175299"/>
                  </a:lnTo>
                  <a:lnTo>
                    <a:pt x="282480" y="140346"/>
                  </a:lnTo>
                  <a:lnTo>
                    <a:pt x="247504" y="106174"/>
                  </a:lnTo>
                  <a:lnTo>
                    <a:pt x="213722" y="71330"/>
                  </a:lnTo>
                  <a:lnTo>
                    <a:pt x="179941" y="34361"/>
                  </a:lnTo>
                  <a:lnTo>
                    <a:pt x="174967" y="28932"/>
                  </a:lnTo>
                  <a:lnTo>
                    <a:pt x="167734" y="25768"/>
                  </a:lnTo>
                  <a:lnTo>
                    <a:pt x="160501" y="25768"/>
                  </a:lnTo>
                  <a:lnTo>
                    <a:pt x="152812" y="25768"/>
                  </a:lnTo>
                  <a:lnTo>
                    <a:pt x="145130" y="29381"/>
                  </a:lnTo>
                  <a:lnTo>
                    <a:pt x="140611" y="36614"/>
                  </a:lnTo>
                  <a:lnTo>
                    <a:pt x="120527" y="64767"/>
                  </a:lnTo>
                  <a:lnTo>
                    <a:pt x="96246" y="95674"/>
                  </a:lnTo>
                  <a:lnTo>
                    <a:pt x="69847" y="127343"/>
                  </a:lnTo>
                  <a:lnTo>
                    <a:pt x="43404" y="157786"/>
                  </a:lnTo>
                  <a:lnTo>
                    <a:pt x="0" y="98105"/>
                  </a:lnTo>
                  <a:lnTo>
                    <a:pt x="33876" y="78903"/>
                  </a:lnTo>
                  <a:lnTo>
                    <a:pt x="63808" y="59788"/>
                  </a:lnTo>
                  <a:lnTo>
                    <a:pt x="92129" y="39485"/>
                  </a:lnTo>
                  <a:lnTo>
                    <a:pt x="121171" y="16725"/>
                  </a:lnTo>
                  <a:lnTo>
                    <a:pt x="131236" y="9533"/>
                  </a:lnTo>
                  <a:lnTo>
                    <a:pt x="140667" y="4292"/>
                  </a:lnTo>
                  <a:lnTo>
                    <a:pt x="149844" y="1087"/>
                  </a:lnTo>
                  <a:lnTo>
                    <a:pt x="159147" y="0"/>
                  </a:lnTo>
                  <a:lnTo>
                    <a:pt x="168845" y="1045"/>
                  </a:lnTo>
                  <a:lnTo>
                    <a:pt x="179095" y="4293"/>
                  </a:lnTo>
                  <a:lnTo>
                    <a:pt x="190109" y="9915"/>
                  </a:lnTo>
                  <a:lnTo>
                    <a:pt x="202096" y="18079"/>
                  </a:lnTo>
                  <a:lnTo>
                    <a:pt x="238892" y="44298"/>
                  </a:lnTo>
                  <a:lnTo>
                    <a:pt x="277730" y="70387"/>
                  </a:lnTo>
                  <a:lnTo>
                    <a:pt x="318695" y="96434"/>
                  </a:lnTo>
                  <a:lnTo>
                    <a:pt x="361875" y="122524"/>
                  </a:lnTo>
                  <a:lnTo>
                    <a:pt x="407356" y="148743"/>
                  </a:lnTo>
                  <a:lnTo>
                    <a:pt x="360787" y="212486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2449814" y="2053872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64654" y="0"/>
                  </a:moveTo>
                  <a:lnTo>
                    <a:pt x="0" y="0"/>
                  </a:lnTo>
                  <a:lnTo>
                    <a:pt x="0" y="325513"/>
                  </a:lnTo>
                  <a:lnTo>
                    <a:pt x="57029" y="313174"/>
                  </a:lnTo>
                  <a:lnTo>
                    <a:pt x="108127" y="296557"/>
                  </a:lnTo>
                  <a:lnTo>
                    <a:pt x="153507" y="276032"/>
                  </a:lnTo>
                  <a:lnTo>
                    <a:pt x="193381" y="251973"/>
                  </a:lnTo>
                  <a:lnTo>
                    <a:pt x="227965" y="224750"/>
                  </a:lnTo>
                  <a:lnTo>
                    <a:pt x="257472" y="194737"/>
                  </a:lnTo>
                  <a:lnTo>
                    <a:pt x="282115" y="162304"/>
                  </a:lnTo>
                  <a:lnTo>
                    <a:pt x="267649" y="141959"/>
                  </a:lnTo>
                  <a:lnTo>
                    <a:pt x="235385" y="183254"/>
                  </a:lnTo>
                  <a:lnTo>
                    <a:pt x="197889" y="218214"/>
                  </a:lnTo>
                  <a:lnTo>
                    <a:pt x="156225" y="246903"/>
                  </a:lnTo>
                  <a:lnTo>
                    <a:pt x="111459" y="269386"/>
                  </a:lnTo>
                  <a:lnTo>
                    <a:pt x="64654" y="285728"/>
                  </a:lnTo>
                  <a:lnTo>
                    <a:pt x="64654" y="0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2449814" y="2053872"/>
              <a:ext cx="282575" cy="325755"/>
            </a:xfrm>
            <a:custGeom>
              <a:avLst/>
              <a:gdLst/>
              <a:ahLst/>
              <a:cxnLst/>
              <a:rect l="l" t="t" r="r" b="b"/>
              <a:pathLst>
                <a:path w="282575" h="325755">
                  <a:moveTo>
                    <a:pt x="282115" y="162304"/>
                  </a:moveTo>
                  <a:lnTo>
                    <a:pt x="257472" y="194737"/>
                  </a:lnTo>
                  <a:lnTo>
                    <a:pt x="227965" y="224750"/>
                  </a:lnTo>
                  <a:lnTo>
                    <a:pt x="193381" y="251973"/>
                  </a:lnTo>
                  <a:lnTo>
                    <a:pt x="153507" y="276032"/>
                  </a:lnTo>
                  <a:lnTo>
                    <a:pt x="108127" y="296557"/>
                  </a:lnTo>
                  <a:lnTo>
                    <a:pt x="57029" y="313174"/>
                  </a:lnTo>
                  <a:lnTo>
                    <a:pt x="0" y="325513"/>
                  </a:lnTo>
                  <a:lnTo>
                    <a:pt x="0" y="0"/>
                  </a:lnTo>
                  <a:lnTo>
                    <a:pt x="64654" y="0"/>
                  </a:lnTo>
                  <a:lnTo>
                    <a:pt x="64654" y="285728"/>
                  </a:lnTo>
                  <a:lnTo>
                    <a:pt x="111459" y="269386"/>
                  </a:lnTo>
                  <a:lnTo>
                    <a:pt x="156225" y="246903"/>
                  </a:lnTo>
                  <a:lnTo>
                    <a:pt x="197889" y="218214"/>
                  </a:lnTo>
                  <a:lnTo>
                    <a:pt x="235385" y="183254"/>
                  </a:lnTo>
                  <a:lnTo>
                    <a:pt x="267649" y="141959"/>
                  </a:lnTo>
                  <a:lnTo>
                    <a:pt x="282115" y="162304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2774460" y="2068346"/>
              <a:ext cx="798195" cy="319405"/>
            </a:xfrm>
            <a:custGeom>
              <a:avLst/>
              <a:gdLst/>
              <a:ahLst/>
              <a:cxnLst/>
              <a:rect l="l" t="t" r="r" b="b"/>
              <a:pathLst>
                <a:path w="798194" h="319405">
                  <a:moveTo>
                    <a:pt x="372541" y="0"/>
                  </a:moveTo>
                  <a:lnTo>
                    <a:pt x="33909" y="0"/>
                  </a:lnTo>
                  <a:lnTo>
                    <a:pt x="33909" y="25768"/>
                  </a:lnTo>
                  <a:lnTo>
                    <a:pt x="372541" y="25768"/>
                  </a:lnTo>
                  <a:lnTo>
                    <a:pt x="372541" y="0"/>
                  </a:lnTo>
                  <a:close/>
                </a:path>
                <a:path w="798194" h="319405">
                  <a:moveTo>
                    <a:pt x="406895" y="264033"/>
                  </a:moveTo>
                  <a:lnTo>
                    <a:pt x="0" y="264033"/>
                  </a:lnTo>
                  <a:lnTo>
                    <a:pt x="0" y="289801"/>
                  </a:lnTo>
                  <a:lnTo>
                    <a:pt x="406895" y="289801"/>
                  </a:lnTo>
                  <a:lnTo>
                    <a:pt x="406895" y="264033"/>
                  </a:lnTo>
                  <a:close/>
                </a:path>
                <a:path w="798194" h="319405">
                  <a:moveTo>
                    <a:pt x="648360" y="69176"/>
                  </a:moveTo>
                  <a:lnTo>
                    <a:pt x="578294" y="69176"/>
                  </a:lnTo>
                  <a:lnTo>
                    <a:pt x="575564" y="121602"/>
                  </a:lnTo>
                  <a:lnTo>
                    <a:pt x="566889" y="168059"/>
                  </a:lnTo>
                  <a:lnTo>
                    <a:pt x="551497" y="209143"/>
                  </a:lnTo>
                  <a:lnTo>
                    <a:pt x="528662" y="245452"/>
                  </a:lnTo>
                  <a:lnTo>
                    <a:pt x="497598" y="277571"/>
                  </a:lnTo>
                  <a:lnTo>
                    <a:pt x="457581" y="306070"/>
                  </a:lnTo>
                  <a:lnTo>
                    <a:pt x="466623" y="319189"/>
                  </a:lnTo>
                  <a:lnTo>
                    <a:pt x="513397" y="299707"/>
                  </a:lnTo>
                  <a:lnTo>
                    <a:pt x="553580" y="274129"/>
                  </a:lnTo>
                  <a:lnTo>
                    <a:pt x="586981" y="242849"/>
                  </a:lnTo>
                  <a:lnTo>
                    <a:pt x="613371" y="206286"/>
                  </a:lnTo>
                  <a:lnTo>
                    <a:pt x="632548" y="164884"/>
                  </a:lnTo>
                  <a:lnTo>
                    <a:pt x="644283" y="119037"/>
                  </a:lnTo>
                  <a:lnTo>
                    <a:pt x="648360" y="69176"/>
                  </a:lnTo>
                  <a:close/>
                </a:path>
                <a:path w="798194" h="319405">
                  <a:moveTo>
                    <a:pt x="798017" y="25311"/>
                  </a:moveTo>
                  <a:lnTo>
                    <a:pt x="797560" y="901"/>
                  </a:lnTo>
                  <a:lnTo>
                    <a:pt x="451256" y="901"/>
                  </a:lnTo>
                  <a:lnTo>
                    <a:pt x="451256" y="20332"/>
                  </a:lnTo>
                  <a:lnTo>
                    <a:pt x="721156" y="20332"/>
                  </a:lnTo>
                  <a:lnTo>
                    <a:pt x="710145" y="58762"/>
                  </a:lnTo>
                  <a:lnTo>
                    <a:pt x="692391" y="93408"/>
                  </a:lnTo>
                  <a:lnTo>
                    <a:pt x="668451" y="123405"/>
                  </a:lnTo>
                  <a:lnTo>
                    <a:pt x="638873" y="147840"/>
                  </a:lnTo>
                  <a:lnTo>
                    <a:pt x="649274" y="161848"/>
                  </a:lnTo>
                  <a:lnTo>
                    <a:pt x="698512" y="138036"/>
                  </a:lnTo>
                  <a:lnTo>
                    <a:pt x="739749" y="107988"/>
                  </a:lnTo>
                  <a:lnTo>
                    <a:pt x="772934" y="70751"/>
                  </a:lnTo>
                  <a:lnTo>
                    <a:pt x="798017" y="25311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3225717" y="2069243"/>
              <a:ext cx="347345" cy="318770"/>
            </a:xfrm>
            <a:custGeom>
              <a:avLst/>
              <a:gdLst/>
              <a:ahLst/>
              <a:cxnLst/>
              <a:rect l="l" t="t" r="r" b="b"/>
              <a:pathLst>
                <a:path w="347344" h="318769">
                  <a:moveTo>
                    <a:pt x="6328" y="305168"/>
                  </a:moveTo>
                  <a:lnTo>
                    <a:pt x="46352" y="276662"/>
                  </a:lnTo>
                  <a:lnTo>
                    <a:pt x="77408" y="244551"/>
                  </a:lnTo>
                  <a:lnTo>
                    <a:pt x="100252" y="208246"/>
                  </a:lnTo>
                  <a:lnTo>
                    <a:pt x="115635" y="167157"/>
                  </a:lnTo>
                  <a:lnTo>
                    <a:pt x="124312" y="120694"/>
                  </a:lnTo>
                  <a:lnTo>
                    <a:pt x="127037" y="68268"/>
                  </a:lnTo>
                  <a:lnTo>
                    <a:pt x="197115" y="68268"/>
                  </a:lnTo>
                  <a:lnTo>
                    <a:pt x="193027" y="118131"/>
                  </a:lnTo>
                  <a:lnTo>
                    <a:pt x="181291" y="163978"/>
                  </a:lnTo>
                  <a:lnTo>
                    <a:pt x="162121" y="205389"/>
                  </a:lnTo>
                  <a:lnTo>
                    <a:pt x="135730" y="241943"/>
                  </a:lnTo>
                  <a:lnTo>
                    <a:pt x="102332" y="273223"/>
                  </a:lnTo>
                  <a:lnTo>
                    <a:pt x="62141" y="298808"/>
                  </a:lnTo>
                  <a:lnTo>
                    <a:pt x="15371" y="318280"/>
                  </a:lnTo>
                  <a:lnTo>
                    <a:pt x="6328" y="305168"/>
                  </a:lnTo>
                  <a:close/>
                </a:path>
                <a:path w="347344" h="318769">
                  <a:moveTo>
                    <a:pt x="187623" y="146933"/>
                  </a:moveTo>
                  <a:lnTo>
                    <a:pt x="217200" y="122497"/>
                  </a:lnTo>
                  <a:lnTo>
                    <a:pt x="241140" y="92509"/>
                  </a:lnTo>
                  <a:lnTo>
                    <a:pt x="258891" y="57858"/>
                  </a:lnTo>
                  <a:lnTo>
                    <a:pt x="269901" y="19433"/>
                  </a:lnTo>
                  <a:lnTo>
                    <a:pt x="0" y="19433"/>
                  </a:lnTo>
                  <a:lnTo>
                    <a:pt x="0" y="0"/>
                  </a:lnTo>
                  <a:lnTo>
                    <a:pt x="346314" y="0"/>
                  </a:lnTo>
                  <a:lnTo>
                    <a:pt x="346763" y="24414"/>
                  </a:lnTo>
                  <a:lnTo>
                    <a:pt x="321680" y="69842"/>
                  </a:lnTo>
                  <a:lnTo>
                    <a:pt x="288500" y="107090"/>
                  </a:lnTo>
                  <a:lnTo>
                    <a:pt x="247266" y="137132"/>
                  </a:lnTo>
                  <a:lnTo>
                    <a:pt x="198020" y="160943"/>
                  </a:lnTo>
                  <a:lnTo>
                    <a:pt x="187623" y="146933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3611843" y="2055680"/>
              <a:ext cx="413384" cy="331470"/>
            </a:xfrm>
            <a:custGeom>
              <a:avLst/>
              <a:gdLst/>
              <a:ahLst/>
              <a:cxnLst/>
              <a:rect l="l" t="t" r="r" b="b"/>
              <a:pathLst>
                <a:path w="413384" h="331469">
                  <a:moveTo>
                    <a:pt x="267200" y="0"/>
                  </a:moveTo>
                  <a:lnTo>
                    <a:pt x="205266" y="0"/>
                  </a:lnTo>
                  <a:lnTo>
                    <a:pt x="205266" y="323710"/>
                  </a:lnTo>
                  <a:lnTo>
                    <a:pt x="260356" y="306423"/>
                  </a:lnTo>
                  <a:lnTo>
                    <a:pt x="309848" y="281997"/>
                  </a:lnTo>
                  <a:lnTo>
                    <a:pt x="320824" y="274426"/>
                  </a:lnTo>
                  <a:lnTo>
                    <a:pt x="267200" y="274426"/>
                  </a:lnTo>
                  <a:lnTo>
                    <a:pt x="267200" y="0"/>
                  </a:lnTo>
                  <a:close/>
                </a:path>
                <a:path w="413384" h="331469">
                  <a:moveTo>
                    <a:pt x="400572" y="167278"/>
                  </a:moveTo>
                  <a:lnTo>
                    <a:pt x="373690" y="201568"/>
                  </a:lnTo>
                  <a:lnTo>
                    <a:pt x="340834" y="231025"/>
                  </a:lnTo>
                  <a:lnTo>
                    <a:pt x="304504" y="255396"/>
                  </a:lnTo>
                  <a:lnTo>
                    <a:pt x="267200" y="274426"/>
                  </a:lnTo>
                  <a:lnTo>
                    <a:pt x="320824" y="274426"/>
                  </a:lnTo>
                  <a:lnTo>
                    <a:pt x="352592" y="252515"/>
                  </a:lnTo>
                  <a:lnTo>
                    <a:pt x="387436" y="220061"/>
                  </a:lnTo>
                  <a:lnTo>
                    <a:pt x="413228" y="186718"/>
                  </a:lnTo>
                  <a:lnTo>
                    <a:pt x="400572" y="167278"/>
                  </a:lnTo>
                  <a:close/>
                </a:path>
                <a:path w="413384" h="331469">
                  <a:moveTo>
                    <a:pt x="161861" y="12656"/>
                  </a:moveTo>
                  <a:lnTo>
                    <a:pt x="100371" y="12656"/>
                  </a:lnTo>
                  <a:lnTo>
                    <a:pt x="100321" y="84993"/>
                  </a:lnTo>
                  <a:lnTo>
                    <a:pt x="98430" y="137156"/>
                  </a:lnTo>
                  <a:lnTo>
                    <a:pt x="91931" y="183855"/>
                  </a:lnTo>
                  <a:lnTo>
                    <a:pt x="79855" y="224526"/>
                  </a:lnTo>
                  <a:lnTo>
                    <a:pt x="61187" y="259960"/>
                  </a:lnTo>
                  <a:lnTo>
                    <a:pt x="34907" y="290948"/>
                  </a:lnTo>
                  <a:lnTo>
                    <a:pt x="0" y="318280"/>
                  </a:lnTo>
                  <a:lnTo>
                    <a:pt x="9498" y="330943"/>
                  </a:lnTo>
                  <a:lnTo>
                    <a:pt x="57989" y="305377"/>
                  </a:lnTo>
                  <a:lnTo>
                    <a:pt x="96621" y="274713"/>
                  </a:lnTo>
                  <a:lnTo>
                    <a:pt x="125860" y="238146"/>
                  </a:lnTo>
                  <a:lnTo>
                    <a:pt x="146171" y="194873"/>
                  </a:lnTo>
                  <a:lnTo>
                    <a:pt x="158016" y="144090"/>
                  </a:lnTo>
                  <a:lnTo>
                    <a:pt x="161861" y="84993"/>
                  </a:lnTo>
                  <a:lnTo>
                    <a:pt x="161861" y="12656"/>
                  </a:lnTo>
                  <a:close/>
                </a:path>
              </a:pathLst>
            </a:custGeom>
            <a:solidFill>
              <a:srgbClr val="7BA97D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3611843" y="2055680"/>
              <a:ext cx="413384" cy="331470"/>
            </a:xfrm>
            <a:custGeom>
              <a:avLst/>
              <a:gdLst/>
              <a:ahLst/>
              <a:cxnLst/>
              <a:rect l="l" t="t" r="r" b="b"/>
              <a:pathLst>
                <a:path w="413384" h="331469">
                  <a:moveTo>
                    <a:pt x="413228" y="186718"/>
                  </a:moveTo>
                  <a:lnTo>
                    <a:pt x="387436" y="220061"/>
                  </a:lnTo>
                  <a:lnTo>
                    <a:pt x="352592" y="252515"/>
                  </a:lnTo>
                  <a:lnTo>
                    <a:pt x="309848" y="281997"/>
                  </a:lnTo>
                  <a:lnTo>
                    <a:pt x="260356" y="306423"/>
                  </a:lnTo>
                  <a:lnTo>
                    <a:pt x="205266" y="323710"/>
                  </a:lnTo>
                  <a:lnTo>
                    <a:pt x="205266" y="0"/>
                  </a:lnTo>
                  <a:lnTo>
                    <a:pt x="267200" y="0"/>
                  </a:lnTo>
                  <a:lnTo>
                    <a:pt x="267200" y="274426"/>
                  </a:lnTo>
                  <a:lnTo>
                    <a:pt x="304504" y="255396"/>
                  </a:lnTo>
                  <a:lnTo>
                    <a:pt x="340834" y="231025"/>
                  </a:lnTo>
                  <a:lnTo>
                    <a:pt x="373690" y="201568"/>
                  </a:lnTo>
                  <a:lnTo>
                    <a:pt x="400572" y="167278"/>
                  </a:lnTo>
                  <a:lnTo>
                    <a:pt x="413228" y="186718"/>
                  </a:lnTo>
                  <a:close/>
                </a:path>
                <a:path w="413384" h="331469">
                  <a:moveTo>
                    <a:pt x="0" y="318280"/>
                  </a:moveTo>
                  <a:lnTo>
                    <a:pt x="34907" y="290948"/>
                  </a:lnTo>
                  <a:lnTo>
                    <a:pt x="61187" y="259960"/>
                  </a:lnTo>
                  <a:lnTo>
                    <a:pt x="79855" y="224526"/>
                  </a:lnTo>
                  <a:lnTo>
                    <a:pt x="91931" y="183855"/>
                  </a:lnTo>
                  <a:lnTo>
                    <a:pt x="98430" y="137156"/>
                  </a:lnTo>
                  <a:lnTo>
                    <a:pt x="100371" y="83639"/>
                  </a:lnTo>
                  <a:lnTo>
                    <a:pt x="100371" y="12656"/>
                  </a:lnTo>
                  <a:lnTo>
                    <a:pt x="161861" y="12656"/>
                  </a:lnTo>
                  <a:lnTo>
                    <a:pt x="161861" y="84993"/>
                  </a:lnTo>
                  <a:lnTo>
                    <a:pt x="158016" y="144090"/>
                  </a:lnTo>
                  <a:lnTo>
                    <a:pt x="146171" y="194873"/>
                  </a:lnTo>
                  <a:lnTo>
                    <a:pt x="125860" y="238146"/>
                  </a:lnTo>
                  <a:lnTo>
                    <a:pt x="96621" y="274713"/>
                  </a:lnTo>
                  <a:lnTo>
                    <a:pt x="57989" y="305377"/>
                  </a:lnTo>
                  <a:lnTo>
                    <a:pt x="9498" y="330943"/>
                  </a:lnTo>
                  <a:lnTo>
                    <a:pt x="0" y="318280"/>
                  </a:lnTo>
                  <a:close/>
                </a:path>
              </a:pathLst>
            </a:custGeom>
            <a:ln w="5945">
              <a:solidFill>
                <a:srgbClr val="7BA97D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2014810" y="2479136"/>
              <a:ext cx="67945" cy="282575"/>
            </a:xfrm>
            <a:custGeom>
              <a:avLst/>
              <a:gdLst/>
              <a:ahLst/>
              <a:cxnLst/>
              <a:rect l="l" t="t" r="r" b="b"/>
              <a:pathLst>
                <a:path w="67945" h="282575">
                  <a:moveTo>
                    <a:pt x="61685" y="0"/>
                  </a:moveTo>
                  <a:lnTo>
                    <a:pt x="37952" y="25099"/>
                  </a:lnTo>
                  <a:lnTo>
                    <a:pt x="18313" y="58366"/>
                  </a:lnTo>
                  <a:lnTo>
                    <a:pt x="4940" y="97790"/>
                  </a:lnTo>
                  <a:lnTo>
                    <a:pt x="0" y="141362"/>
                  </a:lnTo>
                  <a:lnTo>
                    <a:pt x="4940" y="185496"/>
                  </a:lnTo>
                  <a:lnTo>
                    <a:pt x="18313" y="224756"/>
                  </a:lnTo>
                  <a:lnTo>
                    <a:pt x="37952" y="257589"/>
                  </a:lnTo>
                  <a:lnTo>
                    <a:pt x="61685" y="282443"/>
                  </a:lnTo>
                  <a:lnTo>
                    <a:pt x="67403" y="277014"/>
                  </a:lnTo>
                  <a:lnTo>
                    <a:pt x="53064" y="253168"/>
                  </a:lnTo>
                  <a:lnTo>
                    <a:pt x="40733" y="220970"/>
                  </a:lnTo>
                  <a:lnTo>
                    <a:pt x="32098" y="182881"/>
                  </a:lnTo>
                  <a:lnTo>
                    <a:pt x="28845" y="141362"/>
                  </a:lnTo>
                  <a:lnTo>
                    <a:pt x="32098" y="99688"/>
                  </a:lnTo>
                  <a:lnTo>
                    <a:pt x="40733" y="61546"/>
                  </a:lnTo>
                  <a:lnTo>
                    <a:pt x="53064" y="29399"/>
                  </a:lnTo>
                  <a:lnTo>
                    <a:pt x="67403" y="5711"/>
                  </a:lnTo>
                  <a:lnTo>
                    <a:pt x="61685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2014810" y="2479136"/>
              <a:ext cx="67945" cy="282575"/>
            </a:xfrm>
            <a:custGeom>
              <a:avLst/>
              <a:gdLst/>
              <a:ahLst/>
              <a:cxnLst/>
              <a:rect l="l" t="t" r="r" b="b"/>
              <a:pathLst>
                <a:path w="67945" h="282575">
                  <a:moveTo>
                    <a:pt x="61685" y="282443"/>
                  </a:moveTo>
                  <a:lnTo>
                    <a:pt x="37952" y="257589"/>
                  </a:lnTo>
                  <a:lnTo>
                    <a:pt x="18313" y="224756"/>
                  </a:lnTo>
                  <a:lnTo>
                    <a:pt x="4940" y="185496"/>
                  </a:lnTo>
                  <a:lnTo>
                    <a:pt x="0" y="141362"/>
                  </a:lnTo>
                  <a:lnTo>
                    <a:pt x="4940" y="97790"/>
                  </a:lnTo>
                  <a:lnTo>
                    <a:pt x="18313" y="58366"/>
                  </a:lnTo>
                  <a:lnTo>
                    <a:pt x="37952" y="25099"/>
                  </a:lnTo>
                  <a:lnTo>
                    <a:pt x="61685" y="0"/>
                  </a:lnTo>
                  <a:lnTo>
                    <a:pt x="67403" y="5711"/>
                  </a:lnTo>
                  <a:lnTo>
                    <a:pt x="53064" y="29399"/>
                  </a:lnTo>
                  <a:lnTo>
                    <a:pt x="40733" y="61546"/>
                  </a:lnTo>
                  <a:lnTo>
                    <a:pt x="32098" y="99688"/>
                  </a:lnTo>
                  <a:lnTo>
                    <a:pt x="28845" y="141362"/>
                  </a:lnTo>
                  <a:lnTo>
                    <a:pt x="32098" y="182881"/>
                  </a:lnTo>
                  <a:lnTo>
                    <a:pt x="40733" y="220970"/>
                  </a:lnTo>
                  <a:lnTo>
                    <a:pt x="53064" y="253168"/>
                  </a:lnTo>
                  <a:lnTo>
                    <a:pt x="67403" y="277014"/>
                  </a:lnTo>
                  <a:lnTo>
                    <a:pt x="61685" y="282443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2096472" y="2480283"/>
              <a:ext cx="255270" cy="257175"/>
            </a:xfrm>
            <a:custGeom>
              <a:avLst/>
              <a:gdLst/>
              <a:ahLst/>
              <a:cxnLst/>
              <a:rect l="l" t="t" r="r" b="b"/>
              <a:pathLst>
                <a:path w="255270" h="257175">
                  <a:moveTo>
                    <a:pt x="72263" y="150211"/>
                  </a:moveTo>
                  <a:lnTo>
                    <a:pt x="39128" y="150211"/>
                  </a:lnTo>
                  <a:lnTo>
                    <a:pt x="39128" y="256736"/>
                  </a:lnTo>
                  <a:lnTo>
                    <a:pt x="72263" y="256736"/>
                  </a:lnTo>
                  <a:lnTo>
                    <a:pt x="72263" y="150211"/>
                  </a:lnTo>
                  <a:close/>
                </a:path>
                <a:path w="255270" h="257175">
                  <a:moveTo>
                    <a:pt x="233615" y="117940"/>
                  </a:moveTo>
                  <a:lnTo>
                    <a:pt x="103387" y="117940"/>
                  </a:lnTo>
                  <a:lnTo>
                    <a:pt x="103387" y="256736"/>
                  </a:lnTo>
                  <a:lnTo>
                    <a:pt x="137662" y="256736"/>
                  </a:lnTo>
                  <a:lnTo>
                    <a:pt x="137662" y="238743"/>
                  </a:lnTo>
                  <a:lnTo>
                    <a:pt x="233615" y="238743"/>
                  </a:lnTo>
                  <a:lnTo>
                    <a:pt x="233615" y="228179"/>
                  </a:lnTo>
                  <a:lnTo>
                    <a:pt x="137662" y="228179"/>
                  </a:lnTo>
                  <a:lnTo>
                    <a:pt x="137662" y="182770"/>
                  </a:lnTo>
                  <a:lnTo>
                    <a:pt x="233615" y="182770"/>
                  </a:lnTo>
                  <a:lnTo>
                    <a:pt x="233615" y="171917"/>
                  </a:lnTo>
                  <a:lnTo>
                    <a:pt x="137662" y="171917"/>
                  </a:lnTo>
                  <a:lnTo>
                    <a:pt x="137662" y="128793"/>
                  </a:lnTo>
                  <a:lnTo>
                    <a:pt x="233615" y="128793"/>
                  </a:lnTo>
                  <a:lnTo>
                    <a:pt x="233615" y="117940"/>
                  </a:lnTo>
                  <a:close/>
                </a:path>
                <a:path w="255270" h="257175">
                  <a:moveTo>
                    <a:pt x="233615" y="238743"/>
                  </a:moveTo>
                  <a:lnTo>
                    <a:pt x="199347" y="238743"/>
                  </a:lnTo>
                  <a:lnTo>
                    <a:pt x="199347" y="256736"/>
                  </a:lnTo>
                  <a:lnTo>
                    <a:pt x="233615" y="256736"/>
                  </a:lnTo>
                  <a:lnTo>
                    <a:pt x="233615" y="238743"/>
                  </a:lnTo>
                  <a:close/>
                </a:path>
                <a:path w="255270" h="257175">
                  <a:moveTo>
                    <a:pt x="233615" y="182770"/>
                  </a:moveTo>
                  <a:lnTo>
                    <a:pt x="199347" y="182770"/>
                  </a:lnTo>
                  <a:lnTo>
                    <a:pt x="199347" y="228179"/>
                  </a:lnTo>
                  <a:lnTo>
                    <a:pt x="233615" y="228179"/>
                  </a:lnTo>
                  <a:lnTo>
                    <a:pt x="233615" y="182770"/>
                  </a:lnTo>
                  <a:close/>
                </a:path>
                <a:path w="255270" h="257175">
                  <a:moveTo>
                    <a:pt x="58836" y="53399"/>
                  </a:moveTo>
                  <a:lnTo>
                    <a:pt x="49964" y="84856"/>
                  </a:lnTo>
                  <a:lnTo>
                    <a:pt x="37344" y="115052"/>
                  </a:lnTo>
                  <a:lnTo>
                    <a:pt x="20760" y="144123"/>
                  </a:lnTo>
                  <a:lnTo>
                    <a:pt x="0" y="172205"/>
                  </a:lnTo>
                  <a:lnTo>
                    <a:pt x="5718" y="178486"/>
                  </a:lnTo>
                  <a:lnTo>
                    <a:pt x="14393" y="172061"/>
                  </a:lnTo>
                  <a:lnTo>
                    <a:pt x="22852" y="165206"/>
                  </a:lnTo>
                  <a:lnTo>
                    <a:pt x="31097" y="157922"/>
                  </a:lnTo>
                  <a:lnTo>
                    <a:pt x="39128" y="150211"/>
                  </a:lnTo>
                  <a:lnTo>
                    <a:pt x="72263" y="150211"/>
                  </a:lnTo>
                  <a:lnTo>
                    <a:pt x="72263" y="110231"/>
                  </a:lnTo>
                  <a:lnTo>
                    <a:pt x="78686" y="100217"/>
                  </a:lnTo>
                  <a:lnTo>
                    <a:pt x="84681" y="89884"/>
                  </a:lnTo>
                  <a:lnTo>
                    <a:pt x="90249" y="79230"/>
                  </a:lnTo>
                  <a:lnTo>
                    <a:pt x="95390" y="68254"/>
                  </a:lnTo>
                  <a:lnTo>
                    <a:pt x="58836" y="53399"/>
                  </a:lnTo>
                  <a:close/>
                </a:path>
                <a:path w="255270" h="257175">
                  <a:moveTo>
                    <a:pt x="233615" y="128793"/>
                  </a:moveTo>
                  <a:lnTo>
                    <a:pt x="199347" y="128793"/>
                  </a:lnTo>
                  <a:lnTo>
                    <a:pt x="199347" y="171917"/>
                  </a:lnTo>
                  <a:lnTo>
                    <a:pt x="233615" y="171917"/>
                  </a:lnTo>
                  <a:lnTo>
                    <a:pt x="233615" y="128793"/>
                  </a:lnTo>
                  <a:close/>
                </a:path>
                <a:path w="255270" h="257175">
                  <a:moveTo>
                    <a:pt x="187348" y="86240"/>
                  </a:moveTo>
                  <a:lnTo>
                    <a:pt x="146510" y="86240"/>
                  </a:lnTo>
                  <a:lnTo>
                    <a:pt x="146252" y="93243"/>
                  </a:lnTo>
                  <a:lnTo>
                    <a:pt x="145511" y="101343"/>
                  </a:lnTo>
                  <a:lnTo>
                    <a:pt x="144341" y="109817"/>
                  </a:lnTo>
                  <a:lnTo>
                    <a:pt x="142797" y="117940"/>
                  </a:lnTo>
                  <a:lnTo>
                    <a:pt x="157075" y="117940"/>
                  </a:lnTo>
                  <a:lnTo>
                    <a:pt x="164497" y="111582"/>
                  </a:lnTo>
                  <a:lnTo>
                    <a:pt x="172747" y="103269"/>
                  </a:lnTo>
                  <a:lnTo>
                    <a:pt x="180730" y="94367"/>
                  </a:lnTo>
                  <a:lnTo>
                    <a:pt x="187348" y="86240"/>
                  </a:lnTo>
                  <a:close/>
                </a:path>
                <a:path w="255270" h="257175">
                  <a:moveTo>
                    <a:pt x="244180" y="75393"/>
                  </a:moveTo>
                  <a:lnTo>
                    <a:pt x="97106" y="75393"/>
                  </a:lnTo>
                  <a:lnTo>
                    <a:pt x="97106" y="86240"/>
                  </a:lnTo>
                  <a:lnTo>
                    <a:pt x="244180" y="86240"/>
                  </a:lnTo>
                  <a:lnTo>
                    <a:pt x="244180" y="75393"/>
                  </a:lnTo>
                  <a:close/>
                </a:path>
                <a:path w="255270" h="257175">
                  <a:moveTo>
                    <a:pt x="254745" y="33410"/>
                  </a:moveTo>
                  <a:lnTo>
                    <a:pt x="9720" y="33410"/>
                  </a:lnTo>
                  <a:lnTo>
                    <a:pt x="9720" y="76533"/>
                  </a:lnTo>
                  <a:lnTo>
                    <a:pt x="43411" y="76533"/>
                  </a:lnTo>
                  <a:lnTo>
                    <a:pt x="43411" y="43974"/>
                  </a:lnTo>
                  <a:lnTo>
                    <a:pt x="254745" y="43974"/>
                  </a:lnTo>
                  <a:lnTo>
                    <a:pt x="254745" y="33410"/>
                  </a:lnTo>
                  <a:close/>
                </a:path>
                <a:path w="255270" h="257175">
                  <a:moveTo>
                    <a:pt x="254745" y="43974"/>
                  </a:moveTo>
                  <a:lnTo>
                    <a:pt x="213056" y="43974"/>
                  </a:lnTo>
                  <a:lnTo>
                    <a:pt x="211777" y="50962"/>
                  </a:lnTo>
                  <a:lnTo>
                    <a:pt x="209910" y="57683"/>
                  </a:lnTo>
                  <a:lnTo>
                    <a:pt x="207830" y="63976"/>
                  </a:lnTo>
                  <a:lnTo>
                    <a:pt x="205910" y="69682"/>
                  </a:lnTo>
                  <a:lnTo>
                    <a:pt x="213337" y="74247"/>
                  </a:lnTo>
                  <a:lnTo>
                    <a:pt x="224786" y="69597"/>
                  </a:lnTo>
                  <a:lnTo>
                    <a:pt x="236183" y="63610"/>
                  </a:lnTo>
                  <a:lnTo>
                    <a:pt x="246508" y="56658"/>
                  </a:lnTo>
                  <a:lnTo>
                    <a:pt x="254745" y="49116"/>
                  </a:lnTo>
                  <a:lnTo>
                    <a:pt x="254745" y="43974"/>
                  </a:lnTo>
                  <a:close/>
                </a:path>
                <a:path w="255270" h="257175">
                  <a:moveTo>
                    <a:pt x="147657" y="0"/>
                  </a:moveTo>
                  <a:lnTo>
                    <a:pt x="108817" y="0"/>
                  </a:lnTo>
                  <a:lnTo>
                    <a:pt x="108817" y="33410"/>
                  </a:lnTo>
                  <a:lnTo>
                    <a:pt x="147657" y="33410"/>
                  </a:lnTo>
                  <a:lnTo>
                    <a:pt x="147657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27" name="object 227"/>
            <p:cNvPicPr/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95283" y="2479093"/>
              <a:ext cx="257124" cy="259115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12370336" y="2480283"/>
              <a:ext cx="260985" cy="257175"/>
            </a:xfrm>
            <a:custGeom>
              <a:avLst/>
              <a:gdLst/>
              <a:ahLst/>
              <a:cxnLst/>
              <a:rect l="l" t="t" r="r" b="b"/>
              <a:pathLst>
                <a:path w="260984" h="257175">
                  <a:moveTo>
                    <a:pt x="174209" y="131079"/>
                  </a:moveTo>
                  <a:lnTo>
                    <a:pt x="165642" y="131079"/>
                  </a:lnTo>
                  <a:lnTo>
                    <a:pt x="174454" y="170436"/>
                  </a:lnTo>
                  <a:lnTo>
                    <a:pt x="187952" y="204974"/>
                  </a:lnTo>
                  <a:lnTo>
                    <a:pt x="207289" y="234050"/>
                  </a:lnTo>
                  <a:lnTo>
                    <a:pt x="233615" y="257024"/>
                  </a:lnTo>
                  <a:lnTo>
                    <a:pt x="260449" y="221609"/>
                  </a:lnTo>
                  <a:lnTo>
                    <a:pt x="242762" y="213649"/>
                  </a:lnTo>
                  <a:lnTo>
                    <a:pt x="227325" y="204330"/>
                  </a:lnTo>
                  <a:lnTo>
                    <a:pt x="213788" y="193496"/>
                  </a:lnTo>
                  <a:lnTo>
                    <a:pt x="201908" y="181053"/>
                  </a:lnTo>
                  <a:lnTo>
                    <a:pt x="214430" y="177325"/>
                  </a:lnTo>
                  <a:lnTo>
                    <a:pt x="223759" y="173914"/>
                  </a:lnTo>
                  <a:lnTo>
                    <a:pt x="196478" y="173914"/>
                  </a:lnTo>
                  <a:lnTo>
                    <a:pt x="190311" y="164370"/>
                  </a:lnTo>
                  <a:lnTo>
                    <a:pt x="184597" y="154103"/>
                  </a:lnTo>
                  <a:lnTo>
                    <a:pt x="179247" y="143010"/>
                  </a:lnTo>
                  <a:lnTo>
                    <a:pt x="174209" y="131079"/>
                  </a:lnTo>
                  <a:close/>
                </a:path>
                <a:path w="260984" h="257175">
                  <a:moveTo>
                    <a:pt x="72249" y="124798"/>
                  </a:moveTo>
                  <a:lnTo>
                    <a:pt x="40267" y="124798"/>
                  </a:lnTo>
                  <a:lnTo>
                    <a:pt x="40267" y="256736"/>
                  </a:lnTo>
                  <a:lnTo>
                    <a:pt x="72249" y="256736"/>
                  </a:lnTo>
                  <a:lnTo>
                    <a:pt x="72249" y="124798"/>
                  </a:lnTo>
                  <a:close/>
                </a:path>
                <a:path w="260984" h="257175">
                  <a:moveTo>
                    <a:pt x="233890" y="12274"/>
                  </a:moveTo>
                  <a:lnTo>
                    <a:pt x="116519" y="12274"/>
                  </a:lnTo>
                  <a:lnTo>
                    <a:pt x="116519" y="219324"/>
                  </a:lnTo>
                  <a:lnTo>
                    <a:pt x="102310" y="220251"/>
                  </a:lnTo>
                  <a:lnTo>
                    <a:pt x="95072" y="220608"/>
                  </a:lnTo>
                  <a:lnTo>
                    <a:pt x="87674" y="220751"/>
                  </a:lnTo>
                  <a:lnTo>
                    <a:pt x="97099" y="256166"/>
                  </a:lnTo>
                  <a:lnTo>
                    <a:pt x="119725" y="248218"/>
                  </a:lnTo>
                  <a:lnTo>
                    <a:pt x="141011" y="239494"/>
                  </a:lnTo>
                  <a:lnTo>
                    <a:pt x="161760" y="229539"/>
                  </a:lnTo>
                  <a:lnTo>
                    <a:pt x="182776" y="217896"/>
                  </a:lnTo>
                  <a:lnTo>
                    <a:pt x="182536" y="215898"/>
                  </a:lnTo>
                  <a:lnTo>
                    <a:pt x="150217" y="215898"/>
                  </a:lnTo>
                  <a:lnTo>
                    <a:pt x="150217" y="131079"/>
                  </a:lnTo>
                  <a:lnTo>
                    <a:pt x="233890" y="131079"/>
                  </a:lnTo>
                  <a:lnTo>
                    <a:pt x="233890" y="120803"/>
                  </a:lnTo>
                  <a:lnTo>
                    <a:pt x="150217" y="120803"/>
                  </a:lnTo>
                  <a:lnTo>
                    <a:pt x="150217" y="74535"/>
                  </a:lnTo>
                  <a:lnTo>
                    <a:pt x="233890" y="74535"/>
                  </a:lnTo>
                  <a:lnTo>
                    <a:pt x="233890" y="64252"/>
                  </a:lnTo>
                  <a:lnTo>
                    <a:pt x="150217" y="64252"/>
                  </a:lnTo>
                  <a:lnTo>
                    <a:pt x="150217" y="22557"/>
                  </a:lnTo>
                  <a:lnTo>
                    <a:pt x="233890" y="22557"/>
                  </a:lnTo>
                  <a:lnTo>
                    <a:pt x="233890" y="12274"/>
                  </a:lnTo>
                  <a:close/>
                </a:path>
                <a:path w="260984" h="257175">
                  <a:moveTo>
                    <a:pt x="181918" y="210756"/>
                  </a:moveTo>
                  <a:lnTo>
                    <a:pt x="173711" y="212323"/>
                  </a:lnTo>
                  <a:lnTo>
                    <a:pt x="165637" y="213665"/>
                  </a:lnTo>
                  <a:lnTo>
                    <a:pt x="150217" y="215898"/>
                  </a:lnTo>
                  <a:lnTo>
                    <a:pt x="182536" y="215898"/>
                  </a:lnTo>
                  <a:lnTo>
                    <a:pt x="181918" y="210756"/>
                  </a:lnTo>
                  <a:close/>
                </a:path>
                <a:path w="260984" h="257175">
                  <a:moveTo>
                    <a:pt x="72249" y="63971"/>
                  </a:moveTo>
                  <a:lnTo>
                    <a:pt x="32840" y="63971"/>
                  </a:lnTo>
                  <a:lnTo>
                    <a:pt x="28394" y="94169"/>
                  </a:lnTo>
                  <a:lnTo>
                    <a:pt x="21006" y="125938"/>
                  </a:lnTo>
                  <a:lnTo>
                    <a:pt x="11357" y="156819"/>
                  </a:lnTo>
                  <a:lnTo>
                    <a:pt x="0" y="184774"/>
                  </a:lnTo>
                  <a:lnTo>
                    <a:pt x="6569" y="190479"/>
                  </a:lnTo>
                  <a:lnTo>
                    <a:pt x="15488" y="176441"/>
                  </a:lnTo>
                  <a:lnTo>
                    <a:pt x="24167" y="160421"/>
                  </a:lnTo>
                  <a:lnTo>
                    <a:pt x="32472" y="143010"/>
                  </a:lnTo>
                  <a:lnTo>
                    <a:pt x="40267" y="124798"/>
                  </a:lnTo>
                  <a:lnTo>
                    <a:pt x="72249" y="124798"/>
                  </a:lnTo>
                  <a:lnTo>
                    <a:pt x="72249" y="96241"/>
                  </a:lnTo>
                  <a:lnTo>
                    <a:pt x="85322" y="96241"/>
                  </a:lnTo>
                  <a:lnTo>
                    <a:pt x="82257" y="93128"/>
                  </a:lnTo>
                  <a:lnTo>
                    <a:pt x="72249" y="83954"/>
                  </a:lnTo>
                  <a:lnTo>
                    <a:pt x="72249" y="63971"/>
                  </a:lnTo>
                  <a:close/>
                </a:path>
                <a:path w="260984" h="257175">
                  <a:moveTo>
                    <a:pt x="220758" y="135074"/>
                  </a:moveTo>
                  <a:lnTo>
                    <a:pt x="216082" y="145521"/>
                  </a:lnTo>
                  <a:lnTo>
                    <a:pt x="210549" y="155460"/>
                  </a:lnTo>
                  <a:lnTo>
                    <a:pt x="204050" y="164916"/>
                  </a:lnTo>
                  <a:lnTo>
                    <a:pt x="196478" y="173914"/>
                  </a:lnTo>
                  <a:lnTo>
                    <a:pt x="223759" y="173914"/>
                  </a:lnTo>
                  <a:lnTo>
                    <a:pt x="226684" y="172845"/>
                  </a:lnTo>
                  <a:lnTo>
                    <a:pt x="238616" y="167400"/>
                  </a:lnTo>
                  <a:lnTo>
                    <a:pt x="250173" y="160775"/>
                  </a:lnTo>
                  <a:lnTo>
                    <a:pt x="220758" y="135074"/>
                  </a:lnTo>
                  <a:close/>
                </a:path>
                <a:path w="260984" h="257175">
                  <a:moveTo>
                    <a:pt x="85322" y="96241"/>
                  </a:moveTo>
                  <a:lnTo>
                    <a:pt x="72249" y="96241"/>
                  </a:lnTo>
                  <a:lnTo>
                    <a:pt x="76182" y="108449"/>
                  </a:lnTo>
                  <a:lnTo>
                    <a:pt x="79927" y="121728"/>
                  </a:lnTo>
                  <a:lnTo>
                    <a:pt x="83618" y="136399"/>
                  </a:lnTo>
                  <a:lnTo>
                    <a:pt x="87393" y="152785"/>
                  </a:lnTo>
                  <a:lnTo>
                    <a:pt x="111089" y="125938"/>
                  </a:lnTo>
                  <a:lnTo>
                    <a:pt x="101731" y="114037"/>
                  </a:lnTo>
                  <a:lnTo>
                    <a:pt x="92102" y="103128"/>
                  </a:lnTo>
                  <a:lnTo>
                    <a:pt x="85322" y="96241"/>
                  </a:lnTo>
                  <a:close/>
                </a:path>
                <a:path w="260984" h="257175">
                  <a:moveTo>
                    <a:pt x="233890" y="74535"/>
                  </a:moveTo>
                  <a:lnTo>
                    <a:pt x="200192" y="74535"/>
                  </a:lnTo>
                  <a:lnTo>
                    <a:pt x="200192" y="120803"/>
                  </a:lnTo>
                  <a:lnTo>
                    <a:pt x="233890" y="120803"/>
                  </a:lnTo>
                  <a:lnTo>
                    <a:pt x="233890" y="74535"/>
                  </a:lnTo>
                  <a:close/>
                </a:path>
                <a:path w="260984" h="257175">
                  <a:moveTo>
                    <a:pt x="233890" y="22557"/>
                  </a:moveTo>
                  <a:lnTo>
                    <a:pt x="200192" y="22557"/>
                  </a:lnTo>
                  <a:lnTo>
                    <a:pt x="200192" y="64252"/>
                  </a:lnTo>
                  <a:lnTo>
                    <a:pt x="233890" y="64252"/>
                  </a:lnTo>
                  <a:lnTo>
                    <a:pt x="233890" y="22557"/>
                  </a:lnTo>
                  <a:close/>
                </a:path>
                <a:path w="260984" h="257175">
                  <a:moveTo>
                    <a:pt x="103387" y="53969"/>
                  </a:moveTo>
                  <a:lnTo>
                    <a:pt x="5141" y="53969"/>
                  </a:lnTo>
                  <a:lnTo>
                    <a:pt x="5141" y="63971"/>
                  </a:lnTo>
                  <a:lnTo>
                    <a:pt x="103387" y="63971"/>
                  </a:lnTo>
                  <a:lnTo>
                    <a:pt x="103387" y="53969"/>
                  </a:lnTo>
                  <a:close/>
                </a:path>
                <a:path w="260984" h="257175">
                  <a:moveTo>
                    <a:pt x="72249" y="0"/>
                  </a:moveTo>
                  <a:lnTo>
                    <a:pt x="40267" y="0"/>
                  </a:lnTo>
                  <a:lnTo>
                    <a:pt x="40267" y="53969"/>
                  </a:lnTo>
                  <a:lnTo>
                    <a:pt x="72249" y="53969"/>
                  </a:lnTo>
                  <a:lnTo>
                    <a:pt x="72249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229" name="object 229"/>
            <p:cNvPicPr/>
            <p:nvPr/>
          </p:nvPicPr>
          <p:blipFill>
            <a:blip r:embed="rId7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56821" y="2491367"/>
              <a:ext cx="175154" cy="247130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12370336" y="2480283"/>
              <a:ext cx="111125" cy="257175"/>
            </a:xfrm>
            <a:custGeom>
              <a:avLst/>
              <a:gdLst/>
              <a:ahLst/>
              <a:cxnLst/>
              <a:rect l="l" t="t" r="r" b="b"/>
              <a:pathLst>
                <a:path w="111125" h="257175">
                  <a:moveTo>
                    <a:pt x="40267" y="256736"/>
                  </a:moveTo>
                  <a:lnTo>
                    <a:pt x="40267" y="124798"/>
                  </a:lnTo>
                  <a:lnTo>
                    <a:pt x="32472" y="143010"/>
                  </a:lnTo>
                  <a:lnTo>
                    <a:pt x="24167" y="160421"/>
                  </a:lnTo>
                  <a:lnTo>
                    <a:pt x="15488" y="176441"/>
                  </a:lnTo>
                  <a:lnTo>
                    <a:pt x="6569" y="190479"/>
                  </a:lnTo>
                  <a:lnTo>
                    <a:pt x="0" y="184774"/>
                  </a:lnTo>
                  <a:lnTo>
                    <a:pt x="11357" y="156819"/>
                  </a:lnTo>
                  <a:lnTo>
                    <a:pt x="21027" y="125868"/>
                  </a:lnTo>
                  <a:lnTo>
                    <a:pt x="28394" y="94169"/>
                  </a:lnTo>
                  <a:lnTo>
                    <a:pt x="32840" y="63971"/>
                  </a:lnTo>
                  <a:lnTo>
                    <a:pt x="5141" y="63971"/>
                  </a:lnTo>
                  <a:lnTo>
                    <a:pt x="5141" y="53969"/>
                  </a:lnTo>
                  <a:lnTo>
                    <a:pt x="40267" y="53969"/>
                  </a:lnTo>
                  <a:lnTo>
                    <a:pt x="40267" y="0"/>
                  </a:lnTo>
                  <a:lnTo>
                    <a:pt x="72249" y="0"/>
                  </a:lnTo>
                  <a:lnTo>
                    <a:pt x="72249" y="53969"/>
                  </a:lnTo>
                  <a:lnTo>
                    <a:pt x="103387" y="53969"/>
                  </a:lnTo>
                  <a:lnTo>
                    <a:pt x="103387" y="63971"/>
                  </a:lnTo>
                  <a:lnTo>
                    <a:pt x="72249" y="63971"/>
                  </a:lnTo>
                  <a:lnTo>
                    <a:pt x="72249" y="83954"/>
                  </a:lnTo>
                  <a:lnTo>
                    <a:pt x="82257" y="93128"/>
                  </a:lnTo>
                  <a:lnTo>
                    <a:pt x="92102" y="103128"/>
                  </a:lnTo>
                  <a:lnTo>
                    <a:pt x="101731" y="114037"/>
                  </a:lnTo>
                  <a:lnTo>
                    <a:pt x="111089" y="125938"/>
                  </a:lnTo>
                  <a:lnTo>
                    <a:pt x="87393" y="152785"/>
                  </a:lnTo>
                  <a:lnTo>
                    <a:pt x="83618" y="136399"/>
                  </a:lnTo>
                  <a:lnTo>
                    <a:pt x="79927" y="121728"/>
                  </a:lnTo>
                  <a:lnTo>
                    <a:pt x="76182" y="108449"/>
                  </a:lnTo>
                  <a:lnTo>
                    <a:pt x="72249" y="96241"/>
                  </a:lnTo>
                  <a:lnTo>
                    <a:pt x="72249" y="256736"/>
                  </a:lnTo>
                  <a:lnTo>
                    <a:pt x="40267" y="256736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2644755" y="2480283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24764" y="71005"/>
                  </a:moveTo>
                  <a:lnTo>
                    <a:pt x="31991" y="71005"/>
                  </a:lnTo>
                  <a:lnTo>
                    <a:pt x="31991" y="81165"/>
                  </a:lnTo>
                  <a:lnTo>
                    <a:pt x="31991" y="111645"/>
                  </a:lnTo>
                  <a:lnTo>
                    <a:pt x="31991" y="121805"/>
                  </a:lnTo>
                  <a:lnTo>
                    <a:pt x="31991" y="154825"/>
                  </a:lnTo>
                  <a:lnTo>
                    <a:pt x="31991" y="164985"/>
                  </a:lnTo>
                  <a:lnTo>
                    <a:pt x="224764" y="164985"/>
                  </a:lnTo>
                  <a:lnTo>
                    <a:pt x="224764" y="155067"/>
                  </a:lnTo>
                  <a:lnTo>
                    <a:pt x="224764" y="154825"/>
                  </a:lnTo>
                  <a:lnTo>
                    <a:pt x="224764" y="122224"/>
                  </a:lnTo>
                  <a:lnTo>
                    <a:pt x="190207" y="122224"/>
                  </a:lnTo>
                  <a:lnTo>
                    <a:pt x="190207" y="154825"/>
                  </a:lnTo>
                  <a:lnTo>
                    <a:pt x="66548" y="154825"/>
                  </a:lnTo>
                  <a:lnTo>
                    <a:pt x="66548" y="121805"/>
                  </a:lnTo>
                  <a:lnTo>
                    <a:pt x="224764" y="121805"/>
                  </a:lnTo>
                  <a:lnTo>
                    <a:pt x="224764" y="111950"/>
                  </a:lnTo>
                  <a:lnTo>
                    <a:pt x="224764" y="111645"/>
                  </a:lnTo>
                  <a:lnTo>
                    <a:pt x="224764" y="81394"/>
                  </a:lnTo>
                  <a:lnTo>
                    <a:pt x="190207" y="81394"/>
                  </a:lnTo>
                  <a:lnTo>
                    <a:pt x="190207" y="111645"/>
                  </a:lnTo>
                  <a:lnTo>
                    <a:pt x="66548" y="111645"/>
                  </a:lnTo>
                  <a:lnTo>
                    <a:pt x="66548" y="81165"/>
                  </a:lnTo>
                  <a:lnTo>
                    <a:pt x="224764" y="81165"/>
                  </a:lnTo>
                  <a:lnTo>
                    <a:pt x="224764" y="71005"/>
                  </a:lnTo>
                  <a:close/>
                </a:path>
                <a:path w="257175" h="257175">
                  <a:moveTo>
                    <a:pt x="254749" y="27139"/>
                  </a:moveTo>
                  <a:lnTo>
                    <a:pt x="191058" y="27139"/>
                  </a:lnTo>
                  <a:lnTo>
                    <a:pt x="191058" y="0"/>
                  </a:lnTo>
                  <a:lnTo>
                    <a:pt x="156502" y="0"/>
                  </a:lnTo>
                  <a:lnTo>
                    <a:pt x="156502" y="27139"/>
                  </a:lnTo>
                  <a:lnTo>
                    <a:pt x="99390" y="27139"/>
                  </a:lnTo>
                  <a:lnTo>
                    <a:pt x="99390" y="0"/>
                  </a:lnTo>
                  <a:lnTo>
                    <a:pt x="64833" y="0"/>
                  </a:lnTo>
                  <a:lnTo>
                    <a:pt x="64833" y="27139"/>
                  </a:lnTo>
                  <a:lnTo>
                    <a:pt x="2578" y="27139"/>
                  </a:lnTo>
                  <a:lnTo>
                    <a:pt x="2578" y="37414"/>
                  </a:lnTo>
                  <a:lnTo>
                    <a:pt x="64833" y="37414"/>
                  </a:lnTo>
                  <a:lnTo>
                    <a:pt x="64833" y="62826"/>
                  </a:lnTo>
                  <a:lnTo>
                    <a:pt x="99390" y="62826"/>
                  </a:lnTo>
                  <a:lnTo>
                    <a:pt x="99390" y="37414"/>
                  </a:lnTo>
                  <a:lnTo>
                    <a:pt x="156502" y="37414"/>
                  </a:lnTo>
                  <a:lnTo>
                    <a:pt x="156502" y="62826"/>
                  </a:lnTo>
                  <a:lnTo>
                    <a:pt x="191058" y="62826"/>
                  </a:lnTo>
                  <a:lnTo>
                    <a:pt x="191058" y="37414"/>
                  </a:lnTo>
                  <a:lnTo>
                    <a:pt x="254749" y="37414"/>
                  </a:lnTo>
                  <a:lnTo>
                    <a:pt x="254749" y="27139"/>
                  </a:lnTo>
                  <a:close/>
                </a:path>
                <a:path w="257175" h="257175">
                  <a:moveTo>
                    <a:pt x="257035" y="194767"/>
                  </a:moveTo>
                  <a:lnTo>
                    <a:pt x="147078" y="194767"/>
                  </a:lnTo>
                  <a:lnTo>
                    <a:pt x="147078" y="165354"/>
                  </a:lnTo>
                  <a:lnTo>
                    <a:pt x="108242" y="165354"/>
                  </a:lnTo>
                  <a:lnTo>
                    <a:pt x="108242" y="194767"/>
                  </a:lnTo>
                  <a:lnTo>
                    <a:pt x="0" y="194767"/>
                  </a:lnTo>
                  <a:lnTo>
                    <a:pt x="0" y="205054"/>
                  </a:lnTo>
                  <a:lnTo>
                    <a:pt x="108242" y="205054"/>
                  </a:lnTo>
                  <a:lnTo>
                    <a:pt x="108242" y="257035"/>
                  </a:lnTo>
                  <a:lnTo>
                    <a:pt x="147078" y="257035"/>
                  </a:lnTo>
                  <a:lnTo>
                    <a:pt x="147078" y="205054"/>
                  </a:lnTo>
                  <a:lnTo>
                    <a:pt x="257035" y="205054"/>
                  </a:lnTo>
                  <a:lnTo>
                    <a:pt x="257035" y="194767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2644762" y="2480283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90204" y="122224"/>
                  </a:moveTo>
                  <a:lnTo>
                    <a:pt x="66545" y="122224"/>
                  </a:lnTo>
                  <a:lnTo>
                    <a:pt x="66545" y="155064"/>
                  </a:lnTo>
                  <a:lnTo>
                    <a:pt x="190204" y="155064"/>
                  </a:lnTo>
                  <a:lnTo>
                    <a:pt x="190204" y="122224"/>
                  </a:lnTo>
                  <a:close/>
                </a:path>
                <a:path w="257175" h="257175">
                  <a:moveTo>
                    <a:pt x="190204" y="81386"/>
                  </a:moveTo>
                  <a:lnTo>
                    <a:pt x="66545" y="81386"/>
                  </a:lnTo>
                  <a:lnTo>
                    <a:pt x="66545" y="111947"/>
                  </a:lnTo>
                  <a:lnTo>
                    <a:pt x="190204" y="111947"/>
                  </a:lnTo>
                  <a:lnTo>
                    <a:pt x="190204" y="81386"/>
                  </a:lnTo>
                  <a:close/>
                </a:path>
                <a:path w="257175" h="257175">
                  <a:moveTo>
                    <a:pt x="191062" y="37405"/>
                  </a:moveTo>
                  <a:lnTo>
                    <a:pt x="191062" y="62824"/>
                  </a:lnTo>
                  <a:lnTo>
                    <a:pt x="156505" y="62824"/>
                  </a:lnTo>
                  <a:lnTo>
                    <a:pt x="156505" y="37405"/>
                  </a:lnTo>
                  <a:lnTo>
                    <a:pt x="99392" y="37405"/>
                  </a:lnTo>
                  <a:lnTo>
                    <a:pt x="99392" y="62824"/>
                  </a:lnTo>
                  <a:lnTo>
                    <a:pt x="64829" y="62824"/>
                  </a:lnTo>
                  <a:lnTo>
                    <a:pt x="64829" y="37405"/>
                  </a:lnTo>
                  <a:lnTo>
                    <a:pt x="2574" y="37405"/>
                  </a:lnTo>
                  <a:lnTo>
                    <a:pt x="2574" y="27128"/>
                  </a:lnTo>
                  <a:lnTo>
                    <a:pt x="64829" y="27128"/>
                  </a:lnTo>
                  <a:lnTo>
                    <a:pt x="64829" y="0"/>
                  </a:lnTo>
                  <a:lnTo>
                    <a:pt x="99392" y="0"/>
                  </a:lnTo>
                  <a:lnTo>
                    <a:pt x="99392" y="27128"/>
                  </a:lnTo>
                  <a:lnTo>
                    <a:pt x="156505" y="27128"/>
                  </a:lnTo>
                  <a:lnTo>
                    <a:pt x="156505" y="0"/>
                  </a:lnTo>
                  <a:lnTo>
                    <a:pt x="191062" y="0"/>
                  </a:lnTo>
                  <a:lnTo>
                    <a:pt x="191062" y="27128"/>
                  </a:lnTo>
                  <a:lnTo>
                    <a:pt x="254745" y="27128"/>
                  </a:lnTo>
                  <a:lnTo>
                    <a:pt x="254745" y="37405"/>
                  </a:lnTo>
                  <a:lnTo>
                    <a:pt x="191062" y="37405"/>
                  </a:lnTo>
                  <a:close/>
                </a:path>
                <a:path w="257175" h="257175">
                  <a:moveTo>
                    <a:pt x="147080" y="205045"/>
                  </a:moveTo>
                  <a:lnTo>
                    <a:pt x="147080" y="257024"/>
                  </a:lnTo>
                  <a:lnTo>
                    <a:pt x="108240" y="257024"/>
                  </a:lnTo>
                  <a:lnTo>
                    <a:pt x="108240" y="205045"/>
                  </a:lnTo>
                  <a:lnTo>
                    <a:pt x="0" y="205045"/>
                  </a:lnTo>
                  <a:lnTo>
                    <a:pt x="0" y="194762"/>
                  </a:lnTo>
                  <a:lnTo>
                    <a:pt x="108240" y="194762"/>
                  </a:lnTo>
                  <a:lnTo>
                    <a:pt x="108240" y="165347"/>
                  </a:lnTo>
                  <a:lnTo>
                    <a:pt x="31988" y="165347"/>
                  </a:lnTo>
                  <a:lnTo>
                    <a:pt x="31988" y="71110"/>
                  </a:lnTo>
                  <a:lnTo>
                    <a:pt x="224760" y="71110"/>
                  </a:lnTo>
                  <a:lnTo>
                    <a:pt x="224760" y="165347"/>
                  </a:lnTo>
                  <a:lnTo>
                    <a:pt x="147080" y="165347"/>
                  </a:lnTo>
                  <a:lnTo>
                    <a:pt x="147080" y="194762"/>
                  </a:lnTo>
                  <a:lnTo>
                    <a:pt x="257031" y="194762"/>
                  </a:lnTo>
                  <a:lnTo>
                    <a:pt x="257031" y="205045"/>
                  </a:lnTo>
                  <a:lnTo>
                    <a:pt x="147080" y="205045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2955476" y="2585377"/>
              <a:ext cx="46990" cy="46355"/>
            </a:xfrm>
            <a:custGeom>
              <a:avLst/>
              <a:gdLst/>
              <a:ahLst/>
              <a:cxnLst/>
              <a:rect l="l" t="t" r="r" b="b"/>
              <a:pathLst>
                <a:path w="46990" h="46355">
                  <a:moveTo>
                    <a:pt x="23415" y="0"/>
                  </a:moveTo>
                  <a:lnTo>
                    <a:pt x="14456" y="1770"/>
                  </a:lnTo>
                  <a:lnTo>
                    <a:pt x="6996" y="6672"/>
                  </a:lnTo>
                  <a:lnTo>
                    <a:pt x="1892" y="14092"/>
                  </a:lnTo>
                  <a:lnTo>
                    <a:pt x="0" y="23415"/>
                  </a:lnTo>
                  <a:lnTo>
                    <a:pt x="1892" y="32284"/>
                  </a:lnTo>
                  <a:lnTo>
                    <a:pt x="6996" y="39548"/>
                  </a:lnTo>
                  <a:lnTo>
                    <a:pt x="14456" y="44457"/>
                  </a:lnTo>
                  <a:lnTo>
                    <a:pt x="23415" y="46260"/>
                  </a:lnTo>
                  <a:lnTo>
                    <a:pt x="32376" y="44457"/>
                  </a:lnTo>
                  <a:lnTo>
                    <a:pt x="39836" y="39548"/>
                  </a:lnTo>
                  <a:lnTo>
                    <a:pt x="44939" y="32284"/>
                  </a:lnTo>
                  <a:lnTo>
                    <a:pt x="46830" y="23415"/>
                  </a:lnTo>
                  <a:lnTo>
                    <a:pt x="44939" y="14092"/>
                  </a:lnTo>
                  <a:lnTo>
                    <a:pt x="39836" y="6672"/>
                  </a:lnTo>
                  <a:lnTo>
                    <a:pt x="32376" y="1770"/>
                  </a:lnTo>
                  <a:lnTo>
                    <a:pt x="23415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2955476" y="2585377"/>
              <a:ext cx="46990" cy="46355"/>
            </a:xfrm>
            <a:custGeom>
              <a:avLst/>
              <a:gdLst/>
              <a:ahLst/>
              <a:cxnLst/>
              <a:rect l="l" t="t" r="r" b="b"/>
              <a:pathLst>
                <a:path w="46990" h="46355">
                  <a:moveTo>
                    <a:pt x="23415" y="46260"/>
                  </a:moveTo>
                  <a:lnTo>
                    <a:pt x="14456" y="44457"/>
                  </a:lnTo>
                  <a:lnTo>
                    <a:pt x="6996" y="39548"/>
                  </a:lnTo>
                  <a:lnTo>
                    <a:pt x="1892" y="32284"/>
                  </a:lnTo>
                  <a:lnTo>
                    <a:pt x="0" y="23415"/>
                  </a:lnTo>
                  <a:lnTo>
                    <a:pt x="1892" y="14092"/>
                  </a:lnTo>
                  <a:lnTo>
                    <a:pt x="6996" y="6672"/>
                  </a:lnTo>
                  <a:lnTo>
                    <a:pt x="14456" y="1770"/>
                  </a:lnTo>
                  <a:lnTo>
                    <a:pt x="23415" y="0"/>
                  </a:lnTo>
                  <a:lnTo>
                    <a:pt x="32376" y="1770"/>
                  </a:lnTo>
                  <a:lnTo>
                    <a:pt x="39836" y="6672"/>
                  </a:lnTo>
                  <a:lnTo>
                    <a:pt x="44939" y="14092"/>
                  </a:lnTo>
                  <a:lnTo>
                    <a:pt x="46830" y="23415"/>
                  </a:lnTo>
                  <a:lnTo>
                    <a:pt x="44939" y="32284"/>
                  </a:lnTo>
                  <a:lnTo>
                    <a:pt x="39836" y="39548"/>
                  </a:lnTo>
                  <a:lnTo>
                    <a:pt x="32376" y="44457"/>
                  </a:lnTo>
                  <a:lnTo>
                    <a:pt x="23415" y="46260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3058275" y="2480565"/>
              <a:ext cx="249554" cy="256540"/>
            </a:xfrm>
            <a:custGeom>
              <a:avLst/>
              <a:gdLst/>
              <a:ahLst/>
              <a:cxnLst/>
              <a:rect l="l" t="t" r="r" b="b"/>
              <a:pathLst>
                <a:path w="249555" h="256539">
                  <a:moveTo>
                    <a:pt x="110801" y="0"/>
                  </a:moveTo>
                  <a:lnTo>
                    <a:pt x="95969" y="19745"/>
                  </a:lnTo>
                  <a:lnTo>
                    <a:pt x="77173" y="37803"/>
                  </a:lnTo>
                  <a:lnTo>
                    <a:pt x="54416" y="54095"/>
                  </a:lnTo>
                  <a:lnTo>
                    <a:pt x="27698" y="68542"/>
                  </a:lnTo>
                  <a:lnTo>
                    <a:pt x="32552" y="77109"/>
                  </a:lnTo>
                  <a:lnTo>
                    <a:pt x="47761" y="72948"/>
                  </a:lnTo>
                  <a:lnTo>
                    <a:pt x="63398" y="67824"/>
                  </a:lnTo>
                  <a:lnTo>
                    <a:pt x="78818" y="61845"/>
                  </a:lnTo>
                  <a:lnTo>
                    <a:pt x="93379" y="55115"/>
                  </a:lnTo>
                  <a:lnTo>
                    <a:pt x="97036" y="61064"/>
                  </a:lnTo>
                  <a:lnTo>
                    <a:pt x="101629" y="69716"/>
                  </a:lnTo>
                  <a:lnTo>
                    <a:pt x="106597" y="80778"/>
                  </a:lnTo>
                  <a:lnTo>
                    <a:pt x="111378" y="93955"/>
                  </a:lnTo>
                  <a:lnTo>
                    <a:pt x="143641" y="67684"/>
                  </a:lnTo>
                  <a:lnTo>
                    <a:pt x="132577" y="61205"/>
                  </a:lnTo>
                  <a:lnTo>
                    <a:pt x="121940" y="55904"/>
                  </a:lnTo>
                  <a:lnTo>
                    <a:pt x="112159" y="51781"/>
                  </a:lnTo>
                  <a:lnTo>
                    <a:pt x="103662" y="48834"/>
                  </a:lnTo>
                  <a:lnTo>
                    <a:pt x="110231" y="45121"/>
                  </a:lnTo>
                  <a:lnTo>
                    <a:pt x="116801" y="40837"/>
                  </a:lnTo>
                  <a:lnTo>
                    <a:pt x="122224" y="36554"/>
                  </a:lnTo>
                  <a:lnTo>
                    <a:pt x="190197" y="36554"/>
                  </a:lnTo>
                  <a:lnTo>
                    <a:pt x="164583" y="65879"/>
                  </a:lnTo>
                  <a:lnTo>
                    <a:pt x="125369" y="90814"/>
                  </a:lnTo>
                  <a:lnTo>
                    <a:pt x="73732" y="109966"/>
                  </a:lnTo>
                  <a:lnTo>
                    <a:pt x="10852" y="121942"/>
                  </a:lnTo>
                  <a:lnTo>
                    <a:pt x="14271" y="132795"/>
                  </a:lnTo>
                  <a:lnTo>
                    <a:pt x="43720" y="131138"/>
                  </a:lnTo>
                  <a:lnTo>
                    <a:pt x="73356" y="127442"/>
                  </a:lnTo>
                  <a:lnTo>
                    <a:pt x="101867" y="121711"/>
                  </a:lnTo>
                  <a:lnTo>
                    <a:pt x="127942" y="113945"/>
                  </a:lnTo>
                  <a:lnTo>
                    <a:pt x="107942" y="133575"/>
                  </a:lnTo>
                  <a:lnTo>
                    <a:pt x="84492" y="151036"/>
                  </a:lnTo>
                  <a:lnTo>
                    <a:pt x="58420" y="165874"/>
                  </a:lnTo>
                  <a:lnTo>
                    <a:pt x="30554" y="177635"/>
                  </a:lnTo>
                  <a:lnTo>
                    <a:pt x="35407" y="187911"/>
                  </a:lnTo>
                  <a:lnTo>
                    <a:pt x="51588" y="184677"/>
                  </a:lnTo>
                  <a:lnTo>
                    <a:pt x="68250" y="180238"/>
                  </a:lnTo>
                  <a:lnTo>
                    <a:pt x="85127" y="174782"/>
                  </a:lnTo>
                  <a:lnTo>
                    <a:pt x="101953" y="168498"/>
                  </a:lnTo>
                  <a:lnTo>
                    <a:pt x="105958" y="175828"/>
                  </a:lnTo>
                  <a:lnTo>
                    <a:pt x="110660" y="185810"/>
                  </a:lnTo>
                  <a:lnTo>
                    <a:pt x="115363" y="197772"/>
                  </a:lnTo>
                  <a:lnTo>
                    <a:pt x="119368" y="211045"/>
                  </a:lnTo>
                  <a:lnTo>
                    <a:pt x="152503" y="182488"/>
                  </a:lnTo>
                  <a:lnTo>
                    <a:pt x="142926" y="176236"/>
                  </a:lnTo>
                  <a:lnTo>
                    <a:pt x="133081" y="170814"/>
                  </a:lnTo>
                  <a:lnTo>
                    <a:pt x="123664" y="166302"/>
                  </a:lnTo>
                  <a:lnTo>
                    <a:pt x="115373" y="162780"/>
                  </a:lnTo>
                  <a:lnTo>
                    <a:pt x="124130" y="158543"/>
                  </a:lnTo>
                  <a:lnTo>
                    <a:pt x="132511" y="153930"/>
                  </a:lnTo>
                  <a:lnTo>
                    <a:pt x="140677" y="148889"/>
                  </a:lnTo>
                  <a:lnTo>
                    <a:pt x="148790" y="143367"/>
                  </a:lnTo>
                  <a:lnTo>
                    <a:pt x="204475" y="143367"/>
                  </a:lnTo>
                  <a:lnTo>
                    <a:pt x="150265" y="198565"/>
                  </a:lnTo>
                  <a:lnTo>
                    <a:pt x="108903" y="220100"/>
                  </a:lnTo>
                  <a:lnTo>
                    <a:pt x="58659" y="235837"/>
                  </a:lnTo>
                  <a:lnTo>
                    <a:pt x="0" y="244462"/>
                  </a:lnTo>
                  <a:lnTo>
                    <a:pt x="3418" y="256454"/>
                  </a:lnTo>
                  <a:lnTo>
                    <a:pt x="59156" y="253400"/>
                  </a:lnTo>
                  <a:lnTo>
                    <a:pt x="109943" y="244206"/>
                  </a:lnTo>
                  <a:lnTo>
                    <a:pt x="155067" y="228824"/>
                  </a:lnTo>
                  <a:lnTo>
                    <a:pt x="193812" y="207207"/>
                  </a:lnTo>
                  <a:lnTo>
                    <a:pt x="225466" y="179307"/>
                  </a:lnTo>
                  <a:lnTo>
                    <a:pt x="249315" y="145076"/>
                  </a:lnTo>
                  <a:lnTo>
                    <a:pt x="249315" y="133077"/>
                  </a:lnTo>
                  <a:lnTo>
                    <a:pt x="162780" y="133077"/>
                  </a:lnTo>
                  <a:lnTo>
                    <a:pt x="168773" y="128512"/>
                  </a:lnTo>
                  <a:lnTo>
                    <a:pt x="174202" y="123370"/>
                  </a:lnTo>
                  <a:lnTo>
                    <a:pt x="179063" y="118235"/>
                  </a:lnTo>
                  <a:lnTo>
                    <a:pt x="143641" y="107945"/>
                  </a:lnTo>
                  <a:lnTo>
                    <a:pt x="171693" y="94528"/>
                  </a:lnTo>
                  <a:lnTo>
                    <a:pt x="196907" y="78567"/>
                  </a:lnTo>
                  <a:lnTo>
                    <a:pt x="218265" y="59877"/>
                  </a:lnTo>
                  <a:lnTo>
                    <a:pt x="234748" y="38270"/>
                  </a:lnTo>
                  <a:lnTo>
                    <a:pt x="234748" y="26270"/>
                  </a:lnTo>
                  <a:lnTo>
                    <a:pt x="138795" y="26270"/>
                  </a:lnTo>
                  <a:lnTo>
                    <a:pt x="144218" y="21987"/>
                  </a:lnTo>
                  <a:lnTo>
                    <a:pt x="149359" y="17422"/>
                  </a:lnTo>
                  <a:lnTo>
                    <a:pt x="154206" y="12562"/>
                  </a:lnTo>
                  <a:lnTo>
                    <a:pt x="110801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3058275" y="2480565"/>
              <a:ext cx="249554" cy="256540"/>
            </a:xfrm>
            <a:custGeom>
              <a:avLst/>
              <a:gdLst/>
              <a:ahLst/>
              <a:cxnLst/>
              <a:rect l="l" t="t" r="r" b="b"/>
              <a:pathLst>
                <a:path w="249555" h="256539">
                  <a:moveTo>
                    <a:pt x="249315" y="145076"/>
                  </a:moveTo>
                  <a:lnTo>
                    <a:pt x="225466" y="179307"/>
                  </a:lnTo>
                  <a:lnTo>
                    <a:pt x="193812" y="207207"/>
                  </a:lnTo>
                  <a:lnTo>
                    <a:pt x="155067" y="228824"/>
                  </a:lnTo>
                  <a:lnTo>
                    <a:pt x="109943" y="244206"/>
                  </a:lnTo>
                  <a:lnTo>
                    <a:pt x="59156" y="253400"/>
                  </a:lnTo>
                  <a:lnTo>
                    <a:pt x="3418" y="256454"/>
                  </a:lnTo>
                  <a:lnTo>
                    <a:pt x="0" y="244462"/>
                  </a:lnTo>
                  <a:lnTo>
                    <a:pt x="58659" y="235837"/>
                  </a:lnTo>
                  <a:lnTo>
                    <a:pt x="108903" y="220100"/>
                  </a:lnTo>
                  <a:lnTo>
                    <a:pt x="150265" y="198565"/>
                  </a:lnTo>
                  <a:lnTo>
                    <a:pt x="182278" y="172549"/>
                  </a:lnTo>
                  <a:lnTo>
                    <a:pt x="204475" y="143367"/>
                  </a:lnTo>
                  <a:lnTo>
                    <a:pt x="148790" y="143367"/>
                  </a:lnTo>
                  <a:lnTo>
                    <a:pt x="140677" y="148889"/>
                  </a:lnTo>
                  <a:lnTo>
                    <a:pt x="132511" y="153930"/>
                  </a:lnTo>
                  <a:lnTo>
                    <a:pt x="124130" y="158543"/>
                  </a:lnTo>
                  <a:lnTo>
                    <a:pt x="115373" y="162780"/>
                  </a:lnTo>
                  <a:lnTo>
                    <a:pt x="123664" y="166302"/>
                  </a:lnTo>
                  <a:lnTo>
                    <a:pt x="133081" y="170814"/>
                  </a:lnTo>
                  <a:lnTo>
                    <a:pt x="142926" y="176236"/>
                  </a:lnTo>
                  <a:lnTo>
                    <a:pt x="152503" y="182488"/>
                  </a:lnTo>
                  <a:lnTo>
                    <a:pt x="119368" y="211045"/>
                  </a:lnTo>
                  <a:lnTo>
                    <a:pt x="115363" y="197772"/>
                  </a:lnTo>
                  <a:lnTo>
                    <a:pt x="110660" y="185810"/>
                  </a:lnTo>
                  <a:lnTo>
                    <a:pt x="105958" y="175828"/>
                  </a:lnTo>
                  <a:lnTo>
                    <a:pt x="101953" y="168498"/>
                  </a:lnTo>
                  <a:lnTo>
                    <a:pt x="85127" y="174782"/>
                  </a:lnTo>
                  <a:lnTo>
                    <a:pt x="68250" y="180238"/>
                  </a:lnTo>
                  <a:lnTo>
                    <a:pt x="51588" y="184677"/>
                  </a:lnTo>
                  <a:lnTo>
                    <a:pt x="35407" y="187911"/>
                  </a:lnTo>
                  <a:lnTo>
                    <a:pt x="30554" y="177635"/>
                  </a:lnTo>
                  <a:lnTo>
                    <a:pt x="58420" y="165874"/>
                  </a:lnTo>
                  <a:lnTo>
                    <a:pt x="84492" y="151036"/>
                  </a:lnTo>
                  <a:lnTo>
                    <a:pt x="107942" y="133575"/>
                  </a:lnTo>
                  <a:lnTo>
                    <a:pt x="127942" y="113945"/>
                  </a:lnTo>
                  <a:lnTo>
                    <a:pt x="101867" y="121711"/>
                  </a:lnTo>
                  <a:lnTo>
                    <a:pt x="73356" y="127442"/>
                  </a:lnTo>
                  <a:lnTo>
                    <a:pt x="43720" y="131138"/>
                  </a:lnTo>
                  <a:lnTo>
                    <a:pt x="14271" y="132795"/>
                  </a:lnTo>
                  <a:lnTo>
                    <a:pt x="10852" y="121942"/>
                  </a:lnTo>
                  <a:lnTo>
                    <a:pt x="73732" y="109966"/>
                  </a:lnTo>
                  <a:lnTo>
                    <a:pt x="125369" y="90814"/>
                  </a:lnTo>
                  <a:lnTo>
                    <a:pt x="164583" y="65879"/>
                  </a:lnTo>
                  <a:lnTo>
                    <a:pt x="190197" y="36554"/>
                  </a:lnTo>
                  <a:lnTo>
                    <a:pt x="122224" y="36554"/>
                  </a:lnTo>
                  <a:lnTo>
                    <a:pt x="116801" y="40837"/>
                  </a:lnTo>
                  <a:lnTo>
                    <a:pt x="110231" y="45121"/>
                  </a:lnTo>
                  <a:lnTo>
                    <a:pt x="103662" y="48834"/>
                  </a:lnTo>
                  <a:lnTo>
                    <a:pt x="112159" y="51781"/>
                  </a:lnTo>
                  <a:lnTo>
                    <a:pt x="121940" y="55904"/>
                  </a:lnTo>
                  <a:lnTo>
                    <a:pt x="132577" y="61205"/>
                  </a:lnTo>
                  <a:lnTo>
                    <a:pt x="143641" y="67684"/>
                  </a:lnTo>
                  <a:lnTo>
                    <a:pt x="111378" y="93955"/>
                  </a:lnTo>
                  <a:lnTo>
                    <a:pt x="106597" y="80778"/>
                  </a:lnTo>
                  <a:lnTo>
                    <a:pt x="101629" y="69716"/>
                  </a:lnTo>
                  <a:lnTo>
                    <a:pt x="97036" y="61064"/>
                  </a:lnTo>
                  <a:lnTo>
                    <a:pt x="93379" y="55115"/>
                  </a:lnTo>
                  <a:lnTo>
                    <a:pt x="78818" y="61845"/>
                  </a:lnTo>
                  <a:lnTo>
                    <a:pt x="63398" y="67824"/>
                  </a:lnTo>
                  <a:lnTo>
                    <a:pt x="47761" y="72948"/>
                  </a:lnTo>
                  <a:lnTo>
                    <a:pt x="32552" y="77109"/>
                  </a:lnTo>
                  <a:lnTo>
                    <a:pt x="27698" y="68542"/>
                  </a:lnTo>
                  <a:lnTo>
                    <a:pt x="54416" y="54095"/>
                  </a:lnTo>
                  <a:lnTo>
                    <a:pt x="77173" y="37803"/>
                  </a:lnTo>
                  <a:lnTo>
                    <a:pt x="95969" y="19745"/>
                  </a:lnTo>
                  <a:lnTo>
                    <a:pt x="110801" y="0"/>
                  </a:lnTo>
                  <a:lnTo>
                    <a:pt x="154206" y="12562"/>
                  </a:lnTo>
                  <a:lnTo>
                    <a:pt x="149359" y="17422"/>
                  </a:lnTo>
                  <a:lnTo>
                    <a:pt x="144218" y="21987"/>
                  </a:lnTo>
                  <a:lnTo>
                    <a:pt x="138795" y="26270"/>
                  </a:lnTo>
                  <a:lnTo>
                    <a:pt x="234748" y="26270"/>
                  </a:lnTo>
                  <a:lnTo>
                    <a:pt x="234748" y="38270"/>
                  </a:lnTo>
                  <a:lnTo>
                    <a:pt x="218265" y="59877"/>
                  </a:lnTo>
                  <a:lnTo>
                    <a:pt x="196907" y="78567"/>
                  </a:lnTo>
                  <a:lnTo>
                    <a:pt x="171693" y="94528"/>
                  </a:lnTo>
                  <a:lnTo>
                    <a:pt x="143641" y="107945"/>
                  </a:lnTo>
                  <a:lnTo>
                    <a:pt x="179063" y="118235"/>
                  </a:lnTo>
                  <a:lnTo>
                    <a:pt x="174202" y="123370"/>
                  </a:lnTo>
                  <a:lnTo>
                    <a:pt x="168773" y="128512"/>
                  </a:lnTo>
                  <a:lnTo>
                    <a:pt x="162780" y="133077"/>
                  </a:lnTo>
                  <a:lnTo>
                    <a:pt x="249315" y="133077"/>
                  </a:lnTo>
                  <a:lnTo>
                    <a:pt x="249315" y="145076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330132" y="2480564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167352" y="182488"/>
                  </a:moveTo>
                  <a:lnTo>
                    <a:pt x="131367" y="182488"/>
                  </a:lnTo>
                  <a:lnTo>
                    <a:pt x="131367" y="256454"/>
                  </a:lnTo>
                  <a:lnTo>
                    <a:pt x="167352" y="256454"/>
                  </a:lnTo>
                  <a:lnTo>
                    <a:pt x="167352" y="182488"/>
                  </a:lnTo>
                  <a:close/>
                </a:path>
                <a:path w="257175" h="256539">
                  <a:moveTo>
                    <a:pt x="257024" y="172212"/>
                  </a:moveTo>
                  <a:lnTo>
                    <a:pt x="0" y="172212"/>
                  </a:lnTo>
                  <a:lnTo>
                    <a:pt x="0" y="182488"/>
                  </a:lnTo>
                  <a:lnTo>
                    <a:pt x="257024" y="182488"/>
                  </a:lnTo>
                  <a:lnTo>
                    <a:pt x="257024" y="172212"/>
                  </a:lnTo>
                  <a:close/>
                </a:path>
                <a:path w="257175" h="256539">
                  <a:moveTo>
                    <a:pt x="230746" y="97381"/>
                  </a:moveTo>
                  <a:lnTo>
                    <a:pt x="51120" y="97381"/>
                  </a:lnTo>
                  <a:lnTo>
                    <a:pt x="51120" y="172212"/>
                  </a:lnTo>
                  <a:lnTo>
                    <a:pt x="167352" y="172212"/>
                  </a:lnTo>
                  <a:lnTo>
                    <a:pt x="87098" y="172205"/>
                  </a:lnTo>
                  <a:lnTo>
                    <a:pt x="87098" y="107664"/>
                  </a:lnTo>
                  <a:lnTo>
                    <a:pt x="230746" y="107664"/>
                  </a:lnTo>
                  <a:lnTo>
                    <a:pt x="230746" y="97381"/>
                  </a:lnTo>
                  <a:close/>
                </a:path>
                <a:path w="257175" h="256539">
                  <a:moveTo>
                    <a:pt x="167352" y="107664"/>
                  </a:moveTo>
                  <a:lnTo>
                    <a:pt x="131367" y="107664"/>
                  </a:lnTo>
                  <a:lnTo>
                    <a:pt x="131367" y="172205"/>
                  </a:lnTo>
                  <a:lnTo>
                    <a:pt x="167352" y="172205"/>
                  </a:lnTo>
                  <a:lnTo>
                    <a:pt x="167352" y="107664"/>
                  </a:lnTo>
                  <a:close/>
                </a:path>
                <a:path w="257175" h="256539">
                  <a:moveTo>
                    <a:pt x="55404" y="0"/>
                  </a:moveTo>
                  <a:lnTo>
                    <a:pt x="49085" y="27701"/>
                  </a:lnTo>
                  <a:lnTo>
                    <a:pt x="40197" y="54332"/>
                  </a:lnTo>
                  <a:lnTo>
                    <a:pt x="27774" y="80643"/>
                  </a:lnTo>
                  <a:lnTo>
                    <a:pt x="10852" y="107382"/>
                  </a:lnTo>
                  <a:lnTo>
                    <a:pt x="16845" y="115380"/>
                  </a:lnTo>
                  <a:lnTo>
                    <a:pt x="37007" y="99805"/>
                  </a:lnTo>
                  <a:lnTo>
                    <a:pt x="54116" y="83963"/>
                  </a:lnTo>
                  <a:lnTo>
                    <a:pt x="68654" y="67264"/>
                  </a:lnTo>
                  <a:lnTo>
                    <a:pt x="81105" y="49123"/>
                  </a:lnTo>
                  <a:lnTo>
                    <a:pt x="239890" y="49123"/>
                  </a:lnTo>
                  <a:lnTo>
                    <a:pt x="239890" y="38839"/>
                  </a:lnTo>
                  <a:lnTo>
                    <a:pt x="87104" y="38839"/>
                  </a:lnTo>
                  <a:lnTo>
                    <a:pt x="90854" y="31874"/>
                  </a:lnTo>
                  <a:lnTo>
                    <a:pt x="94420" y="24667"/>
                  </a:lnTo>
                  <a:lnTo>
                    <a:pt x="97826" y="17193"/>
                  </a:lnTo>
                  <a:lnTo>
                    <a:pt x="101101" y="9425"/>
                  </a:lnTo>
                  <a:lnTo>
                    <a:pt x="55404" y="0"/>
                  </a:lnTo>
                  <a:close/>
                </a:path>
                <a:path w="257175" h="256539">
                  <a:moveTo>
                    <a:pt x="167352" y="49123"/>
                  </a:moveTo>
                  <a:lnTo>
                    <a:pt x="131367" y="49123"/>
                  </a:lnTo>
                  <a:lnTo>
                    <a:pt x="131367" y="97381"/>
                  </a:lnTo>
                  <a:lnTo>
                    <a:pt x="167352" y="97381"/>
                  </a:lnTo>
                  <a:lnTo>
                    <a:pt x="167352" y="49123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3330132" y="2480564"/>
              <a:ext cx="257175" cy="256540"/>
            </a:xfrm>
            <a:custGeom>
              <a:avLst/>
              <a:gdLst/>
              <a:ahLst/>
              <a:cxnLst/>
              <a:rect l="l" t="t" r="r" b="b"/>
              <a:pathLst>
                <a:path w="257175" h="256539">
                  <a:moveTo>
                    <a:pt x="131367" y="107664"/>
                  </a:moveTo>
                  <a:lnTo>
                    <a:pt x="87098" y="107664"/>
                  </a:lnTo>
                  <a:lnTo>
                    <a:pt x="87098" y="172205"/>
                  </a:lnTo>
                  <a:lnTo>
                    <a:pt x="131367" y="172205"/>
                  </a:lnTo>
                  <a:lnTo>
                    <a:pt x="131367" y="107664"/>
                  </a:lnTo>
                  <a:close/>
                </a:path>
                <a:path w="257175" h="256539">
                  <a:moveTo>
                    <a:pt x="167352" y="182488"/>
                  </a:moveTo>
                  <a:lnTo>
                    <a:pt x="167352" y="256454"/>
                  </a:lnTo>
                  <a:lnTo>
                    <a:pt x="131367" y="256454"/>
                  </a:lnTo>
                  <a:lnTo>
                    <a:pt x="131367" y="182488"/>
                  </a:lnTo>
                  <a:lnTo>
                    <a:pt x="0" y="182488"/>
                  </a:lnTo>
                  <a:lnTo>
                    <a:pt x="0" y="172212"/>
                  </a:lnTo>
                  <a:lnTo>
                    <a:pt x="51120" y="172212"/>
                  </a:lnTo>
                  <a:lnTo>
                    <a:pt x="51120" y="97381"/>
                  </a:lnTo>
                  <a:lnTo>
                    <a:pt x="131367" y="97381"/>
                  </a:lnTo>
                  <a:lnTo>
                    <a:pt x="131367" y="49123"/>
                  </a:lnTo>
                  <a:lnTo>
                    <a:pt x="81105" y="49123"/>
                  </a:lnTo>
                  <a:lnTo>
                    <a:pt x="68654" y="67264"/>
                  </a:lnTo>
                  <a:lnTo>
                    <a:pt x="54116" y="83963"/>
                  </a:lnTo>
                  <a:lnTo>
                    <a:pt x="37007" y="99805"/>
                  </a:lnTo>
                  <a:lnTo>
                    <a:pt x="16845" y="115380"/>
                  </a:lnTo>
                  <a:lnTo>
                    <a:pt x="10852" y="107382"/>
                  </a:lnTo>
                  <a:lnTo>
                    <a:pt x="27774" y="80643"/>
                  </a:lnTo>
                  <a:lnTo>
                    <a:pt x="40197" y="54332"/>
                  </a:lnTo>
                  <a:lnTo>
                    <a:pt x="49085" y="27701"/>
                  </a:lnTo>
                  <a:lnTo>
                    <a:pt x="55404" y="0"/>
                  </a:lnTo>
                  <a:lnTo>
                    <a:pt x="101101" y="9425"/>
                  </a:lnTo>
                  <a:lnTo>
                    <a:pt x="97826" y="17193"/>
                  </a:lnTo>
                  <a:lnTo>
                    <a:pt x="94420" y="24667"/>
                  </a:lnTo>
                  <a:lnTo>
                    <a:pt x="90854" y="31874"/>
                  </a:lnTo>
                  <a:lnTo>
                    <a:pt x="87104" y="38839"/>
                  </a:lnTo>
                  <a:lnTo>
                    <a:pt x="239890" y="38839"/>
                  </a:lnTo>
                  <a:lnTo>
                    <a:pt x="239890" y="49123"/>
                  </a:lnTo>
                  <a:lnTo>
                    <a:pt x="167352" y="49123"/>
                  </a:lnTo>
                  <a:lnTo>
                    <a:pt x="167352" y="97381"/>
                  </a:lnTo>
                  <a:lnTo>
                    <a:pt x="230746" y="97381"/>
                  </a:lnTo>
                  <a:lnTo>
                    <a:pt x="230746" y="107664"/>
                  </a:lnTo>
                  <a:lnTo>
                    <a:pt x="167352" y="107664"/>
                  </a:lnTo>
                  <a:lnTo>
                    <a:pt x="167352" y="172212"/>
                  </a:lnTo>
                  <a:lnTo>
                    <a:pt x="257024" y="172212"/>
                  </a:lnTo>
                  <a:lnTo>
                    <a:pt x="257024" y="182488"/>
                  </a:lnTo>
                  <a:lnTo>
                    <a:pt x="167352" y="182488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3604266" y="2480283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24764" y="71005"/>
                  </a:moveTo>
                  <a:lnTo>
                    <a:pt x="31991" y="71005"/>
                  </a:lnTo>
                  <a:lnTo>
                    <a:pt x="31991" y="81165"/>
                  </a:lnTo>
                  <a:lnTo>
                    <a:pt x="31991" y="111645"/>
                  </a:lnTo>
                  <a:lnTo>
                    <a:pt x="31991" y="121805"/>
                  </a:lnTo>
                  <a:lnTo>
                    <a:pt x="31991" y="154825"/>
                  </a:lnTo>
                  <a:lnTo>
                    <a:pt x="31991" y="164985"/>
                  </a:lnTo>
                  <a:lnTo>
                    <a:pt x="224764" y="164985"/>
                  </a:lnTo>
                  <a:lnTo>
                    <a:pt x="224764" y="155067"/>
                  </a:lnTo>
                  <a:lnTo>
                    <a:pt x="224764" y="154825"/>
                  </a:lnTo>
                  <a:lnTo>
                    <a:pt x="224764" y="122224"/>
                  </a:lnTo>
                  <a:lnTo>
                    <a:pt x="190207" y="122224"/>
                  </a:lnTo>
                  <a:lnTo>
                    <a:pt x="190207" y="154825"/>
                  </a:lnTo>
                  <a:lnTo>
                    <a:pt x="66548" y="154825"/>
                  </a:lnTo>
                  <a:lnTo>
                    <a:pt x="66548" y="121805"/>
                  </a:lnTo>
                  <a:lnTo>
                    <a:pt x="224764" y="121805"/>
                  </a:lnTo>
                  <a:lnTo>
                    <a:pt x="224764" y="111950"/>
                  </a:lnTo>
                  <a:lnTo>
                    <a:pt x="224764" y="111645"/>
                  </a:lnTo>
                  <a:lnTo>
                    <a:pt x="224764" y="81394"/>
                  </a:lnTo>
                  <a:lnTo>
                    <a:pt x="190207" y="81394"/>
                  </a:lnTo>
                  <a:lnTo>
                    <a:pt x="190207" y="111645"/>
                  </a:lnTo>
                  <a:lnTo>
                    <a:pt x="66548" y="111645"/>
                  </a:lnTo>
                  <a:lnTo>
                    <a:pt x="66548" y="81165"/>
                  </a:lnTo>
                  <a:lnTo>
                    <a:pt x="224764" y="81165"/>
                  </a:lnTo>
                  <a:lnTo>
                    <a:pt x="224764" y="71005"/>
                  </a:lnTo>
                  <a:close/>
                </a:path>
                <a:path w="257175" h="257175">
                  <a:moveTo>
                    <a:pt x="254749" y="27139"/>
                  </a:moveTo>
                  <a:lnTo>
                    <a:pt x="191058" y="27139"/>
                  </a:lnTo>
                  <a:lnTo>
                    <a:pt x="191058" y="0"/>
                  </a:lnTo>
                  <a:lnTo>
                    <a:pt x="156502" y="0"/>
                  </a:lnTo>
                  <a:lnTo>
                    <a:pt x="156502" y="27139"/>
                  </a:lnTo>
                  <a:lnTo>
                    <a:pt x="99390" y="27139"/>
                  </a:lnTo>
                  <a:lnTo>
                    <a:pt x="99390" y="0"/>
                  </a:lnTo>
                  <a:lnTo>
                    <a:pt x="64833" y="0"/>
                  </a:lnTo>
                  <a:lnTo>
                    <a:pt x="64833" y="27139"/>
                  </a:lnTo>
                  <a:lnTo>
                    <a:pt x="2578" y="27139"/>
                  </a:lnTo>
                  <a:lnTo>
                    <a:pt x="2578" y="37414"/>
                  </a:lnTo>
                  <a:lnTo>
                    <a:pt x="64833" y="37414"/>
                  </a:lnTo>
                  <a:lnTo>
                    <a:pt x="64833" y="62826"/>
                  </a:lnTo>
                  <a:lnTo>
                    <a:pt x="99390" y="62826"/>
                  </a:lnTo>
                  <a:lnTo>
                    <a:pt x="99390" y="37414"/>
                  </a:lnTo>
                  <a:lnTo>
                    <a:pt x="156502" y="37414"/>
                  </a:lnTo>
                  <a:lnTo>
                    <a:pt x="156502" y="62826"/>
                  </a:lnTo>
                  <a:lnTo>
                    <a:pt x="191058" y="62826"/>
                  </a:lnTo>
                  <a:lnTo>
                    <a:pt x="191058" y="37414"/>
                  </a:lnTo>
                  <a:lnTo>
                    <a:pt x="254749" y="37414"/>
                  </a:lnTo>
                  <a:lnTo>
                    <a:pt x="254749" y="27139"/>
                  </a:lnTo>
                  <a:close/>
                </a:path>
                <a:path w="257175" h="257175">
                  <a:moveTo>
                    <a:pt x="257035" y="194767"/>
                  </a:moveTo>
                  <a:lnTo>
                    <a:pt x="147091" y="194767"/>
                  </a:lnTo>
                  <a:lnTo>
                    <a:pt x="147091" y="165354"/>
                  </a:lnTo>
                  <a:lnTo>
                    <a:pt x="108242" y="165354"/>
                  </a:lnTo>
                  <a:lnTo>
                    <a:pt x="108242" y="194767"/>
                  </a:lnTo>
                  <a:lnTo>
                    <a:pt x="0" y="194767"/>
                  </a:lnTo>
                  <a:lnTo>
                    <a:pt x="0" y="205054"/>
                  </a:lnTo>
                  <a:lnTo>
                    <a:pt x="108242" y="205054"/>
                  </a:lnTo>
                  <a:lnTo>
                    <a:pt x="108242" y="257035"/>
                  </a:lnTo>
                  <a:lnTo>
                    <a:pt x="147091" y="257035"/>
                  </a:lnTo>
                  <a:lnTo>
                    <a:pt x="147091" y="205054"/>
                  </a:lnTo>
                  <a:lnTo>
                    <a:pt x="257035" y="205054"/>
                  </a:lnTo>
                  <a:lnTo>
                    <a:pt x="257035" y="194767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3604276" y="2480283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90197" y="122224"/>
                  </a:moveTo>
                  <a:lnTo>
                    <a:pt x="66545" y="122224"/>
                  </a:lnTo>
                  <a:lnTo>
                    <a:pt x="66545" y="155064"/>
                  </a:lnTo>
                  <a:lnTo>
                    <a:pt x="190197" y="155064"/>
                  </a:lnTo>
                  <a:lnTo>
                    <a:pt x="190197" y="122224"/>
                  </a:lnTo>
                  <a:close/>
                </a:path>
                <a:path w="257175" h="257175">
                  <a:moveTo>
                    <a:pt x="190197" y="81386"/>
                  </a:moveTo>
                  <a:lnTo>
                    <a:pt x="66545" y="81386"/>
                  </a:lnTo>
                  <a:lnTo>
                    <a:pt x="66545" y="111947"/>
                  </a:lnTo>
                  <a:lnTo>
                    <a:pt x="190197" y="111947"/>
                  </a:lnTo>
                  <a:lnTo>
                    <a:pt x="190197" y="81386"/>
                  </a:lnTo>
                  <a:close/>
                </a:path>
                <a:path w="257175" h="257175">
                  <a:moveTo>
                    <a:pt x="191055" y="37405"/>
                  </a:moveTo>
                  <a:lnTo>
                    <a:pt x="191055" y="62824"/>
                  </a:lnTo>
                  <a:lnTo>
                    <a:pt x="156499" y="62824"/>
                  </a:lnTo>
                  <a:lnTo>
                    <a:pt x="156499" y="37405"/>
                  </a:lnTo>
                  <a:lnTo>
                    <a:pt x="99378" y="37405"/>
                  </a:lnTo>
                  <a:lnTo>
                    <a:pt x="99378" y="62824"/>
                  </a:lnTo>
                  <a:lnTo>
                    <a:pt x="64829" y="62824"/>
                  </a:lnTo>
                  <a:lnTo>
                    <a:pt x="64829" y="37405"/>
                  </a:lnTo>
                  <a:lnTo>
                    <a:pt x="2574" y="37405"/>
                  </a:lnTo>
                  <a:lnTo>
                    <a:pt x="2574" y="27128"/>
                  </a:lnTo>
                  <a:lnTo>
                    <a:pt x="64829" y="27128"/>
                  </a:lnTo>
                  <a:lnTo>
                    <a:pt x="64829" y="0"/>
                  </a:lnTo>
                  <a:lnTo>
                    <a:pt x="99378" y="0"/>
                  </a:lnTo>
                  <a:lnTo>
                    <a:pt x="99378" y="27128"/>
                  </a:lnTo>
                  <a:lnTo>
                    <a:pt x="156499" y="27128"/>
                  </a:lnTo>
                  <a:lnTo>
                    <a:pt x="156499" y="0"/>
                  </a:lnTo>
                  <a:lnTo>
                    <a:pt x="191055" y="0"/>
                  </a:lnTo>
                  <a:lnTo>
                    <a:pt x="191055" y="27128"/>
                  </a:lnTo>
                  <a:lnTo>
                    <a:pt x="254738" y="27128"/>
                  </a:lnTo>
                  <a:lnTo>
                    <a:pt x="254738" y="37405"/>
                  </a:lnTo>
                  <a:lnTo>
                    <a:pt x="191055" y="37405"/>
                  </a:lnTo>
                  <a:close/>
                </a:path>
                <a:path w="257175" h="257175">
                  <a:moveTo>
                    <a:pt x="147080" y="205045"/>
                  </a:moveTo>
                  <a:lnTo>
                    <a:pt x="147080" y="257024"/>
                  </a:lnTo>
                  <a:lnTo>
                    <a:pt x="108240" y="257024"/>
                  </a:lnTo>
                  <a:lnTo>
                    <a:pt x="108240" y="205045"/>
                  </a:lnTo>
                  <a:lnTo>
                    <a:pt x="0" y="205045"/>
                  </a:lnTo>
                  <a:lnTo>
                    <a:pt x="0" y="194762"/>
                  </a:lnTo>
                  <a:lnTo>
                    <a:pt x="108240" y="194762"/>
                  </a:lnTo>
                  <a:lnTo>
                    <a:pt x="108240" y="165347"/>
                  </a:lnTo>
                  <a:lnTo>
                    <a:pt x="31988" y="165347"/>
                  </a:lnTo>
                  <a:lnTo>
                    <a:pt x="31988" y="71110"/>
                  </a:lnTo>
                  <a:lnTo>
                    <a:pt x="224760" y="71110"/>
                  </a:lnTo>
                  <a:lnTo>
                    <a:pt x="224760" y="165347"/>
                  </a:lnTo>
                  <a:lnTo>
                    <a:pt x="147080" y="165347"/>
                  </a:lnTo>
                  <a:lnTo>
                    <a:pt x="147080" y="194762"/>
                  </a:lnTo>
                  <a:lnTo>
                    <a:pt x="257024" y="194762"/>
                  </a:lnTo>
                  <a:lnTo>
                    <a:pt x="257024" y="205045"/>
                  </a:lnTo>
                  <a:lnTo>
                    <a:pt x="147080" y="205045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3882420" y="2474851"/>
              <a:ext cx="63500" cy="265430"/>
            </a:xfrm>
            <a:custGeom>
              <a:avLst/>
              <a:gdLst/>
              <a:ahLst/>
              <a:cxnLst/>
              <a:rect l="l" t="t" r="r" b="b"/>
              <a:pathLst>
                <a:path w="63500" h="265430">
                  <a:moveTo>
                    <a:pt x="9994" y="0"/>
                  </a:moveTo>
                  <a:lnTo>
                    <a:pt x="0" y="8567"/>
                  </a:lnTo>
                  <a:lnTo>
                    <a:pt x="21185" y="36935"/>
                  </a:lnTo>
                  <a:lnTo>
                    <a:pt x="36054" y="66722"/>
                  </a:lnTo>
                  <a:lnTo>
                    <a:pt x="44820" y="98487"/>
                  </a:lnTo>
                  <a:lnTo>
                    <a:pt x="47695" y="132795"/>
                  </a:lnTo>
                  <a:lnTo>
                    <a:pt x="44901" y="166541"/>
                  </a:lnTo>
                  <a:lnTo>
                    <a:pt x="36270" y="198198"/>
                  </a:lnTo>
                  <a:lnTo>
                    <a:pt x="21428" y="228139"/>
                  </a:lnTo>
                  <a:lnTo>
                    <a:pt x="0" y="256742"/>
                  </a:lnTo>
                  <a:lnTo>
                    <a:pt x="9994" y="265309"/>
                  </a:lnTo>
                  <a:lnTo>
                    <a:pt x="34318" y="234727"/>
                  </a:lnTo>
                  <a:lnTo>
                    <a:pt x="50797" y="203125"/>
                  </a:lnTo>
                  <a:lnTo>
                    <a:pt x="60154" y="169486"/>
                  </a:lnTo>
                  <a:lnTo>
                    <a:pt x="63113" y="132795"/>
                  </a:lnTo>
                  <a:lnTo>
                    <a:pt x="59913" y="95301"/>
                  </a:lnTo>
                  <a:lnTo>
                    <a:pt x="50153" y="61367"/>
                  </a:lnTo>
                  <a:lnTo>
                    <a:pt x="33594" y="29948"/>
                  </a:lnTo>
                  <a:lnTo>
                    <a:pt x="9994" y="0"/>
                  </a:lnTo>
                  <a:close/>
                </a:path>
              </a:pathLst>
            </a:custGeom>
            <a:solidFill>
              <a:srgbClr val="8BAB80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3882420" y="2474851"/>
              <a:ext cx="63500" cy="265430"/>
            </a:xfrm>
            <a:custGeom>
              <a:avLst/>
              <a:gdLst/>
              <a:ahLst/>
              <a:cxnLst/>
              <a:rect l="l" t="t" r="r" b="b"/>
              <a:pathLst>
                <a:path w="63500" h="265430">
                  <a:moveTo>
                    <a:pt x="0" y="256742"/>
                  </a:moveTo>
                  <a:lnTo>
                    <a:pt x="21428" y="228139"/>
                  </a:lnTo>
                  <a:lnTo>
                    <a:pt x="36270" y="198198"/>
                  </a:lnTo>
                  <a:lnTo>
                    <a:pt x="44901" y="166541"/>
                  </a:lnTo>
                  <a:lnTo>
                    <a:pt x="47695" y="132795"/>
                  </a:lnTo>
                  <a:lnTo>
                    <a:pt x="44820" y="98487"/>
                  </a:lnTo>
                  <a:lnTo>
                    <a:pt x="36054" y="66722"/>
                  </a:lnTo>
                  <a:lnTo>
                    <a:pt x="21185" y="36935"/>
                  </a:lnTo>
                  <a:lnTo>
                    <a:pt x="0" y="8567"/>
                  </a:lnTo>
                  <a:lnTo>
                    <a:pt x="9994" y="0"/>
                  </a:lnTo>
                  <a:lnTo>
                    <a:pt x="33594" y="29948"/>
                  </a:lnTo>
                  <a:lnTo>
                    <a:pt x="50153" y="61367"/>
                  </a:lnTo>
                  <a:lnTo>
                    <a:pt x="59913" y="95301"/>
                  </a:lnTo>
                  <a:lnTo>
                    <a:pt x="63113" y="132795"/>
                  </a:lnTo>
                  <a:lnTo>
                    <a:pt x="60154" y="169486"/>
                  </a:lnTo>
                  <a:lnTo>
                    <a:pt x="50797" y="203125"/>
                  </a:lnTo>
                  <a:lnTo>
                    <a:pt x="34318" y="234727"/>
                  </a:lnTo>
                  <a:lnTo>
                    <a:pt x="9994" y="265309"/>
                  </a:lnTo>
                  <a:lnTo>
                    <a:pt x="0" y="256742"/>
                  </a:lnTo>
                  <a:close/>
                </a:path>
              </a:pathLst>
            </a:custGeom>
            <a:ln w="3175">
              <a:solidFill>
                <a:srgbClr val="8BAB80"/>
              </a:solidFill>
            </a:ln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grpSp>
        <p:nvGrpSpPr>
          <p:cNvPr id="243" name="object 243"/>
          <p:cNvGrpSpPr/>
          <p:nvPr/>
        </p:nvGrpSpPr>
        <p:grpSpPr>
          <a:xfrm>
            <a:off x="3192432" y="4333834"/>
            <a:ext cx="1735477" cy="1735477"/>
            <a:chOff x="6001321" y="8149028"/>
            <a:chExt cx="3263265" cy="3263265"/>
          </a:xfrm>
        </p:grpSpPr>
        <p:pic>
          <p:nvPicPr>
            <p:cNvPr id="244" name="object 244"/>
            <p:cNvPicPr/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1321" y="8149028"/>
              <a:ext cx="3263046" cy="3263046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6279941" y="9848948"/>
              <a:ext cx="2706370" cy="29845"/>
            </a:xfrm>
            <a:custGeom>
              <a:avLst/>
              <a:gdLst/>
              <a:ahLst/>
              <a:cxnLst/>
              <a:rect l="l" t="t" r="r" b="b"/>
              <a:pathLst>
                <a:path w="2706370" h="29845">
                  <a:moveTo>
                    <a:pt x="2705807" y="0"/>
                  </a:moveTo>
                  <a:lnTo>
                    <a:pt x="0" y="0"/>
                  </a:lnTo>
                  <a:lnTo>
                    <a:pt x="0" y="29227"/>
                  </a:lnTo>
                  <a:lnTo>
                    <a:pt x="2705807" y="29227"/>
                  </a:lnTo>
                  <a:lnTo>
                    <a:pt x="2705807" y="0"/>
                  </a:lnTo>
                  <a:close/>
                </a:path>
              </a:pathLst>
            </a:custGeom>
            <a:solidFill>
              <a:srgbClr val="98853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</p:grpSp>
      <p:pic>
        <p:nvPicPr>
          <p:cNvPr id="246" name="object 246"/>
          <p:cNvPicPr/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195" y="504564"/>
            <a:ext cx="1895573" cy="1278149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85" y="1512193"/>
            <a:ext cx="939876" cy="939876"/>
          </a:xfrm>
          <a:prstGeom prst="rect">
            <a:avLst/>
          </a:prstGeom>
        </p:spPr>
      </p:pic>
      <p:grpSp>
        <p:nvGrpSpPr>
          <p:cNvPr id="248" name="object 248"/>
          <p:cNvGrpSpPr/>
          <p:nvPr/>
        </p:nvGrpSpPr>
        <p:grpSpPr>
          <a:xfrm>
            <a:off x="2881833" y="6091163"/>
            <a:ext cx="1314356" cy="1106329"/>
            <a:chOff x="5417292" y="11453383"/>
            <a:chExt cx="2471420" cy="2080260"/>
          </a:xfrm>
        </p:grpSpPr>
        <p:pic>
          <p:nvPicPr>
            <p:cNvPr id="249" name="object 249"/>
            <p:cNvPicPr/>
            <p:nvPr/>
          </p:nvPicPr>
          <p:blipFill>
            <a:blip r:embed="rId7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7292" y="11453383"/>
              <a:ext cx="2471145" cy="2080218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8887" y="11645021"/>
              <a:ext cx="1754960" cy="1363052"/>
            </a:xfrm>
            <a:prstGeom prst="rect">
              <a:avLst/>
            </a:prstGeom>
          </p:spPr>
        </p:pic>
      </p:grpSp>
      <p:sp>
        <p:nvSpPr>
          <p:cNvPr id="251" name="角丸四角形 4">
            <a:extLst>
              <a:ext uri="{FF2B5EF4-FFF2-40B4-BE49-F238E27FC236}">
                <a16:creationId xmlns:a16="http://schemas.microsoft.com/office/drawing/2014/main" id="{895D824F-506A-AA49-D1FB-593B41FAF615}"/>
              </a:ext>
            </a:extLst>
          </p:cNvPr>
          <p:cNvSpPr/>
          <p:nvPr/>
        </p:nvSpPr>
        <p:spPr>
          <a:xfrm>
            <a:off x="7870915" y="6405501"/>
            <a:ext cx="2626474" cy="974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rudbeckia_A4POP</dc:title>
  <dc:creator>飯塚 雅子</dc:creator>
  <cp:lastModifiedBy>Iizuka Masako (飯塚  雅子)</cp:lastModifiedBy>
  <cp:revision>2</cp:revision>
  <dcterms:created xsi:type="dcterms:W3CDTF">2023-04-12T01:08:58Z</dcterms:created>
  <dcterms:modified xsi:type="dcterms:W3CDTF">2023-04-24T04:51:36Z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2023-04-12T00:00:00Z</vt:filetime>
  </property>
</Properties>
</file>