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40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ひまわりの絵が描かれている花&#10;&#10;中程度の精度で自動的に生成された説明">
            <a:extLst>
              <a:ext uri="{FF2B5EF4-FFF2-40B4-BE49-F238E27FC236}">
                <a16:creationId xmlns:a16="http://schemas.microsoft.com/office/drawing/2014/main" id="{E4B0CE26-2234-4C0F-80E5-EFB0993DC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"/>
            <a:ext cx="10693400" cy="7560756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25DD7A0E-44FB-4F36-B43C-21B32966DC75}"/>
              </a:ext>
            </a:extLst>
          </p:cNvPr>
          <p:cNvSpPr/>
          <p:nvPr/>
        </p:nvSpPr>
        <p:spPr>
          <a:xfrm>
            <a:off x="7578948" y="6372919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19</cp:revision>
  <cp:lastPrinted>2019-03-26T23:51:13Z</cp:lastPrinted>
  <dcterms:created xsi:type="dcterms:W3CDTF">2019-03-26T23:46:55Z</dcterms:created>
  <dcterms:modified xsi:type="dcterms:W3CDTF">2022-01-07T04:17:27Z</dcterms:modified>
</cp:coreProperties>
</file>