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5" y="5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タイムライン&#10;&#10;低い精度で自動的に生成された説明">
            <a:extLst>
              <a:ext uri="{FF2B5EF4-FFF2-40B4-BE49-F238E27FC236}">
                <a16:creationId xmlns:a16="http://schemas.microsoft.com/office/drawing/2014/main" id="{B95C9202-4AC2-AE66-99AA-9435457ABE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4"/>
            <a:ext cx="10693400" cy="7560234"/>
          </a:xfrm>
          <a:prstGeom prst="rect">
            <a:avLst/>
          </a:prstGeom>
        </p:spPr>
      </p:pic>
      <p:sp>
        <p:nvSpPr>
          <p:cNvPr id="3" name="角丸四角形 4">
            <a:extLst>
              <a:ext uri="{FF2B5EF4-FFF2-40B4-BE49-F238E27FC236}">
                <a16:creationId xmlns:a16="http://schemas.microsoft.com/office/drawing/2014/main" id="{562F9A7F-660C-0974-F16B-FB5D928B7004}"/>
              </a:ext>
            </a:extLst>
          </p:cNvPr>
          <p:cNvSpPr/>
          <p:nvPr/>
        </p:nvSpPr>
        <p:spPr>
          <a:xfrm>
            <a:off x="7938988" y="6269974"/>
            <a:ext cx="2520280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4">
            <a:extLst>
              <a:ext uri="{FF2B5EF4-FFF2-40B4-BE49-F238E27FC236}">
                <a16:creationId xmlns:a16="http://schemas.microsoft.com/office/drawing/2014/main" id="{FF1EF97E-2EA9-5584-63EA-B62C6352C0A7}"/>
              </a:ext>
            </a:extLst>
          </p:cNvPr>
          <p:cNvSpPr/>
          <p:nvPr/>
        </p:nvSpPr>
        <p:spPr>
          <a:xfrm>
            <a:off x="7905120" y="6259684"/>
            <a:ext cx="2520280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Iizuka Masako (飯塚  雅子)</cp:lastModifiedBy>
  <cp:revision>24</cp:revision>
  <cp:lastPrinted>2019-03-26T23:51:13Z</cp:lastPrinted>
  <dcterms:created xsi:type="dcterms:W3CDTF">2019-03-26T23:46:55Z</dcterms:created>
  <dcterms:modified xsi:type="dcterms:W3CDTF">2023-04-24T05:16:04Z</dcterms:modified>
</cp:coreProperties>
</file>