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1263"/>
  <p:notesSz cx="18288000" cy="12934950"/>
  <p:defaultTextStyle>
    <a:defPPr>
      <a:defRPr lang="ja-JP"/>
    </a:defPPr>
    <a:lvl1pPr marL="0" algn="l" defTabSz="534558" rtl="0" eaLnBrk="1" latinLnBrk="0" hangingPunct="1">
      <a:defRPr kumimoji="1" sz="1052" kern="1200">
        <a:solidFill>
          <a:schemeClr val="tx1"/>
        </a:solidFill>
        <a:latin typeface="+mn-lt"/>
        <a:ea typeface="+mn-ea"/>
        <a:cs typeface="+mn-cs"/>
      </a:defRPr>
    </a:lvl1pPr>
    <a:lvl2pPr marL="267279" algn="l" defTabSz="534558" rtl="0" eaLnBrk="1" latinLnBrk="0" hangingPunct="1">
      <a:defRPr kumimoji="1" sz="1052" kern="1200">
        <a:solidFill>
          <a:schemeClr val="tx1"/>
        </a:solidFill>
        <a:latin typeface="+mn-lt"/>
        <a:ea typeface="+mn-ea"/>
        <a:cs typeface="+mn-cs"/>
      </a:defRPr>
    </a:lvl2pPr>
    <a:lvl3pPr marL="534558" algn="l" defTabSz="534558" rtl="0" eaLnBrk="1" latinLnBrk="0" hangingPunct="1">
      <a:defRPr kumimoji="1" sz="1052" kern="1200">
        <a:solidFill>
          <a:schemeClr val="tx1"/>
        </a:solidFill>
        <a:latin typeface="+mn-lt"/>
        <a:ea typeface="+mn-ea"/>
        <a:cs typeface="+mn-cs"/>
      </a:defRPr>
    </a:lvl3pPr>
    <a:lvl4pPr marL="801837" algn="l" defTabSz="534558" rtl="0" eaLnBrk="1" latinLnBrk="0" hangingPunct="1">
      <a:defRPr kumimoji="1" sz="1052" kern="1200">
        <a:solidFill>
          <a:schemeClr val="tx1"/>
        </a:solidFill>
        <a:latin typeface="+mn-lt"/>
        <a:ea typeface="+mn-ea"/>
        <a:cs typeface="+mn-cs"/>
      </a:defRPr>
    </a:lvl4pPr>
    <a:lvl5pPr marL="1069116" algn="l" defTabSz="534558" rtl="0" eaLnBrk="1" latinLnBrk="0" hangingPunct="1">
      <a:defRPr kumimoji="1" sz="1052" kern="1200">
        <a:solidFill>
          <a:schemeClr val="tx1"/>
        </a:solidFill>
        <a:latin typeface="+mn-lt"/>
        <a:ea typeface="+mn-ea"/>
        <a:cs typeface="+mn-cs"/>
      </a:defRPr>
    </a:lvl5pPr>
    <a:lvl6pPr marL="1336396" algn="l" defTabSz="534558" rtl="0" eaLnBrk="1" latinLnBrk="0" hangingPunct="1">
      <a:defRPr kumimoji="1" sz="1052" kern="1200">
        <a:solidFill>
          <a:schemeClr val="tx1"/>
        </a:solidFill>
        <a:latin typeface="+mn-lt"/>
        <a:ea typeface="+mn-ea"/>
        <a:cs typeface="+mn-cs"/>
      </a:defRPr>
    </a:lvl6pPr>
    <a:lvl7pPr marL="1603675" algn="l" defTabSz="534558" rtl="0" eaLnBrk="1" latinLnBrk="0" hangingPunct="1">
      <a:defRPr kumimoji="1" sz="1052" kern="1200">
        <a:solidFill>
          <a:schemeClr val="tx1"/>
        </a:solidFill>
        <a:latin typeface="+mn-lt"/>
        <a:ea typeface="+mn-ea"/>
        <a:cs typeface="+mn-cs"/>
      </a:defRPr>
    </a:lvl7pPr>
    <a:lvl8pPr marL="1870954" algn="l" defTabSz="534558" rtl="0" eaLnBrk="1" latinLnBrk="0" hangingPunct="1">
      <a:defRPr kumimoji="1" sz="1052" kern="1200">
        <a:solidFill>
          <a:schemeClr val="tx1"/>
        </a:solidFill>
        <a:latin typeface="+mn-lt"/>
        <a:ea typeface="+mn-ea"/>
        <a:cs typeface="+mn-cs"/>
      </a:defRPr>
    </a:lvl8pPr>
    <a:lvl9pPr marL="2138233" algn="l" defTabSz="534558" rtl="0" eaLnBrk="1" latinLnBrk="0" hangingPunct="1">
      <a:defRPr kumimoji="1" sz="10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4" userDrawn="1">
          <p15:clr>
            <a:srgbClr val="A4A3A4"/>
          </p15:clr>
        </p15:guide>
        <p15:guide id="2" pos="12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5" y="58"/>
      </p:cViewPr>
      <p:guideLst>
        <p:guide orient="horz" pos="1684"/>
        <p:guide pos="12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3991"/>
            <a:ext cx="90893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4308"/>
            <a:ext cx="7485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090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090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451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090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1975"/>
            <a:ext cx="3421888" cy="161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1975"/>
            <a:ext cx="2459482" cy="161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9" y="7031975"/>
            <a:ext cx="2459482" cy="161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67279">
        <a:defRPr>
          <a:latin typeface="+mn-lt"/>
          <a:ea typeface="+mn-ea"/>
          <a:cs typeface="+mn-cs"/>
        </a:defRPr>
      </a:lvl2pPr>
      <a:lvl3pPr marL="534558">
        <a:defRPr>
          <a:latin typeface="+mn-lt"/>
          <a:ea typeface="+mn-ea"/>
          <a:cs typeface="+mn-cs"/>
        </a:defRPr>
      </a:lvl3pPr>
      <a:lvl4pPr marL="801837">
        <a:defRPr>
          <a:latin typeface="+mn-lt"/>
          <a:ea typeface="+mn-ea"/>
          <a:cs typeface="+mn-cs"/>
        </a:defRPr>
      </a:lvl4pPr>
      <a:lvl5pPr marL="1069116">
        <a:defRPr>
          <a:latin typeface="+mn-lt"/>
          <a:ea typeface="+mn-ea"/>
          <a:cs typeface="+mn-cs"/>
        </a:defRPr>
      </a:lvl5pPr>
      <a:lvl6pPr marL="1336396">
        <a:defRPr>
          <a:latin typeface="+mn-lt"/>
          <a:ea typeface="+mn-ea"/>
          <a:cs typeface="+mn-cs"/>
        </a:defRPr>
      </a:lvl6pPr>
      <a:lvl7pPr marL="1603675">
        <a:defRPr>
          <a:latin typeface="+mn-lt"/>
          <a:ea typeface="+mn-ea"/>
          <a:cs typeface="+mn-cs"/>
        </a:defRPr>
      </a:lvl7pPr>
      <a:lvl8pPr marL="1870954">
        <a:defRPr>
          <a:latin typeface="+mn-lt"/>
          <a:ea typeface="+mn-ea"/>
          <a:cs typeface="+mn-cs"/>
        </a:defRPr>
      </a:lvl8pPr>
      <a:lvl9pPr marL="2138233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67279">
        <a:defRPr>
          <a:latin typeface="+mn-lt"/>
          <a:ea typeface="+mn-ea"/>
          <a:cs typeface="+mn-cs"/>
        </a:defRPr>
      </a:lvl2pPr>
      <a:lvl3pPr marL="534558">
        <a:defRPr>
          <a:latin typeface="+mn-lt"/>
          <a:ea typeface="+mn-ea"/>
          <a:cs typeface="+mn-cs"/>
        </a:defRPr>
      </a:lvl3pPr>
      <a:lvl4pPr marL="801837">
        <a:defRPr>
          <a:latin typeface="+mn-lt"/>
          <a:ea typeface="+mn-ea"/>
          <a:cs typeface="+mn-cs"/>
        </a:defRPr>
      </a:lvl4pPr>
      <a:lvl5pPr marL="1069116">
        <a:defRPr>
          <a:latin typeface="+mn-lt"/>
          <a:ea typeface="+mn-ea"/>
          <a:cs typeface="+mn-cs"/>
        </a:defRPr>
      </a:lvl5pPr>
      <a:lvl6pPr marL="1336396">
        <a:defRPr>
          <a:latin typeface="+mn-lt"/>
          <a:ea typeface="+mn-ea"/>
          <a:cs typeface="+mn-cs"/>
        </a:defRPr>
      </a:lvl6pPr>
      <a:lvl7pPr marL="1603675">
        <a:defRPr>
          <a:latin typeface="+mn-lt"/>
          <a:ea typeface="+mn-ea"/>
          <a:cs typeface="+mn-cs"/>
        </a:defRPr>
      </a:lvl7pPr>
      <a:lvl8pPr marL="1870954">
        <a:defRPr>
          <a:latin typeface="+mn-lt"/>
          <a:ea typeface="+mn-ea"/>
          <a:cs typeface="+mn-cs"/>
        </a:defRPr>
      </a:lvl8pPr>
      <a:lvl9pPr marL="2138233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図 83" descr="花の絵が描かれたポスター&#10;&#10;低い精度で自動的に生成された説明">
            <a:extLst>
              <a:ext uri="{FF2B5EF4-FFF2-40B4-BE49-F238E27FC236}">
                <a16:creationId xmlns:a16="http://schemas.microsoft.com/office/drawing/2014/main" id="{4B5BC7AB-4997-9D3F-D632-1F48C5FB51A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14"/>
            <a:ext cx="10693400" cy="7560234"/>
          </a:xfrm>
          <a:prstGeom prst="rect">
            <a:avLst/>
          </a:prstGeom>
        </p:spPr>
      </p:pic>
      <p:sp>
        <p:nvSpPr>
          <p:cNvPr id="82" name="角丸四角形 4">
            <a:extLst>
              <a:ext uri="{FF2B5EF4-FFF2-40B4-BE49-F238E27FC236}">
                <a16:creationId xmlns:a16="http://schemas.microsoft.com/office/drawing/2014/main" id="{B4C94579-C529-BD15-32E9-ABE46230F2A3}"/>
              </a:ext>
            </a:extLst>
          </p:cNvPr>
          <p:cNvSpPr/>
          <p:nvPr/>
        </p:nvSpPr>
        <p:spPr>
          <a:xfrm>
            <a:off x="9156700" y="6828631"/>
            <a:ext cx="1447800" cy="57327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superbells_A4POP_PPT</dc:title>
  <dc:creator>飯塚 雅子</dc:creator>
  <cp:lastModifiedBy>Iizuka Masako (飯塚  雅子)</cp:lastModifiedBy>
  <cp:revision>2</cp:revision>
  <dcterms:created xsi:type="dcterms:W3CDTF">2023-03-31T02:43:21Z</dcterms:created>
  <dcterms:modified xsi:type="dcterms:W3CDTF">2023-04-24T05:01:11Z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2023-03-31T00:00:00Z</vt:filetime>
  </property>
  <property fmtid="{D5CDD505-2E9C-101B-9397-08002B2CF9AE}" pid="3" name="Creator">
    <vt:lpwstr>Adobe Illustrator 27.3 (Windows)</vt:lpwstr>
  </property>
  <property fmtid="{D5CDD505-2E9C-101B-9397-08002B2CF9AE}" pid="4" name="LastSaved">
    <vt:filetime>2023-03-31T00:00:00Z</vt:filetime>
  </property>
</Properties>
</file>