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18288000" cy="12934950"/>
  <p:defaultTextStyle>
    <a:defPPr>
      <a:defRPr lang="ja-JP"/>
    </a:defPPr>
    <a:lvl1pPr marL="0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1pPr>
    <a:lvl2pPr marL="267279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2pPr>
    <a:lvl3pPr marL="534558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3pPr>
    <a:lvl4pPr marL="801837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4pPr>
    <a:lvl5pPr marL="106911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5pPr>
    <a:lvl6pPr marL="133639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6pPr>
    <a:lvl7pPr marL="1603675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7pPr>
    <a:lvl8pPr marL="1870954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8pPr>
    <a:lvl9pPr marL="2138233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12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684"/>
        <p:guide pos="12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" y="6001789"/>
            <a:ext cx="10690445" cy="1557167"/>
          </a:xfrm>
          <a:custGeom>
            <a:avLst/>
            <a:gdLst/>
            <a:ahLst/>
            <a:cxnLst/>
            <a:rect l="l" t="t" r="r" b="b"/>
            <a:pathLst>
              <a:path w="18288000" h="2663825">
                <a:moveTo>
                  <a:pt x="0" y="0"/>
                </a:moveTo>
                <a:lnTo>
                  <a:pt x="0" y="2663323"/>
                </a:lnTo>
                <a:lnTo>
                  <a:pt x="18287606" y="2663323"/>
                </a:lnTo>
                <a:lnTo>
                  <a:pt x="18287606" y="4001"/>
                </a:lnTo>
                <a:lnTo>
                  <a:pt x="0" y="0"/>
                </a:lnTo>
                <a:close/>
              </a:path>
            </a:pathLst>
          </a:custGeom>
          <a:solidFill>
            <a:srgbClr val="F15B47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537" y="2209977"/>
            <a:ext cx="1028941" cy="116409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07121" y="259"/>
            <a:ext cx="4384938" cy="7537506"/>
            <a:chOff x="10786979" y="444"/>
            <a:chExt cx="7501255" cy="1289431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6979" y="444"/>
              <a:ext cx="7500626" cy="75266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9237" y="3737954"/>
              <a:ext cx="6928369" cy="91566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57579" y="11752756"/>
              <a:ext cx="431800" cy="296545"/>
            </a:xfrm>
            <a:custGeom>
              <a:avLst/>
              <a:gdLst/>
              <a:ahLst/>
              <a:cxnLst/>
              <a:rect l="l" t="t" r="r" b="b"/>
              <a:pathLst>
                <a:path w="431800" h="296545">
                  <a:moveTo>
                    <a:pt x="353811" y="244378"/>
                  </a:moveTo>
                  <a:lnTo>
                    <a:pt x="123711" y="244378"/>
                  </a:lnTo>
                  <a:lnTo>
                    <a:pt x="129201" y="259718"/>
                  </a:lnTo>
                  <a:lnTo>
                    <a:pt x="136972" y="273519"/>
                  </a:lnTo>
                  <a:lnTo>
                    <a:pt x="146716" y="285685"/>
                  </a:lnTo>
                  <a:lnTo>
                    <a:pt x="158128" y="296118"/>
                  </a:lnTo>
                  <a:lnTo>
                    <a:pt x="353811" y="244378"/>
                  </a:lnTo>
                  <a:close/>
                </a:path>
                <a:path w="431800" h="296545">
                  <a:moveTo>
                    <a:pt x="208283" y="0"/>
                  </a:moveTo>
                  <a:lnTo>
                    <a:pt x="162383" y="7091"/>
                  </a:lnTo>
                  <a:lnTo>
                    <a:pt x="118972" y="23616"/>
                  </a:lnTo>
                  <a:lnTo>
                    <a:pt x="81154" y="48051"/>
                  </a:lnTo>
                  <a:lnTo>
                    <a:pt x="49638" y="79159"/>
                  </a:lnTo>
                  <a:lnTo>
                    <a:pt x="25134" y="115705"/>
                  </a:lnTo>
                  <a:lnTo>
                    <a:pt x="8351" y="156454"/>
                  </a:lnTo>
                  <a:lnTo>
                    <a:pt x="0" y="200172"/>
                  </a:lnTo>
                  <a:lnTo>
                    <a:pt x="788" y="245622"/>
                  </a:lnTo>
                  <a:lnTo>
                    <a:pt x="1790" y="253067"/>
                  </a:lnTo>
                  <a:lnTo>
                    <a:pt x="3003" y="260521"/>
                  </a:lnTo>
                  <a:lnTo>
                    <a:pt x="4480" y="267977"/>
                  </a:lnTo>
                  <a:lnTo>
                    <a:pt x="6274" y="275429"/>
                  </a:lnTo>
                  <a:lnTo>
                    <a:pt x="6986" y="275239"/>
                  </a:lnTo>
                  <a:lnTo>
                    <a:pt x="6877" y="266500"/>
                  </a:lnTo>
                  <a:lnTo>
                    <a:pt x="8167" y="258033"/>
                  </a:lnTo>
                  <a:lnTo>
                    <a:pt x="29330" y="222577"/>
                  </a:lnTo>
                  <a:lnTo>
                    <a:pt x="64892" y="208815"/>
                  </a:lnTo>
                  <a:lnTo>
                    <a:pt x="122129" y="208815"/>
                  </a:lnTo>
                  <a:lnTo>
                    <a:pt x="127433" y="184042"/>
                  </a:lnTo>
                  <a:lnTo>
                    <a:pt x="142339" y="157888"/>
                  </a:lnTo>
                  <a:lnTo>
                    <a:pt x="164698" y="137376"/>
                  </a:lnTo>
                  <a:lnTo>
                    <a:pt x="193434" y="124528"/>
                  </a:lnTo>
                  <a:lnTo>
                    <a:pt x="224729" y="121511"/>
                  </a:lnTo>
                  <a:lnTo>
                    <a:pt x="413547" y="121511"/>
                  </a:lnTo>
                  <a:lnTo>
                    <a:pt x="398916" y="94697"/>
                  </a:lnTo>
                  <a:lnTo>
                    <a:pt x="370059" y="60817"/>
                  </a:lnTo>
                  <a:lnTo>
                    <a:pt x="335341" y="33683"/>
                  </a:lnTo>
                  <a:lnTo>
                    <a:pt x="295988" y="14020"/>
                  </a:lnTo>
                  <a:lnTo>
                    <a:pt x="253227" y="2550"/>
                  </a:lnTo>
                  <a:lnTo>
                    <a:pt x="208283" y="0"/>
                  </a:lnTo>
                  <a:close/>
                </a:path>
                <a:path w="431800" h="296545">
                  <a:moveTo>
                    <a:pt x="122129" y="208815"/>
                  </a:moveTo>
                  <a:lnTo>
                    <a:pt x="64892" y="208815"/>
                  </a:lnTo>
                  <a:lnTo>
                    <a:pt x="77459" y="209853"/>
                  </a:lnTo>
                  <a:lnTo>
                    <a:pt x="89362" y="213462"/>
                  </a:lnTo>
                  <a:lnTo>
                    <a:pt x="122911" y="244594"/>
                  </a:lnTo>
                  <a:lnTo>
                    <a:pt x="123711" y="244378"/>
                  </a:lnTo>
                  <a:lnTo>
                    <a:pt x="353811" y="244378"/>
                  </a:lnTo>
                  <a:lnTo>
                    <a:pt x="389980" y="234815"/>
                  </a:lnTo>
                  <a:lnTo>
                    <a:pt x="409848" y="223909"/>
                  </a:lnTo>
                  <a:lnTo>
                    <a:pt x="418287" y="213822"/>
                  </a:lnTo>
                  <a:lnTo>
                    <a:pt x="121057" y="213822"/>
                  </a:lnTo>
                  <a:lnTo>
                    <a:pt x="122129" y="208815"/>
                  </a:lnTo>
                  <a:close/>
                </a:path>
                <a:path w="431800" h="296545">
                  <a:moveTo>
                    <a:pt x="413547" y="121511"/>
                  </a:moveTo>
                  <a:lnTo>
                    <a:pt x="224729" y="121511"/>
                  </a:lnTo>
                  <a:lnTo>
                    <a:pt x="254243" y="128308"/>
                  </a:lnTo>
                  <a:lnTo>
                    <a:pt x="280065" y="143689"/>
                  </a:lnTo>
                  <a:lnTo>
                    <a:pt x="300279" y="166425"/>
                  </a:lnTo>
                  <a:lnTo>
                    <a:pt x="121057" y="213822"/>
                  </a:lnTo>
                  <a:lnTo>
                    <a:pt x="418287" y="213822"/>
                  </a:lnTo>
                  <a:lnTo>
                    <a:pt x="423968" y="207032"/>
                  </a:lnTo>
                  <a:lnTo>
                    <a:pt x="431178" y="186171"/>
                  </a:lnTo>
                  <a:lnTo>
                    <a:pt x="430315" y="163314"/>
                  </a:lnTo>
                  <a:lnTo>
                    <a:pt x="430150" y="162615"/>
                  </a:lnTo>
                  <a:lnTo>
                    <a:pt x="430162" y="161917"/>
                  </a:lnTo>
                  <a:lnTo>
                    <a:pt x="429946" y="161066"/>
                  </a:lnTo>
                  <a:lnTo>
                    <a:pt x="429946" y="160774"/>
                  </a:lnTo>
                  <a:lnTo>
                    <a:pt x="427941" y="154053"/>
                  </a:lnTo>
                  <a:lnTo>
                    <a:pt x="425703" y="147462"/>
                  </a:lnTo>
                  <a:lnTo>
                    <a:pt x="423272" y="140984"/>
                  </a:lnTo>
                  <a:lnTo>
                    <a:pt x="420688" y="134599"/>
                  </a:lnTo>
                  <a:lnTo>
                    <a:pt x="413547" y="121511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8" name="object 8"/>
            <p:cNvSpPr/>
            <p:nvPr/>
          </p:nvSpPr>
          <p:spPr>
            <a:xfrm>
              <a:off x="10864864" y="11991586"/>
              <a:ext cx="386080" cy="200025"/>
            </a:xfrm>
            <a:custGeom>
              <a:avLst/>
              <a:gdLst/>
              <a:ahLst/>
              <a:cxnLst/>
              <a:rect l="l" t="t" r="r" b="b"/>
              <a:pathLst>
                <a:path w="386079" h="200025">
                  <a:moveTo>
                    <a:pt x="120281" y="0"/>
                  </a:moveTo>
                  <a:lnTo>
                    <a:pt x="685" y="35521"/>
                  </a:lnTo>
                  <a:lnTo>
                    <a:pt x="114" y="35890"/>
                  </a:lnTo>
                  <a:lnTo>
                    <a:pt x="533" y="37452"/>
                  </a:lnTo>
                  <a:lnTo>
                    <a:pt x="0" y="39611"/>
                  </a:lnTo>
                  <a:lnTo>
                    <a:pt x="3873" y="54076"/>
                  </a:lnTo>
                  <a:lnTo>
                    <a:pt x="5753" y="57797"/>
                  </a:lnTo>
                  <a:lnTo>
                    <a:pt x="9301" y="66537"/>
                  </a:lnTo>
                  <a:lnTo>
                    <a:pt x="50321" y="129441"/>
                  </a:lnTo>
                  <a:lnTo>
                    <a:pt x="85570" y="160215"/>
                  </a:lnTo>
                  <a:lnTo>
                    <a:pt x="126350" y="182795"/>
                  </a:lnTo>
                  <a:lnTo>
                    <a:pt x="171206" y="196315"/>
                  </a:lnTo>
                  <a:lnTo>
                    <a:pt x="218682" y="199908"/>
                  </a:lnTo>
                  <a:lnTo>
                    <a:pt x="267322" y="192709"/>
                  </a:lnTo>
                  <a:lnTo>
                    <a:pt x="301175" y="181812"/>
                  </a:lnTo>
                  <a:lnTo>
                    <a:pt x="326909" y="168970"/>
                  </a:lnTo>
                  <a:lnTo>
                    <a:pt x="348402" y="152865"/>
                  </a:lnTo>
                  <a:lnTo>
                    <a:pt x="369531" y="132181"/>
                  </a:lnTo>
                  <a:lnTo>
                    <a:pt x="378050" y="119976"/>
                  </a:lnTo>
                  <a:lnTo>
                    <a:pt x="383525" y="106184"/>
                  </a:lnTo>
                  <a:lnTo>
                    <a:pt x="385455" y="91297"/>
                  </a:lnTo>
                  <a:lnTo>
                    <a:pt x="383463" y="75920"/>
                  </a:lnTo>
                  <a:lnTo>
                    <a:pt x="372786" y="54380"/>
                  </a:lnTo>
                  <a:lnTo>
                    <a:pt x="355177" y="39141"/>
                  </a:lnTo>
                  <a:lnTo>
                    <a:pt x="333039" y="31579"/>
                  </a:lnTo>
                  <a:lnTo>
                    <a:pt x="308775" y="33070"/>
                  </a:lnTo>
                  <a:lnTo>
                    <a:pt x="300426" y="35942"/>
                  </a:lnTo>
                  <a:lnTo>
                    <a:pt x="292779" y="39884"/>
                  </a:lnTo>
                  <a:lnTo>
                    <a:pt x="285875" y="44768"/>
                  </a:lnTo>
                  <a:lnTo>
                    <a:pt x="279755" y="50469"/>
                  </a:lnTo>
                  <a:lnTo>
                    <a:pt x="269932" y="58386"/>
                  </a:lnTo>
                  <a:lnTo>
                    <a:pt x="260911" y="65009"/>
                  </a:lnTo>
                  <a:lnTo>
                    <a:pt x="250420" y="70544"/>
                  </a:lnTo>
                  <a:lnTo>
                    <a:pt x="236270" y="75272"/>
                  </a:lnTo>
                  <a:lnTo>
                    <a:pt x="213165" y="78485"/>
                  </a:lnTo>
                  <a:lnTo>
                    <a:pt x="190720" y="76215"/>
                  </a:lnTo>
                  <a:lnTo>
                    <a:pt x="150837" y="57289"/>
                  </a:lnTo>
                  <a:lnTo>
                    <a:pt x="126593" y="19090"/>
                  </a:lnTo>
                  <a:lnTo>
                    <a:pt x="121970" y="3416"/>
                  </a:lnTo>
                  <a:lnTo>
                    <a:pt x="120281" y="0"/>
                  </a:lnTo>
                  <a:close/>
                </a:path>
              </a:pathLst>
            </a:custGeom>
            <a:solidFill>
              <a:srgbClr val="FFF799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3467" y="11955282"/>
              <a:ext cx="128233" cy="1262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00371" y="11558383"/>
              <a:ext cx="167005" cy="633730"/>
            </a:xfrm>
            <a:custGeom>
              <a:avLst/>
              <a:gdLst/>
              <a:ahLst/>
              <a:cxnLst/>
              <a:rect l="l" t="t" r="r" b="b"/>
              <a:pathLst>
                <a:path w="167004" h="633729">
                  <a:moveTo>
                    <a:pt x="166776" y="312191"/>
                  </a:moveTo>
                  <a:lnTo>
                    <a:pt x="0" y="312191"/>
                  </a:lnTo>
                  <a:lnTo>
                    <a:pt x="0" y="549859"/>
                  </a:lnTo>
                  <a:lnTo>
                    <a:pt x="6553" y="582320"/>
                  </a:lnTo>
                  <a:lnTo>
                    <a:pt x="24422" y="608825"/>
                  </a:lnTo>
                  <a:lnTo>
                    <a:pt x="50927" y="626694"/>
                  </a:lnTo>
                  <a:lnTo>
                    <a:pt x="83388" y="633247"/>
                  </a:lnTo>
                  <a:lnTo>
                    <a:pt x="115849" y="626694"/>
                  </a:lnTo>
                  <a:lnTo>
                    <a:pt x="142354" y="608825"/>
                  </a:lnTo>
                  <a:lnTo>
                    <a:pt x="160223" y="582320"/>
                  </a:lnTo>
                  <a:lnTo>
                    <a:pt x="166776" y="549859"/>
                  </a:lnTo>
                  <a:lnTo>
                    <a:pt x="166776" y="312191"/>
                  </a:lnTo>
                  <a:close/>
                </a:path>
                <a:path w="167004" h="633729">
                  <a:moveTo>
                    <a:pt x="166776" y="83388"/>
                  </a:moveTo>
                  <a:lnTo>
                    <a:pt x="160223" y="50927"/>
                  </a:lnTo>
                  <a:lnTo>
                    <a:pt x="142354" y="24422"/>
                  </a:lnTo>
                  <a:lnTo>
                    <a:pt x="115836" y="6553"/>
                  </a:lnTo>
                  <a:lnTo>
                    <a:pt x="83388" y="0"/>
                  </a:lnTo>
                  <a:lnTo>
                    <a:pt x="50927" y="6553"/>
                  </a:lnTo>
                  <a:lnTo>
                    <a:pt x="24422" y="24422"/>
                  </a:lnTo>
                  <a:lnTo>
                    <a:pt x="6553" y="50927"/>
                  </a:lnTo>
                  <a:lnTo>
                    <a:pt x="0" y="83388"/>
                  </a:lnTo>
                  <a:lnTo>
                    <a:pt x="0" y="145402"/>
                  </a:lnTo>
                  <a:lnTo>
                    <a:pt x="166776" y="145402"/>
                  </a:lnTo>
                  <a:lnTo>
                    <a:pt x="166776" y="83388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24857" y="11703786"/>
              <a:ext cx="518159" cy="167005"/>
            </a:xfrm>
            <a:custGeom>
              <a:avLst/>
              <a:gdLst/>
              <a:ahLst/>
              <a:cxnLst/>
              <a:rect l="l" t="t" r="r" b="b"/>
              <a:pathLst>
                <a:path w="518159" h="167004">
                  <a:moveTo>
                    <a:pt x="175514" y="0"/>
                  </a:moveTo>
                  <a:lnTo>
                    <a:pt x="83388" y="0"/>
                  </a:lnTo>
                  <a:lnTo>
                    <a:pt x="50927" y="6553"/>
                  </a:lnTo>
                  <a:lnTo>
                    <a:pt x="24422" y="24422"/>
                  </a:lnTo>
                  <a:lnTo>
                    <a:pt x="6553" y="50927"/>
                  </a:lnTo>
                  <a:lnTo>
                    <a:pt x="0" y="83388"/>
                  </a:lnTo>
                  <a:lnTo>
                    <a:pt x="6553" y="115849"/>
                  </a:lnTo>
                  <a:lnTo>
                    <a:pt x="24422" y="142354"/>
                  </a:lnTo>
                  <a:lnTo>
                    <a:pt x="50927" y="160223"/>
                  </a:lnTo>
                  <a:lnTo>
                    <a:pt x="83388" y="166776"/>
                  </a:lnTo>
                  <a:lnTo>
                    <a:pt x="175514" y="166776"/>
                  </a:lnTo>
                  <a:lnTo>
                    <a:pt x="175514" y="0"/>
                  </a:lnTo>
                  <a:close/>
                </a:path>
                <a:path w="518159" h="167004">
                  <a:moveTo>
                    <a:pt x="517804" y="83388"/>
                  </a:moveTo>
                  <a:lnTo>
                    <a:pt x="511251" y="50927"/>
                  </a:lnTo>
                  <a:lnTo>
                    <a:pt x="493369" y="24422"/>
                  </a:lnTo>
                  <a:lnTo>
                    <a:pt x="466864" y="6553"/>
                  </a:lnTo>
                  <a:lnTo>
                    <a:pt x="434416" y="0"/>
                  </a:lnTo>
                  <a:lnTo>
                    <a:pt x="342290" y="0"/>
                  </a:lnTo>
                  <a:lnTo>
                    <a:pt x="342290" y="166776"/>
                  </a:lnTo>
                  <a:lnTo>
                    <a:pt x="434416" y="166776"/>
                  </a:lnTo>
                  <a:lnTo>
                    <a:pt x="466864" y="160223"/>
                  </a:lnTo>
                  <a:lnTo>
                    <a:pt x="493369" y="142354"/>
                  </a:lnTo>
                  <a:lnTo>
                    <a:pt x="511251" y="115849"/>
                  </a:lnTo>
                  <a:lnTo>
                    <a:pt x="517804" y="83388"/>
                  </a:lnTo>
                  <a:close/>
                </a:path>
              </a:pathLst>
            </a:custGeom>
            <a:solidFill>
              <a:srgbClr val="FFF799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00370" y="11703786"/>
              <a:ext cx="167005" cy="167005"/>
            </a:xfrm>
            <a:custGeom>
              <a:avLst/>
              <a:gdLst/>
              <a:ahLst/>
              <a:cxnLst/>
              <a:rect l="l" t="t" r="r" b="b"/>
              <a:pathLst>
                <a:path w="167004" h="167004">
                  <a:moveTo>
                    <a:pt x="166776" y="0"/>
                  </a:moveTo>
                  <a:lnTo>
                    <a:pt x="0" y="0"/>
                  </a:lnTo>
                  <a:lnTo>
                    <a:pt x="0" y="166776"/>
                  </a:lnTo>
                  <a:lnTo>
                    <a:pt x="166776" y="166776"/>
                  </a:lnTo>
                  <a:lnTo>
                    <a:pt x="16677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145040" y="6756571"/>
            <a:ext cx="270602" cy="370454"/>
            <a:chOff x="8799023" y="11558375"/>
            <a:chExt cx="462915" cy="633730"/>
          </a:xfrm>
        </p:grpSpPr>
        <p:sp>
          <p:nvSpPr>
            <p:cNvPr id="14" name="object 14"/>
            <p:cNvSpPr/>
            <p:nvPr/>
          </p:nvSpPr>
          <p:spPr>
            <a:xfrm>
              <a:off x="8799023" y="11558375"/>
              <a:ext cx="167005" cy="633730"/>
            </a:xfrm>
            <a:custGeom>
              <a:avLst/>
              <a:gdLst/>
              <a:ahLst/>
              <a:cxnLst/>
              <a:rect l="l" t="t" r="r" b="b"/>
              <a:pathLst>
                <a:path w="167004" h="633729">
                  <a:moveTo>
                    <a:pt x="83388" y="0"/>
                  </a:moveTo>
                  <a:lnTo>
                    <a:pt x="50931" y="6553"/>
                  </a:lnTo>
                  <a:lnTo>
                    <a:pt x="24425" y="24425"/>
                  </a:lnTo>
                  <a:lnTo>
                    <a:pt x="6553" y="50931"/>
                  </a:lnTo>
                  <a:lnTo>
                    <a:pt x="0" y="83388"/>
                  </a:lnTo>
                  <a:lnTo>
                    <a:pt x="0" y="549859"/>
                  </a:lnTo>
                  <a:lnTo>
                    <a:pt x="6553" y="582316"/>
                  </a:lnTo>
                  <a:lnTo>
                    <a:pt x="24425" y="608822"/>
                  </a:lnTo>
                  <a:lnTo>
                    <a:pt x="50931" y="626693"/>
                  </a:lnTo>
                  <a:lnTo>
                    <a:pt x="83388" y="633247"/>
                  </a:lnTo>
                  <a:lnTo>
                    <a:pt x="115850" y="626693"/>
                  </a:lnTo>
                  <a:lnTo>
                    <a:pt x="142355" y="608822"/>
                  </a:lnTo>
                  <a:lnTo>
                    <a:pt x="160224" y="582316"/>
                  </a:lnTo>
                  <a:lnTo>
                    <a:pt x="166776" y="549859"/>
                  </a:lnTo>
                  <a:lnTo>
                    <a:pt x="166776" y="401180"/>
                  </a:lnTo>
                  <a:lnTo>
                    <a:pt x="127817" y="376884"/>
                  </a:lnTo>
                  <a:lnTo>
                    <a:pt x="95281" y="344836"/>
                  </a:lnTo>
                  <a:lnTo>
                    <a:pt x="70451" y="306287"/>
                  </a:lnTo>
                  <a:lnTo>
                    <a:pt x="54612" y="262489"/>
                  </a:lnTo>
                  <a:lnTo>
                    <a:pt x="49047" y="214693"/>
                  </a:lnTo>
                  <a:lnTo>
                    <a:pt x="56478" y="159633"/>
                  </a:lnTo>
                  <a:lnTo>
                    <a:pt x="77438" y="110204"/>
                  </a:lnTo>
                  <a:lnTo>
                    <a:pt x="109922" y="68357"/>
                  </a:lnTo>
                  <a:lnTo>
                    <a:pt x="151930" y="36042"/>
                  </a:lnTo>
                  <a:lnTo>
                    <a:pt x="138871" y="21238"/>
                  </a:lnTo>
                  <a:lnTo>
                    <a:pt x="122683" y="9867"/>
                  </a:lnTo>
                  <a:lnTo>
                    <a:pt x="103983" y="2574"/>
                  </a:lnTo>
                  <a:lnTo>
                    <a:pt x="83388" y="0"/>
                  </a:lnTo>
                  <a:close/>
                </a:path>
              </a:pathLst>
            </a:custGeom>
            <a:solidFill>
              <a:srgbClr val="FFF799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5" name="object 15"/>
            <p:cNvSpPr/>
            <p:nvPr/>
          </p:nvSpPr>
          <p:spPr>
            <a:xfrm>
              <a:off x="8950996" y="11566162"/>
              <a:ext cx="311150" cy="414020"/>
            </a:xfrm>
            <a:custGeom>
              <a:avLst/>
              <a:gdLst/>
              <a:ahLst/>
              <a:cxnLst/>
              <a:rect l="l" t="t" r="r" b="b"/>
              <a:pathLst>
                <a:path w="311150" h="414020">
                  <a:moveTo>
                    <a:pt x="104013" y="0"/>
                  </a:moveTo>
                  <a:lnTo>
                    <a:pt x="76041" y="1904"/>
                  </a:lnTo>
                  <a:lnTo>
                    <a:pt x="49234" y="7431"/>
                  </a:lnTo>
                  <a:lnTo>
                    <a:pt x="23813" y="16303"/>
                  </a:lnTo>
                  <a:lnTo>
                    <a:pt x="0" y="28244"/>
                  </a:lnTo>
                  <a:lnTo>
                    <a:pt x="6250" y="38846"/>
                  </a:lnTo>
                  <a:lnTo>
                    <a:pt x="10912" y="50366"/>
                  </a:lnTo>
                  <a:lnTo>
                    <a:pt x="13826" y="62665"/>
                  </a:lnTo>
                  <a:lnTo>
                    <a:pt x="14833" y="75603"/>
                  </a:lnTo>
                  <a:lnTo>
                    <a:pt x="14833" y="393395"/>
                  </a:lnTo>
                  <a:lnTo>
                    <a:pt x="35677" y="402051"/>
                  </a:lnTo>
                  <a:lnTo>
                    <a:pt x="57570" y="408463"/>
                  </a:lnTo>
                  <a:lnTo>
                    <a:pt x="80390" y="412447"/>
                  </a:lnTo>
                  <a:lnTo>
                    <a:pt x="104013" y="413816"/>
                  </a:lnTo>
                  <a:lnTo>
                    <a:pt x="151455" y="408352"/>
                  </a:lnTo>
                  <a:lnTo>
                    <a:pt x="195007" y="392786"/>
                  </a:lnTo>
                  <a:lnTo>
                    <a:pt x="233424" y="368362"/>
                  </a:lnTo>
                  <a:lnTo>
                    <a:pt x="265466" y="336319"/>
                  </a:lnTo>
                  <a:lnTo>
                    <a:pt x="289891" y="297902"/>
                  </a:lnTo>
                  <a:lnTo>
                    <a:pt x="294003" y="286397"/>
                  </a:lnTo>
                  <a:lnTo>
                    <a:pt x="104013" y="286397"/>
                  </a:lnTo>
                  <a:lnTo>
                    <a:pt x="73070" y="280151"/>
                  </a:lnTo>
                  <a:lnTo>
                    <a:pt x="47804" y="263117"/>
                  </a:lnTo>
                  <a:lnTo>
                    <a:pt x="30769" y="237850"/>
                  </a:lnTo>
                  <a:lnTo>
                    <a:pt x="24523" y="206908"/>
                  </a:lnTo>
                  <a:lnTo>
                    <a:pt x="30769" y="175966"/>
                  </a:lnTo>
                  <a:lnTo>
                    <a:pt x="47804" y="150699"/>
                  </a:lnTo>
                  <a:lnTo>
                    <a:pt x="73070" y="133665"/>
                  </a:lnTo>
                  <a:lnTo>
                    <a:pt x="104013" y="127419"/>
                  </a:lnTo>
                  <a:lnTo>
                    <a:pt x="294003" y="127419"/>
                  </a:lnTo>
                  <a:lnTo>
                    <a:pt x="289891" y="115914"/>
                  </a:lnTo>
                  <a:lnTo>
                    <a:pt x="265466" y="77496"/>
                  </a:lnTo>
                  <a:lnTo>
                    <a:pt x="233424" y="45454"/>
                  </a:lnTo>
                  <a:lnTo>
                    <a:pt x="195007" y="21030"/>
                  </a:lnTo>
                  <a:lnTo>
                    <a:pt x="151455" y="5464"/>
                  </a:lnTo>
                  <a:lnTo>
                    <a:pt x="104013" y="0"/>
                  </a:lnTo>
                  <a:close/>
                </a:path>
                <a:path w="311150" h="414020">
                  <a:moveTo>
                    <a:pt x="294003" y="127419"/>
                  </a:moveTo>
                  <a:lnTo>
                    <a:pt x="104013" y="127419"/>
                  </a:lnTo>
                  <a:lnTo>
                    <a:pt x="134955" y="133665"/>
                  </a:lnTo>
                  <a:lnTo>
                    <a:pt x="160221" y="150699"/>
                  </a:lnTo>
                  <a:lnTo>
                    <a:pt x="177256" y="175966"/>
                  </a:lnTo>
                  <a:lnTo>
                    <a:pt x="183502" y="206908"/>
                  </a:lnTo>
                  <a:lnTo>
                    <a:pt x="177256" y="237850"/>
                  </a:lnTo>
                  <a:lnTo>
                    <a:pt x="160221" y="263117"/>
                  </a:lnTo>
                  <a:lnTo>
                    <a:pt x="134955" y="280151"/>
                  </a:lnTo>
                  <a:lnTo>
                    <a:pt x="104013" y="286397"/>
                  </a:lnTo>
                  <a:lnTo>
                    <a:pt x="294003" y="286397"/>
                  </a:lnTo>
                  <a:lnTo>
                    <a:pt x="305456" y="254351"/>
                  </a:lnTo>
                  <a:lnTo>
                    <a:pt x="310921" y="206908"/>
                  </a:lnTo>
                  <a:lnTo>
                    <a:pt x="305456" y="159465"/>
                  </a:lnTo>
                  <a:lnTo>
                    <a:pt x="294003" y="127419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8108" y="11594412"/>
              <a:ext cx="118110" cy="365760"/>
            </a:xfrm>
            <a:custGeom>
              <a:avLst/>
              <a:gdLst/>
              <a:ahLst/>
              <a:cxnLst/>
              <a:rect l="l" t="t" r="r" b="b"/>
              <a:pathLst>
                <a:path w="118109" h="365759">
                  <a:moveTo>
                    <a:pt x="102882" y="0"/>
                  </a:moveTo>
                  <a:lnTo>
                    <a:pt x="60875" y="32314"/>
                  </a:lnTo>
                  <a:lnTo>
                    <a:pt x="28390" y="74161"/>
                  </a:lnTo>
                  <a:lnTo>
                    <a:pt x="7431" y="123590"/>
                  </a:lnTo>
                  <a:lnTo>
                    <a:pt x="0" y="178650"/>
                  </a:lnTo>
                  <a:lnTo>
                    <a:pt x="5565" y="226448"/>
                  </a:lnTo>
                  <a:lnTo>
                    <a:pt x="21404" y="270248"/>
                  </a:lnTo>
                  <a:lnTo>
                    <a:pt x="46233" y="308799"/>
                  </a:lnTo>
                  <a:lnTo>
                    <a:pt x="78770" y="340846"/>
                  </a:lnTo>
                  <a:lnTo>
                    <a:pt x="117729" y="365137"/>
                  </a:lnTo>
                  <a:lnTo>
                    <a:pt x="117729" y="47358"/>
                  </a:lnTo>
                  <a:lnTo>
                    <a:pt x="116720" y="34420"/>
                  </a:lnTo>
                  <a:lnTo>
                    <a:pt x="113801" y="22121"/>
                  </a:lnTo>
                  <a:lnTo>
                    <a:pt x="109135" y="10601"/>
                  </a:lnTo>
                  <a:lnTo>
                    <a:pt x="102882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057253" y="6756594"/>
            <a:ext cx="237194" cy="370454"/>
            <a:chOff x="10359532" y="11558416"/>
            <a:chExt cx="405765" cy="633730"/>
          </a:xfrm>
        </p:grpSpPr>
        <p:sp>
          <p:nvSpPr>
            <p:cNvPr id="18" name="object 18"/>
            <p:cNvSpPr/>
            <p:nvPr/>
          </p:nvSpPr>
          <p:spPr>
            <a:xfrm>
              <a:off x="10359532" y="11558416"/>
              <a:ext cx="165100" cy="633730"/>
            </a:xfrm>
            <a:custGeom>
              <a:avLst/>
              <a:gdLst/>
              <a:ahLst/>
              <a:cxnLst/>
              <a:rect l="l" t="t" r="r" b="b"/>
              <a:pathLst>
                <a:path w="165100" h="633729">
                  <a:moveTo>
                    <a:pt x="82435" y="0"/>
                  </a:moveTo>
                  <a:lnTo>
                    <a:pt x="50347" y="6477"/>
                  </a:lnTo>
                  <a:lnTo>
                    <a:pt x="24144" y="24144"/>
                  </a:lnTo>
                  <a:lnTo>
                    <a:pt x="6477" y="50347"/>
                  </a:lnTo>
                  <a:lnTo>
                    <a:pt x="0" y="82435"/>
                  </a:lnTo>
                  <a:lnTo>
                    <a:pt x="0" y="550773"/>
                  </a:lnTo>
                  <a:lnTo>
                    <a:pt x="6477" y="582861"/>
                  </a:lnTo>
                  <a:lnTo>
                    <a:pt x="24144" y="609065"/>
                  </a:lnTo>
                  <a:lnTo>
                    <a:pt x="50347" y="626731"/>
                  </a:lnTo>
                  <a:lnTo>
                    <a:pt x="82435" y="633209"/>
                  </a:lnTo>
                  <a:lnTo>
                    <a:pt x="114522" y="626731"/>
                  </a:lnTo>
                  <a:lnTo>
                    <a:pt x="140720" y="609065"/>
                  </a:lnTo>
                  <a:lnTo>
                    <a:pt x="158382" y="582861"/>
                  </a:lnTo>
                  <a:lnTo>
                    <a:pt x="164858" y="550773"/>
                  </a:lnTo>
                  <a:lnTo>
                    <a:pt x="164858" y="82435"/>
                  </a:lnTo>
                  <a:lnTo>
                    <a:pt x="158382" y="50347"/>
                  </a:lnTo>
                  <a:lnTo>
                    <a:pt x="140720" y="24144"/>
                  </a:lnTo>
                  <a:lnTo>
                    <a:pt x="114522" y="6477"/>
                  </a:lnTo>
                  <a:lnTo>
                    <a:pt x="82435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4207" y="11753714"/>
              <a:ext cx="240778" cy="4298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365673" y="11836289"/>
              <a:ext cx="158750" cy="267335"/>
            </a:xfrm>
            <a:custGeom>
              <a:avLst/>
              <a:gdLst/>
              <a:ahLst/>
              <a:cxnLst/>
              <a:rect l="l" t="t" r="r" b="b"/>
              <a:pathLst>
                <a:path w="158750" h="267334">
                  <a:moveTo>
                    <a:pt x="158718" y="0"/>
                  </a:moveTo>
                  <a:lnTo>
                    <a:pt x="37102" y="70218"/>
                  </a:lnTo>
                  <a:lnTo>
                    <a:pt x="17029" y="87147"/>
                  </a:lnTo>
                  <a:lnTo>
                    <a:pt x="4465" y="109143"/>
                  </a:lnTo>
                  <a:lnTo>
                    <a:pt x="0" y="133940"/>
                  </a:lnTo>
                  <a:lnTo>
                    <a:pt x="4222" y="159270"/>
                  </a:lnTo>
                  <a:lnTo>
                    <a:pt x="27282" y="193883"/>
                  </a:lnTo>
                  <a:lnTo>
                    <a:pt x="158527" y="267093"/>
                  </a:lnTo>
                  <a:lnTo>
                    <a:pt x="158718" y="265252"/>
                  </a:lnTo>
                  <a:lnTo>
                    <a:pt x="158718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455018" y="6879092"/>
            <a:ext cx="247959" cy="247959"/>
            <a:chOff x="9329299" y="11767970"/>
            <a:chExt cx="424180" cy="424180"/>
          </a:xfrm>
        </p:grpSpPr>
        <p:sp>
          <p:nvSpPr>
            <p:cNvPr id="22" name="object 22"/>
            <p:cNvSpPr/>
            <p:nvPr/>
          </p:nvSpPr>
          <p:spPr>
            <a:xfrm>
              <a:off x="9329299" y="11767973"/>
              <a:ext cx="278130" cy="424180"/>
            </a:xfrm>
            <a:custGeom>
              <a:avLst/>
              <a:gdLst/>
              <a:ahLst/>
              <a:cxnLst/>
              <a:rect l="l" t="t" r="r" b="b"/>
              <a:pathLst>
                <a:path w="278129" h="424179">
                  <a:moveTo>
                    <a:pt x="211785" y="0"/>
                  </a:moveTo>
                  <a:lnTo>
                    <a:pt x="163224" y="5594"/>
                  </a:lnTo>
                  <a:lnTo>
                    <a:pt x="118646" y="21528"/>
                  </a:lnTo>
                  <a:lnTo>
                    <a:pt x="79323" y="46531"/>
                  </a:lnTo>
                  <a:lnTo>
                    <a:pt x="46526" y="79331"/>
                  </a:lnTo>
                  <a:lnTo>
                    <a:pt x="21525" y="118657"/>
                  </a:lnTo>
                  <a:lnTo>
                    <a:pt x="5593" y="163236"/>
                  </a:lnTo>
                  <a:lnTo>
                    <a:pt x="0" y="211797"/>
                  </a:lnTo>
                  <a:lnTo>
                    <a:pt x="5593" y="260363"/>
                  </a:lnTo>
                  <a:lnTo>
                    <a:pt x="21525" y="304944"/>
                  </a:lnTo>
                  <a:lnTo>
                    <a:pt x="46526" y="344269"/>
                  </a:lnTo>
                  <a:lnTo>
                    <a:pt x="79323" y="377068"/>
                  </a:lnTo>
                  <a:lnTo>
                    <a:pt x="118646" y="402069"/>
                  </a:lnTo>
                  <a:lnTo>
                    <a:pt x="163224" y="418002"/>
                  </a:lnTo>
                  <a:lnTo>
                    <a:pt x="211785" y="423595"/>
                  </a:lnTo>
                  <a:lnTo>
                    <a:pt x="211785" y="292252"/>
                  </a:lnTo>
                  <a:lnTo>
                    <a:pt x="180474" y="285930"/>
                  </a:lnTo>
                  <a:lnTo>
                    <a:pt x="154905" y="268689"/>
                  </a:lnTo>
                  <a:lnTo>
                    <a:pt x="137665" y="243115"/>
                  </a:lnTo>
                  <a:lnTo>
                    <a:pt x="131343" y="211797"/>
                  </a:lnTo>
                  <a:lnTo>
                    <a:pt x="137665" y="180487"/>
                  </a:lnTo>
                  <a:lnTo>
                    <a:pt x="154905" y="154917"/>
                  </a:lnTo>
                  <a:lnTo>
                    <a:pt x="180474" y="137677"/>
                  </a:lnTo>
                  <a:lnTo>
                    <a:pt x="238101" y="126172"/>
                  </a:lnTo>
                  <a:lnTo>
                    <a:pt x="258914" y="112141"/>
                  </a:lnTo>
                  <a:lnTo>
                    <a:pt x="272946" y="91327"/>
                  </a:lnTo>
                  <a:lnTo>
                    <a:pt x="278091" y="65836"/>
                  </a:lnTo>
                  <a:lnTo>
                    <a:pt x="272946" y="40344"/>
                  </a:lnTo>
                  <a:lnTo>
                    <a:pt x="258914" y="19526"/>
                  </a:lnTo>
                  <a:lnTo>
                    <a:pt x="238101" y="5489"/>
                  </a:lnTo>
                  <a:lnTo>
                    <a:pt x="212610" y="342"/>
                  </a:lnTo>
                  <a:lnTo>
                    <a:pt x="211785" y="431"/>
                  </a:lnTo>
                  <a:lnTo>
                    <a:pt x="211785" y="0"/>
                  </a:lnTo>
                  <a:close/>
                </a:path>
              </a:pathLst>
            </a:custGeom>
            <a:solidFill>
              <a:srgbClr val="FFF799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23" name="object 23"/>
            <p:cNvSpPr/>
            <p:nvPr/>
          </p:nvSpPr>
          <p:spPr>
            <a:xfrm>
              <a:off x="9476302" y="11767976"/>
              <a:ext cx="276860" cy="424180"/>
            </a:xfrm>
            <a:custGeom>
              <a:avLst/>
              <a:gdLst/>
              <a:ahLst/>
              <a:cxnLst/>
              <a:rect l="l" t="t" r="r" b="b"/>
              <a:pathLst>
                <a:path w="276859" h="424179">
                  <a:moveTo>
                    <a:pt x="64858" y="0"/>
                  </a:moveTo>
                  <a:lnTo>
                    <a:pt x="64858" y="131356"/>
                  </a:lnTo>
                  <a:lnTo>
                    <a:pt x="96176" y="137677"/>
                  </a:lnTo>
                  <a:lnTo>
                    <a:pt x="121750" y="154917"/>
                  </a:lnTo>
                  <a:lnTo>
                    <a:pt x="138991" y="180487"/>
                  </a:lnTo>
                  <a:lnTo>
                    <a:pt x="145313" y="211797"/>
                  </a:lnTo>
                  <a:lnTo>
                    <a:pt x="139144" y="242704"/>
                  </a:lnTo>
                  <a:lnTo>
                    <a:pt x="122302" y="268023"/>
                  </a:lnTo>
                  <a:lnTo>
                    <a:pt x="97280" y="285299"/>
                  </a:lnTo>
                  <a:lnTo>
                    <a:pt x="66243" y="292061"/>
                  </a:lnTo>
                  <a:lnTo>
                    <a:pt x="65608" y="291973"/>
                  </a:lnTo>
                  <a:lnTo>
                    <a:pt x="40071" y="297146"/>
                  </a:lnTo>
                  <a:lnTo>
                    <a:pt x="19216" y="311256"/>
                  </a:lnTo>
                  <a:lnTo>
                    <a:pt x="5156" y="332183"/>
                  </a:lnTo>
                  <a:lnTo>
                    <a:pt x="0" y="357809"/>
                  </a:lnTo>
                  <a:lnTo>
                    <a:pt x="5088" y="383260"/>
                  </a:lnTo>
                  <a:lnTo>
                    <a:pt x="18975" y="404077"/>
                  </a:lnTo>
                  <a:lnTo>
                    <a:pt x="39588" y="418201"/>
                  </a:lnTo>
                  <a:lnTo>
                    <a:pt x="66230" y="423646"/>
                  </a:lnTo>
                  <a:lnTo>
                    <a:pt x="115467" y="417396"/>
                  </a:lnTo>
                  <a:lnTo>
                    <a:pt x="159534" y="401203"/>
                  </a:lnTo>
                  <a:lnTo>
                    <a:pt x="198379" y="376128"/>
                  </a:lnTo>
                  <a:lnTo>
                    <a:pt x="230759" y="343411"/>
                  </a:lnTo>
                  <a:lnTo>
                    <a:pt x="255428" y="304291"/>
                  </a:lnTo>
                  <a:lnTo>
                    <a:pt x="271142" y="260007"/>
                  </a:lnTo>
                  <a:lnTo>
                    <a:pt x="276656" y="211797"/>
                  </a:lnTo>
                  <a:lnTo>
                    <a:pt x="271063" y="163236"/>
                  </a:lnTo>
                  <a:lnTo>
                    <a:pt x="255130" y="118657"/>
                  </a:lnTo>
                  <a:lnTo>
                    <a:pt x="230129" y="79331"/>
                  </a:lnTo>
                  <a:lnTo>
                    <a:pt x="197330" y="46531"/>
                  </a:lnTo>
                  <a:lnTo>
                    <a:pt x="158005" y="21528"/>
                  </a:lnTo>
                  <a:lnTo>
                    <a:pt x="113424" y="5594"/>
                  </a:lnTo>
                  <a:lnTo>
                    <a:pt x="64858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24" name="object 24"/>
            <p:cNvSpPr/>
            <p:nvPr/>
          </p:nvSpPr>
          <p:spPr>
            <a:xfrm>
              <a:off x="9329299" y="11767973"/>
              <a:ext cx="278130" cy="212090"/>
            </a:xfrm>
            <a:custGeom>
              <a:avLst/>
              <a:gdLst/>
              <a:ahLst/>
              <a:cxnLst/>
              <a:rect l="l" t="t" r="r" b="b"/>
              <a:pathLst>
                <a:path w="278129" h="212090">
                  <a:moveTo>
                    <a:pt x="211785" y="0"/>
                  </a:moveTo>
                  <a:lnTo>
                    <a:pt x="163224" y="5594"/>
                  </a:lnTo>
                  <a:lnTo>
                    <a:pt x="118646" y="21528"/>
                  </a:lnTo>
                  <a:lnTo>
                    <a:pt x="79323" y="46531"/>
                  </a:lnTo>
                  <a:lnTo>
                    <a:pt x="46526" y="79331"/>
                  </a:lnTo>
                  <a:lnTo>
                    <a:pt x="21525" y="118657"/>
                  </a:lnTo>
                  <a:lnTo>
                    <a:pt x="5593" y="163236"/>
                  </a:lnTo>
                  <a:lnTo>
                    <a:pt x="0" y="211797"/>
                  </a:lnTo>
                  <a:lnTo>
                    <a:pt x="131343" y="211797"/>
                  </a:lnTo>
                  <a:lnTo>
                    <a:pt x="137665" y="180487"/>
                  </a:lnTo>
                  <a:lnTo>
                    <a:pt x="154905" y="154917"/>
                  </a:lnTo>
                  <a:lnTo>
                    <a:pt x="180474" y="137677"/>
                  </a:lnTo>
                  <a:lnTo>
                    <a:pt x="238101" y="126172"/>
                  </a:lnTo>
                  <a:lnTo>
                    <a:pt x="258914" y="112141"/>
                  </a:lnTo>
                  <a:lnTo>
                    <a:pt x="272946" y="91327"/>
                  </a:lnTo>
                  <a:lnTo>
                    <a:pt x="278091" y="65836"/>
                  </a:lnTo>
                  <a:lnTo>
                    <a:pt x="272946" y="40344"/>
                  </a:lnTo>
                  <a:lnTo>
                    <a:pt x="258914" y="19526"/>
                  </a:lnTo>
                  <a:lnTo>
                    <a:pt x="238101" y="5489"/>
                  </a:lnTo>
                  <a:lnTo>
                    <a:pt x="212610" y="342"/>
                  </a:lnTo>
                  <a:lnTo>
                    <a:pt x="211785" y="431"/>
                  </a:lnTo>
                  <a:lnTo>
                    <a:pt x="211785" y="0"/>
                  </a:lnTo>
                  <a:close/>
                </a:path>
              </a:pathLst>
            </a:custGeom>
            <a:solidFill>
              <a:srgbClr val="FFF799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6418" y="12059904"/>
              <a:ext cx="131546" cy="1315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6260" y="11767970"/>
              <a:ext cx="131864" cy="13180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764391" y="6879127"/>
            <a:ext cx="226058" cy="247959"/>
            <a:chOff x="9858538" y="11768030"/>
            <a:chExt cx="386715" cy="424180"/>
          </a:xfrm>
        </p:grpSpPr>
        <p:sp>
          <p:nvSpPr>
            <p:cNvPr id="28" name="object 28"/>
            <p:cNvSpPr/>
            <p:nvPr/>
          </p:nvSpPr>
          <p:spPr>
            <a:xfrm>
              <a:off x="9858867" y="11979828"/>
              <a:ext cx="380365" cy="212090"/>
            </a:xfrm>
            <a:custGeom>
              <a:avLst/>
              <a:gdLst/>
              <a:ahLst/>
              <a:cxnLst/>
              <a:rect l="l" t="t" r="r" b="b"/>
              <a:pathLst>
                <a:path w="380365" h="212090">
                  <a:moveTo>
                    <a:pt x="131343" y="0"/>
                  </a:moveTo>
                  <a:lnTo>
                    <a:pt x="0" y="0"/>
                  </a:lnTo>
                  <a:lnTo>
                    <a:pt x="5594" y="48561"/>
                  </a:lnTo>
                  <a:lnTo>
                    <a:pt x="21528" y="93140"/>
                  </a:lnTo>
                  <a:lnTo>
                    <a:pt x="46531" y="132466"/>
                  </a:lnTo>
                  <a:lnTo>
                    <a:pt x="79331" y="165266"/>
                  </a:lnTo>
                  <a:lnTo>
                    <a:pt x="118657" y="190269"/>
                  </a:lnTo>
                  <a:lnTo>
                    <a:pt x="163236" y="206203"/>
                  </a:lnTo>
                  <a:lnTo>
                    <a:pt x="211797" y="211797"/>
                  </a:lnTo>
                  <a:lnTo>
                    <a:pt x="253859" y="207606"/>
                  </a:lnTo>
                  <a:lnTo>
                    <a:pt x="293081" y="195586"/>
                  </a:lnTo>
                  <a:lnTo>
                    <a:pt x="328658" y="176564"/>
                  </a:lnTo>
                  <a:lnTo>
                    <a:pt x="359790" y="151371"/>
                  </a:lnTo>
                  <a:lnTo>
                    <a:pt x="378776" y="117166"/>
                  </a:lnTo>
                  <a:lnTo>
                    <a:pt x="380212" y="103517"/>
                  </a:lnTo>
                  <a:lnTo>
                    <a:pt x="375043" y="77917"/>
                  </a:lnTo>
                  <a:lnTo>
                    <a:pt x="340039" y="42913"/>
                  </a:lnTo>
                  <a:lnTo>
                    <a:pt x="300694" y="39203"/>
                  </a:lnTo>
                  <a:lnTo>
                    <a:pt x="266661" y="58546"/>
                  </a:lnTo>
                  <a:lnTo>
                    <a:pt x="255010" y="67660"/>
                  </a:lnTo>
                  <a:lnTo>
                    <a:pt x="241811" y="74558"/>
                  </a:lnTo>
                  <a:lnTo>
                    <a:pt x="227321" y="78928"/>
                  </a:lnTo>
                  <a:lnTo>
                    <a:pt x="211797" y="80454"/>
                  </a:lnTo>
                  <a:lnTo>
                    <a:pt x="180479" y="74132"/>
                  </a:lnTo>
                  <a:lnTo>
                    <a:pt x="154906" y="56891"/>
                  </a:lnTo>
                  <a:lnTo>
                    <a:pt x="137665" y="31318"/>
                  </a:lnTo>
                  <a:lnTo>
                    <a:pt x="131343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29" name="object 29"/>
            <p:cNvSpPr/>
            <p:nvPr/>
          </p:nvSpPr>
          <p:spPr>
            <a:xfrm>
              <a:off x="9858723" y="11768030"/>
              <a:ext cx="386715" cy="278765"/>
            </a:xfrm>
            <a:custGeom>
              <a:avLst/>
              <a:gdLst/>
              <a:ahLst/>
              <a:cxnLst/>
              <a:rect l="l" t="t" r="r" b="b"/>
              <a:pathLst>
                <a:path w="386715" h="278765">
                  <a:moveTo>
                    <a:pt x="211937" y="0"/>
                  </a:moveTo>
                  <a:lnTo>
                    <a:pt x="163582" y="5547"/>
                  </a:lnTo>
                  <a:lnTo>
                    <a:pt x="119176" y="21353"/>
                  </a:lnTo>
                  <a:lnTo>
                    <a:pt x="79970" y="46162"/>
                  </a:lnTo>
                  <a:lnTo>
                    <a:pt x="47218" y="78718"/>
                  </a:lnTo>
                  <a:lnTo>
                    <a:pt x="22173" y="117765"/>
                  </a:lnTo>
                  <a:lnTo>
                    <a:pt x="6088" y="162048"/>
                  </a:lnTo>
                  <a:lnTo>
                    <a:pt x="215" y="210312"/>
                  </a:lnTo>
                  <a:lnTo>
                    <a:pt x="190" y="211048"/>
                  </a:lnTo>
                  <a:lnTo>
                    <a:pt x="0" y="211747"/>
                  </a:lnTo>
                  <a:lnTo>
                    <a:pt x="0" y="212509"/>
                  </a:lnTo>
                  <a:lnTo>
                    <a:pt x="5169" y="238109"/>
                  </a:lnTo>
                  <a:lnTo>
                    <a:pt x="19265" y="259016"/>
                  </a:lnTo>
                  <a:lnTo>
                    <a:pt x="40172" y="273113"/>
                  </a:lnTo>
                  <a:lnTo>
                    <a:pt x="65773" y="278282"/>
                  </a:lnTo>
                  <a:lnTo>
                    <a:pt x="91373" y="273113"/>
                  </a:lnTo>
                  <a:lnTo>
                    <a:pt x="112280" y="259016"/>
                  </a:lnTo>
                  <a:lnTo>
                    <a:pt x="126377" y="238109"/>
                  </a:lnTo>
                  <a:lnTo>
                    <a:pt x="131546" y="212509"/>
                  </a:lnTo>
                  <a:lnTo>
                    <a:pt x="131495" y="211797"/>
                  </a:lnTo>
                  <a:lnTo>
                    <a:pt x="137817" y="180487"/>
                  </a:lnTo>
                  <a:lnTo>
                    <a:pt x="155057" y="154917"/>
                  </a:lnTo>
                  <a:lnTo>
                    <a:pt x="180626" y="137677"/>
                  </a:lnTo>
                  <a:lnTo>
                    <a:pt x="211937" y="131356"/>
                  </a:lnTo>
                  <a:lnTo>
                    <a:pt x="383129" y="131356"/>
                  </a:lnTo>
                  <a:lnTo>
                    <a:pt x="386308" y="115379"/>
                  </a:lnTo>
                  <a:lnTo>
                    <a:pt x="385118" y="102640"/>
                  </a:lnTo>
                  <a:lnTo>
                    <a:pt x="381692" y="90654"/>
                  </a:lnTo>
                  <a:lnTo>
                    <a:pt x="376246" y="79708"/>
                  </a:lnTo>
                  <a:lnTo>
                    <a:pt x="368998" y="70091"/>
                  </a:lnTo>
                  <a:lnTo>
                    <a:pt x="336880" y="41008"/>
                  </a:lnTo>
                  <a:lnTo>
                    <a:pt x="299331" y="18935"/>
                  </a:lnTo>
                  <a:lnTo>
                    <a:pt x="257350" y="4911"/>
                  </a:lnTo>
                  <a:lnTo>
                    <a:pt x="211937" y="0"/>
                  </a:lnTo>
                  <a:close/>
                </a:path>
                <a:path w="386715" h="278765">
                  <a:moveTo>
                    <a:pt x="383129" y="131356"/>
                  </a:moveTo>
                  <a:lnTo>
                    <a:pt x="211937" y="131356"/>
                  </a:lnTo>
                  <a:lnTo>
                    <a:pt x="230640" y="133588"/>
                  </a:lnTo>
                  <a:lnTo>
                    <a:pt x="247716" y="139915"/>
                  </a:lnTo>
                  <a:lnTo>
                    <a:pt x="262711" y="149786"/>
                  </a:lnTo>
                  <a:lnTo>
                    <a:pt x="275170" y="162648"/>
                  </a:lnTo>
                  <a:lnTo>
                    <a:pt x="275297" y="162801"/>
                  </a:lnTo>
                  <a:lnTo>
                    <a:pt x="275412" y="162991"/>
                  </a:lnTo>
                  <a:lnTo>
                    <a:pt x="275539" y="163144"/>
                  </a:lnTo>
                  <a:lnTo>
                    <a:pt x="284609" y="171152"/>
                  </a:lnTo>
                  <a:lnTo>
                    <a:pt x="295663" y="176931"/>
                  </a:lnTo>
                  <a:lnTo>
                    <a:pt x="308045" y="180426"/>
                  </a:lnTo>
                  <a:lnTo>
                    <a:pt x="321094" y="181584"/>
                  </a:lnTo>
                  <a:lnTo>
                    <a:pt x="346478" y="176349"/>
                  </a:lnTo>
                  <a:lnTo>
                    <a:pt x="367207" y="162164"/>
                  </a:lnTo>
                  <a:lnTo>
                    <a:pt x="381183" y="141138"/>
                  </a:lnTo>
                  <a:lnTo>
                    <a:pt x="383129" y="131356"/>
                  </a:lnTo>
                  <a:close/>
                </a:path>
              </a:pathLst>
            </a:custGeom>
            <a:solidFill>
              <a:srgbClr val="FFF799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8538" y="11915306"/>
              <a:ext cx="131724" cy="131673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-1796" y="4485265"/>
            <a:ext cx="3493326" cy="2646256"/>
            <a:chOff x="-5600" y="7672883"/>
            <a:chExt cx="5975985" cy="4526915"/>
          </a:xfrm>
        </p:grpSpPr>
        <p:sp>
          <p:nvSpPr>
            <p:cNvPr id="32" name="object 32"/>
            <p:cNvSpPr/>
            <p:nvPr/>
          </p:nvSpPr>
          <p:spPr>
            <a:xfrm>
              <a:off x="5283" y="7683767"/>
              <a:ext cx="5954395" cy="4505325"/>
            </a:xfrm>
            <a:custGeom>
              <a:avLst/>
              <a:gdLst/>
              <a:ahLst/>
              <a:cxnLst/>
              <a:rect l="l" t="t" r="r" b="b"/>
              <a:pathLst>
                <a:path w="5954395" h="4505325">
                  <a:moveTo>
                    <a:pt x="5577025" y="0"/>
                  </a:moveTo>
                  <a:lnTo>
                    <a:pt x="0" y="532298"/>
                  </a:lnTo>
                  <a:lnTo>
                    <a:pt x="0" y="3223284"/>
                  </a:lnTo>
                  <a:lnTo>
                    <a:pt x="122325" y="4504982"/>
                  </a:lnTo>
                  <a:lnTo>
                    <a:pt x="5953860" y="3948391"/>
                  </a:lnTo>
                  <a:lnTo>
                    <a:pt x="5577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33" name="object 33"/>
            <p:cNvSpPr/>
            <p:nvPr/>
          </p:nvSpPr>
          <p:spPr>
            <a:xfrm>
              <a:off x="5283" y="7683767"/>
              <a:ext cx="5954395" cy="4505325"/>
            </a:xfrm>
            <a:custGeom>
              <a:avLst/>
              <a:gdLst/>
              <a:ahLst/>
              <a:cxnLst/>
              <a:rect l="l" t="t" r="r" b="b"/>
              <a:pathLst>
                <a:path w="5954395" h="4505325">
                  <a:moveTo>
                    <a:pt x="0" y="532298"/>
                  </a:moveTo>
                  <a:lnTo>
                    <a:pt x="5577025" y="0"/>
                  </a:lnTo>
                  <a:lnTo>
                    <a:pt x="5953860" y="3948391"/>
                  </a:lnTo>
                  <a:lnTo>
                    <a:pt x="122325" y="4504982"/>
                  </a:lnTo>
                  <a:lnTo>
                    <a:pt x="0" y="3223284"/>
                  </a:lnTo>
                </a:path>
              </a:pathLst>
            </a:custGeom>
            <a:ln w="2176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" y="7749158"/>
              <a:ext cx="5888482" cy="4374210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402" y="1898541"/>
            <a:ext cx="1083074" cy="1065756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9950577" y="5256729"/>
            <a:ext cx="550484" cy="550484"/>
          </a:xfrm>
          <a:custGeom>
            <a:avLst/>
            <a:gdLst/>
            <a:ahLst/>
            <a:cxnLst/>
            <a:rect l="l" t="t" r="r" b="b"/>
            <a:pathLst>
              <a:path w="941705" h="941704">
                <a:moveTo>
                  <a:pt x="941184" y="0"/>
                </a:moveTo>
                <a:lnTo>
                  <a:pt x="0" y="0"/>
                </a:lnTo>
                <a:lnTo>
                  <a:pt x="0" y="941235"/>
                </a:lnTo>
                <a:lnTo>
                  <a:pt x="941184" y="941235"/>
                </a:lnTo>
                <a:lnTo>
                  <a:pt x="94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grpSp>
        <p:nvGrpSpPr>
          <p:cNvPr id="37" name="object 37"/>
          <p:cNvGrpSpPr/>
          <p:nvPr/>
        </p:nvGrpSpPr>
        <p:grpSpPr>
          <a:xfrm>
            <a:off x="4783208" y="332427"/>
            <a:ext cx="1152192" cy="528583"/>
            <a:chOff x="8180041" y="568679"/>
            <a:chExt cx="1971039" cy="904240"/>
          </a:xfrm>
        </p:grpSpPr>
        <p:sp>
          <p:nvSpPr>
            <p:cNvPr id="38" name="object 38"/>
            <p:cNvSpPr/>
            <p:nvPr/>
          </p:nvSpPr>
          <p:spPr>
            <a:xfrm>
              <a:off x="8180032" y="568679"/>
              <a:ext cx="1971039" cy="904240"/>
            </a:xfrm>
            <a:custGeom>
              <a:avLst/>
              <a:gdLst/>
              <a:ahLst/>
              <a:cxnLst/>
              <a:rect l="l" t="t" r="r" b="b"/>
              <a:pathLst>
                <a:path w="1971040" h="904240">
                  <a:moveTo>
                    <a:pt x="711161" y="243217"/>
                  </a:moveTo>
                  <a:lnTo>
                    <a:pt x="705459" y="191135"/>
                  </a:lnTo>
                  <a:lnTo>
                    <a:pt x="688365" y="144411"/>
                  </a:lnTo>
                  <a:lnTo>
                    <a:pt x="659853" y="103009"/>
                  </a:lnTo>
                  <a:lnTo>
                    <a:pt x="619925" y="66903"/>
                  </a:lnTo>
                  <a:lnTo>
                    <a:pt x="587260" y="46431"/>
                  </a:lnTo>
                  <a:lnTo>
                    <a:pt x="563981" y="35941"/>
                  </a:lnTo>
                  <a:lnTo>
                    <a:pt x="563981" y="246037"/>
                  </a:lnTo>
                  <a:lnTo>
                    <a:pt x="560108" y="295922"/>
                  </a:lnTo>
                  <a:lnTo>
                    <a:pt x="548487" y="339013"/>
                  </a:lnTo>
                  <a:lnTo>
                    <a:pt x="529094" y="375335"/>
                  </a:lnTo>
                  <a:lnTo>
                    <a:pt x="501904" y="404901"/>
                  </a:lnTo>
                  <a:lnTo>
                    <a:pt x="466915" y="427748"/>
                  </a:lnTo>
                  <a:lnTo>
                    <a:pt x="403466" y="447725"/>
                  </a:lnTo>
                  <a:lnTo>
                    <a:pt x="364274" y="452716"/>
                  </a:lnTo>
                  <a:lnTo>
                    <a:pt x="320078" y="454367"/>
                  </a:lnTo>
                  <a:lnTo>
                    <a:pt x="313169" y="454367"/>
                  </a:lnTo>
                  <a:lnTo>
                    <a:pt x="306019" y="454126"/>
                  </a:lnTo>
                  <a:lnTo>
                    <a:pt x="298411" y="453529"/>
                  </a:lnTo>
                  <a:lnTo>
                    <a:pt x="291198" y="452894"/>
                  </a:lnTo>
                  <a:lnTo>
                    <a:pt x="250812" y="448564"/>
                  </a:lnTo>
                  <a:lnTo>
                    <a:pt x="250812" y="94145"/>
                  </a:lnTo>
                  <a:lnTo>
                    <a:pt x="260565" y="57251"/>
                  </a:lnTo>
                  <a:lnTo>
                    <a:pt x="311708" y="48920"/>
                  </a:lnTo>
                  <a:lnTo>
                    <a:pt x="353669" y="50507"/>
                  </a:lnTo>
                  <a:lnTo>
                    <a:pt x="391845" y="55257"/>
                  </a:lnTo>
                  <a:lnTo>
                    <a:pt x="456895" y="74231"/>
                  </a:lnTo>
                  <a:lnTo>
                    <a:pt x="495465" y="96037"/>
                  </a:lnTo>
                  <a:lnTo>
                    <a:pt x="525449" y="124117"/>
                  </a:lnTo>
                  <a:lnTo>
                    <a:pt x="546862" y="158483"/>
                  </a:lnTo>
                  <a:lnTo>
                    <a:pt x="559701" y="199123"/>
                  </a:lnTo>
                  <a:lnTo>
                    <a:pt x="563981" y="246037"/>
                  </a:lnTo>
                  <a:lnTo>
                    <a:pt x="563981" y="35941"/>
                  </a:lnTo>
                  <a:lnTo>
                    <a:pt x="508508" y="16687"/>
                  </a:lnTo>
                  <a:lnTo>
                    <a:pt x="462419" y="7416"/>
                  </a:lnTo>
                  <a:lnTo>
                    <a:pt x="411861" y="1854"/>
                  </a:lnTo>
                  <a:lnTo>
                    <a:pt x="356806" y="0"/>
                  </a:lnTo>
                  <a:lnTo>
                    <a:pt x="0" y="0"/>
                  </a:lnTo>
                  <a:lnTo>
                    <a:pt x="0" y="24447"/>
                  </a:lnTo>
                  <a:lnTo>
                    <a:pt x="32931" y="28486"/>
                  </a:lnTo>
                  <a:lnTo>
                    <a:pt x="59575" y="34607"/>
                  </a:lnTo>
                  <a:lnTo>
                    <a:pt x="93853" y="53174"/>
                  </a:lnTo>
                  <a:lnTo>
                    <a:pt x="109867" y="87934"/>
                  </a:lnTo>
                  <a:lnTo>
                    <a:pt x="115074" y="144411"/>
                  </a:lnTo>
                  <a:lnTo>
                    <a:pt x="115176" y="734275"/>
                  </a:lnTo>
                  <a:lnTo>
                    <a:pt x="113995" y="772579"/>
                  </a:lnTo>
                  <a:lnTo>
                    <a:pt x="104470" y="826389"/>
                  </a:lnTo>
                  <a:lnTo>
                    <a:pt x="62534" y="861453"/>
                  </a:lnTo>
                  <a:lnTo>
                    <a:pt x="0" y="872832"/>
                  </a:lnTo>
                  <a:lnTo>
                    <a:pt x="0" y="897305"/>
                  </a:lnTo>
                  <a:lnTo>
                    <a:pt x="380796" y="897305"/>
                  </a:lnTo>
                  <a:lnTo>
                    <a:pt x="380796" y="872832"/>
                  </a:lnTo>
                  <a:lnTo>
                    <a:pt x="343242" y="868984"/>
                  </a:lnTo>
                  <a:lnTo>
                    <a:pt x="313093" y="863358"/>
                  </a:lnTo>
                  <a:lnTo>
                    <a:pt x="274777" y="846912"/>
                  </a:lnTo>
                  <a:lnTo>
                    <a:pt x="256794" y="812774"/>
                  </a:lnTo>
                  <a:lnTo>
                    <a:pt x="250812" y="750150"/>
                  </a:lnTo>
                  <a:lnTo>
                    <a:pt x="250812" y="503428"/>
                  </a:lnTo>
                  <a:lnTo>
                    <a:pt x="260172" y="503529"/>
                  </a:lnTo>
                  <a:lnTo>
                    <a:pt x="271729" y="503809"/>
                  </a:lnTo>
                  <a:lnTo>
                    <a:pt x="332371" y="505942"/>
                  </a:lnTo>
                  <a:lnTo>
                    <a:pt x="345528" y="506209"/>
                  </a:lnTo>
                  <a:lnTo>
                    <a:pt x="357251" y="506298"/>
                  </a:lnTo>
                  <a:lnTo>
                    <a:pt x="416064" y="503809"/>
                  </a:lnTo>
                  <a:lnTo>
                    <a:pt x="418769" y="503428"/>
                  </a:lnTo>
                  <a:lnTo>
                    <a:pt x="470611" y="496341"/>
                  </a:lnTo>
                  <a:lnTo>
                    <a:pt x="521157" y="483882"/>
                  </a:lnTo>
                  <a:lnTo>
                    <a:pt x="567626" y="466432"/>
                  </a:lnTo>
                  <a:lnTo>
                    <a:pt x="590410" y="454367"/>
                  </a:lnTo>
                  <a:lnTo>
                    <a:pt x="610031" y="443979"/>
                  </a:lnTo>
                  <a:lnTo>
                    <a:pt x="646468" y="416026"/>
                  </a:lnTo>
                  <a:lnTo>
                    <a:pt x="674789" y="381965"/>
                  </a:lnTo>
                  <a:lnTo>
                    <a:pt x="695007" y="341807"/>
                  </a:lnTo>
                  <a:lnTo>
                    <a:pt x="707123" y="295554"/>
                  </a:lnTo>
                  <a:lnTo>
                    <a:pt x="711161" y="243217"/>
                  </a:lnTo>
                  <a:close/>
                </a:path>
                <a:path w="1971040" h="904240">
                  <a:moveTo>
                    <a:pt x="1970659" y="12"/>
                  </a:moveTo>
                  <a:lnTo>
                    <a:pt x="1704340" y="12"/>
                  </a:lnTo>
                  <a:lnTo>
                    <a:pt x="1704340" y="24257"/>
                  </a:lnTo>
                  <a:lnTo>
                    <a:pt x="1722805" y="25387"/>
                  </a:lnTo>
                  <a:lnTo>
                    <a:pt x="1738795" y="27406"/>
                  </a:lnTo>
                  <a:lnTo>
                    <a:pt x="1778838" y="42811"/>
                  </a:lnTo>
                  <a:lnTo>
                    <a:pt x="1798777" y="86093"/>
                  </a:lnTo>
                  <a:lnTo>
                    <a:pt x="1798535" y="91782"/>
                  </a:lnTo>
                  <a:lnTo>
                    <a:pt x="1792211" y="129387"/>
                  </a:lnTo>
                  <a:lnTo>
                    <a:pt x="1775853" y="183007"/>
                  </a:lnTo>
                  <a:lnTo>
                    <a:pt x="1608074" y="638581"/>
                  </a:lnTo>
                  <a:lnTo>
                    <a:pt x="1408912" y="122377"/>
                  </a:lnTo>
                  <a:lnTo>
                    <a:pt x="1402410" y="104025"/>
                  </a:lnTo>
                  <a:lnTo>
                    <a:pt x="1398828" y="92557"/>
                  </a:lnTo>
                  <a:lnTo>
                    <a:pt x="1398003" y="85559"/>
                  </a:lnTo>
                  <a:lnTo>
                    <a:pt x="1398003" y="77635"/>
                  </a:lnTo>
                  <a:lnTo>
                    <a:pt x="1415046" y="38633"/>
                  </a:lnTo>
                  <a:lnTo>
                    <a:pt x="1455140" y="26416"/>
                  </a:lnTo>
                  <a:lnTo>
                    <a:pt x="1497977" y="24257"/>
                  </a:lnTo>
                  <a:lnTo>
                    <a:pt x="1497977" y="12"/>
                  </a:lnTo>
                  <a:lnTo>
                    <a:pt x="1134491" y="12"/>
                  </a:lnTo>
                  <a:lnTo>
                    <a:pt x="1134491" y="24257"/>
                  </a:lnTo>
                  <a:lnTo>
                    <a:pt x="1154696" y="25133"/>
                  </a:lnTo>
                  <a:lnTo>
                    <a:pt x="1172197" y="27101"/>
                  </a:lnTo>
                  <a:lnTo>
                    <a:pt x="1215885" y="43903"/>
                  </a:lnTo>
                  <a:lnTo>
                    <a:pt x="1242847" y="74282"/>
                  </a:lnTo>
                  <a:lnTo>
                    <a:pt x="1316634" y="261099"/>
                  </a:lnTo>
                  <a:lnTo>
                    <a:pt x="1175397" y="635254"/>
                  </a:lnTo>
                  <a:lnTo>
                    <a:pt x="981176" y="130517"/>
                  </a:lnTo>
                  <a:lnTo>
                    <a:pt x="968781" y="91833"/>
                  </a:lnTo>
                  <a:lnTo>
                    <a:pt x="966774" y="72339"/>
                  </a:lnTo>
                  <a:lnTo>
                    <a:pt x="968641" y="58712"/>
                  </a:lnTo>
                  <a:lnTo>
                    <a:pt x="996645" y="31559"/>
                  </a:lnTo>
                  <a:lnTo>
                    <a:pt x="1034313" y="25222"/>
                  </a:lnTo>
                  <a:lnTo>
                    <a:pt x="1052563" y="24257"/>
                  </a:lnTo>
                  <a:lnTo>
                    <a:pt x="1052563" y="12"/>
                  </a:lnTo>
                  <a:lnTo>
                    <a:pt x="742873" y="12"/>
                  </a:lnTo>
                  <a:lnTo>
                    <a:pt x="742873" y="24257"/>
                  </a:lnTo>
                  <a:lnTo>
                    <a:pt x="767435" y="28498"/>
                  </a:lnTo>
                  <a:lnTo>
                    <a:pt x="784606" y="37896"/>
                  </a:lnTo>
                  <a:lnTo>
                    <a:pt x="810717" y="72288"/>
                  </a:lnTo>
                  <a:lnTo>
                    <a:pt x="839774" y="132029"/>
                  </a:lnTo>
                  <a:lnTo>
                    <a:pt x="859383" y="179857"/>
                  </a:lnTo>
                  <a:lnTo>
                    <a:pt x="882396" y="239649"/>
                  </a:lnTo>
                  <a:lnTo>
                    <a:pt x="908837" y="311416"/>
                  </a:lnTo>
                  <a:lnTo>
                    <a:pt x="1122832" y="904113"/>
                  </a:lnTo>
                  <a:lnTo>
                    <a:pt x="1143063" y="904113"/>
                  </a:lnTo>
                  <a:lnTo>
                    <a:pt x="1349146" y="338607"/>
                  </a:lnTo>
                  <a:lnTo>
                    <a:pt x="1504772" y="750760"/>
                  </a:lnTo>
                  <a:lnTo>
                    <a:pt x="1563700" y="904113"/>
                  </a:lnTo>
                  <a:lnTo>
                    <a:pt x="1585264" y="904113"/>
                  </a:lnTo>
                  <a:lnTo>
                    <a:pt x="1864918" y="107124"/>
                  </a:lnTo>
                  <a:lnTo>
                    <a:pt x="1874443" y="85331"/>
                  </a:lnTo>
                  <a:lnTo>
                    <a:pt x="1899805" y="52146"/>
                  </a:lnTo>
                  <a:lnTo>
                    <a:pt x="1938934" y="31000"/>
                  </a:lnTo>
                  <a:lnTo>
                    <a:pt x="1970659" y="24257"/>
                  </a:lnTo>
                  <a:lnTo>
                    <a:pt x="1970659" y="12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39" name="object 39"/>
            <p:cNvSpPr/>
            <p:nvPr/>
          </p:nvSpPr>
          <p:spPr>
            <a:xfrm>
              <a:off x="8701665" y="795328"/>
              <a:ext cx="545465" cy="616585"/>
            </a:xfrm>
            <a:custGeom>
              <a:avLst/>
              <a:gdLst/>
              <a:ahLst/>
              <a:cxnLst/>
              <a:rect l="l" t="t" r="r" b="b"/>
              <a:pathLst>
                <a:path w="545465" h="616585">
                  <a:moveTo>
                    <a:pt x="545147" y="0"/>
                  </a:moveTo>
                  <a:lnTo>
                    <a:pt x="516877" y="34583"/>
                  </a:lnTo>
                  <a:lnTo>
                    <a:pt x="426580" y="88836"/>
                  </a:lnTo>
                  <a:lnTo>
                    <a:pt x="387506" y="109475"/>
                  </a:lnTo>
                  <a:lnTo>
                    <a:pt x="296086" y="153933"/>
                  </a:lnTo>
                  <a:lnTo>
                    <a:pt x="248133" y="179612"/>
                  </a:lnTo>
                  <a:lnTo>
                    <a:pt x="201613" y="208830"/>
                  </a:lnTo>
                  <a:lnTo>
                    <a:pt x="158724" y="242519"/>
                  </a:lnTo>
                  <a:lnTo>
                    <a:pt x="119869" y="282345"/>
                  </a:lnTo>
                  <a:lnTo>
                    <a:pt x="87455" y="325068"/>
                  </a:lnTo>
                  <a:lnTo>
                    <a:pt x="61159" y="369140"/>
                  </a:lnTo>
                  <a:lnTo>
                    <a:pt x="40654" y="413018"/>
                  </a:lnTo>
                  <a:lnTo>
                    <a:pt x="25615" y="455155"/>
                  </a:lnTo>
                  <a:lnTo>
                    <a:pt x="9493" y="534917"/>
                  </a:lnTo>
                  <a:lnTo>
                    <a:pt x="3927" y="578327"/>
                  </a:lnTo>
                  <a:lnTo>
                    <a:pt x="0" y="616394"/>
                  </a:lnTo>
                  <a:lnTo>
                    <a:pt x="37732" y="593266"/>
                  </a:lnTo>
                  <a:lnTo>
                    <a:pt x="77347" y="567137"/>
                  </a:lnTo>
                  <a:lnTo>
                    <a:pt x="117084" y="538513"/>
                  </a:lnTo>
                  <a:lnTo>
                    <a:pt x="155181" y="507898"/>
                  </a:lnTo>
                  <a:lnTo>
                    <a:pt x="184330" y="482578"/>
                  </a:lnTo>
                  <a:lnTo>
                    <a:pt x="213082" y="456239"/>
                  </a:lnTo>
                  <a:lnTo>
                    <a:pt x="242886" y="426391"/>
                  </a:lnTo>
                  <a:lnTo>
                    <a:pt x="275194" y="390543"/>
                  </a:lnTo>
                  <a:lnTo>
                    <a:pt x="311457" y="346203"/>
                  </a:lnTo>
                  <a:lnTo>
                    <a:pt x="353125" y="290881"/>
                  </a:lnTo>
                  <a:lnTo>
                    <a:pt x="401650" y="222084"/>
                  </a:lnTo>
                  <a:lnTo>
                    <a:pt x="441854" y="162755"/>
                  </a:lnTo>
                  <a:lnTo>
                    <a:pt x="475674" y="111696"/>
                  </a:lnTo>
                  <a:lnTo>
                    <a:pt x="502971" y="69538"/>
                  </a:lnTo>
                  <a:lnTo>
                    <a:pt x="523605" y="36913"/>
                  </a:lnTo>
                  <a:lnTo>
                    <a:pt x="537438" y="14452"/>
                  </a:lnTo>
                  <a:lnTo>
                    <a:pt x="545147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40" name="object 40"/>
            <p:cNvSpPr/>
            <p:nvPr/>
          </p:nvSpPr>
          <p:spPr>
            <a:xfrm>
              <a:off x="8604687" y="796640"/>
              <a:ext cx="642620" cy="675005"/>
            </a:xfrm>
            <a:custGeom>
              <a:avLst/>
              <a:gdLst/>
              <a:ahLst/>
              <a:cxnLst/>
              <a:rect l="l" t="t" r="r" b="b"/>
              <a:pathLst>
                <a:path w="642620" h="675005">
                  <a:moveTo>
                    <a:pt x="642556" y="0"/>
                  </a:moveTo>
                  <a:lnTo>
                    <a:pt x="634415" y="13144"/>
                  </a:lnTo>
                  <a:lnTo>
                    <a:pt x="620582" y="35603"/>
                  </a:lnTo>
                  <a:lnTo>
                    <a:pt x="599948" y="68226"/>
                  </a:lnTo>
                  <a:lnTo>
                    <a:pt x="572651" y="110382"/>
                  </a:lnTo>
                  <a:lnTo>
                    <a:pt x="538831" y="161442"/>
                  </a:lnTo>
                  <a:lnTo>
                    <a:pt x="498627" y="220776"/>
                  </a:lnTo>
                  <a:lnTo>
                    <a:pt x="450106" y="289572"/>
                  </a:lnTo>
                  <a:lnTo>
                    <a:pt x="408440" y="344895"/>
                  </a:lnTo>
                  <a:lnTo>
                    <a:pt x="372177" y="389235"/>
                  </a:lnTo>
                  <a:lnTo>
                    <a:pt x="339867" y="425083"/>
                  </a:lnTo>
                  <a:lnTo>
                    <a:pt x="310061" y="454931"/>
                  </a:lnTo>
                  <a:lnTo>
                    <a:pt x="281308" y="481270"/>
                  </a:lnTo>
                  <a:lnTo>
                    <a:pt x="252158" y="506590"/>
                  </a:lnTo>
                  <a:lnTo>
                    <a:pt x="214070" y="537200"/>
                  </a:lnTo>
                  <a:lnTo>
                    <a:pt x="174328" y="565826"/>
                  </a:lnTo>
                  <a:lnTo>
                    <a:pt x="134702" y="591961"/>
                  </a:lnTo>
                  <a:lnTo>
                    <a:pt x="96964" y="615099"/>
                  </a:lnTo>
                  <a:lnTo>
                    <a:pt x="58635" y="637216"/>
                  </a:lnTo>
                  <a:lnTo>
                    <a:pt x="0" y="668248"/>
                  </a:lnTo>
                  <a:lnTo>
                    <a:pt x="90770" y="674830"/>
                  </a:lnTo>
                  <a:lnTo>
                    <a:pt x="153708" y="672661"/>
                  </a:lnTo>
                  <a:lnTo>
                    <a:pt x="218227" y="657815"/>
                  </a:lnTo>
                  <a:lnTo>
                    <a:pt x="313740" y="626363"/>
                  </a:lnTo>
                  <a:lnTo>
                    <a:pt x="370515" y="603245"/>
                  </a:lnTo>
                  <a:lnTo>
                    <a:pt x="418715" y="575931"/>
                  </a:lnTo>
                  <a:lnTo>
                    <a:pt x="459229" y="544919"/>
                  </a:lnTo>
                  <a:lnTo>
                    <a:pt x="492946" y="510710"/>
                  </a:lnTo>
                  <a:lnTo>
                    <a:pt x="520754" y="473803"/>
                  </a:lnTo>
                  <a:lnTo>
                    <a:pt x="543541" y="434699"/>
                  </a:lnTo>
                  <a:lnTo>
                    <a:pt x="562196" y="393896"/>
                  </a:lnTo>
                  <a:lnTo>
                    <a:pt x="577607" y="351894"/>
                  </a:lnTo>
                  <a:lnTo>
                    <a:pt x="590664" y="309194"/>
                  </a:lnTo>
                  <a:lnTo>
                    <a:pt x="612461" y="212962"/>
                  </a:lnTo>
                  <a:lnTo>
                    <a:pt x="628778" y="112001"/>
                  </a:lnTo>
                  <a:lnTo>
                    <a:pt x="639011" y="32338"/>
                  </a:lnTo>
                  <a:lnTo>
                    <a:pt x="642556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</p:grpSp>
      <p:pic>
        <p:nvPicPr>
          <p:cNvPr id="41" name="object 41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025" y="1160752"/>
            <a:ext cx="45694" cy="45768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4860679" y="935302"/>
            <a:ext cx="941724" cy="165925"/>
          </a:xfrm>
          <a:custGeom>
            <a:avLst/>
            <a:gdLst/>
            <a:ahLst/>
            <a:cxnLst/>
            <a:rect l="l" t="t" r="r" b="b"/>
            <a:pathLst>
              <a:path w="1610995" h="283844">
                <a:moveTo>
                  <a:pt x="215976" y="79756"/>
                </a:moveTo>
                <a:lnTo>
                  <a:pt x="200367" y="37236"/>
                </a:lnTo>
                <a:lnTo>
                  <a:pt x="171373" y="16891"/>
                </a:lnTo>
                <a:lnTo>
                  <a:pt x="171373" y="80746"/>
                </a:lnTo>
                <a:lnTo>
                  <a:pt x="169570" y="99314"/>
                </a:lnTo>
                <a:lnTo>
                  <a:pt x="142290" y="135890"/>
                </a:lnTo>
                <a:lnTo>
                  <a:pt x="98120" y="143891"/>
                </a:lnTo>
                <a:lnTo>
                  <a:pt x="96012" y="143891"/>
                </a:lnTo>
                <a:lnTo>
                  <a:pt x="93865" y="143814"/>
                </a:lnTo>
                <a:lnTo>
                  <a:pt x="91528" y="143611"/>
                </a:lnTo>
                <a:lnTo>
                  <a:pt x="89154" y="143471"/>
                </a:lnTo>
                <a:lnTo>
                  <a:pt x="84620" y="142989"/>
                </a:lnTo>
                <a:lnTo>
                  <a:pt x="77317" y="141897"/>
                </a:lnTo>
                <a:lnTo>
                  <a:pt x="77368" y="28625"/>
                </a:lnTo>
                <a:lnTo>
                  <a:pt x="78168" y="25247"/>
                </a:lnTo>
                <a:lnTo>
                  <a:pt x="80137" y="23583"/>
                </a:lnTo>
                <a:lnTo>
                  <a:pt x="82016" y="21945"/>
                </a:lnTo>
                <a:lnTo>
                  <a:pt x="87071" y="20980"/>
                </a:lnTo>
                <a:lnTo>
                  <a:pt x="95631" y="20980"/>
                </a:lnTo>
                <a:lnTo>
                  <a:pt x="139242" y="28625"/>
                </a:lnTo>
                <a:lnTo>
                  <a:pt x="169379" y="63284"/>
                </a:lnTo>
                <a:lnTo>
                  <a:pt x="171373" y="80746"/>
                </a:lnTo>
                <a:lnTo>
                  <a:pt x="171373" y="16891"/>
                </a:lnTo>
                <a:lnTo>
                  <a:pt x="154406" y="11061"/>
                </a:lnTo>
                <a:lnTo>
                  <a:pt x="132956" y="7239"/>
                </a:lnTo>
                <a:lnTo>
                  <a:pt x="108483" y="5969"/>
                </a:lnTo>
                <a:lnTo>
                  <a:pt x="0" y="5969"/>
                </a:lnTo>
                <a:lnTo>
                  <a:pt x="0" y="13766"/>
                </a:lnTo>
                <a:lnTo>
                  <a:pt x="10223" y="15024"/>
                </a:lnTo>
                <a:lnTo>
                  <a:pt x="18402" y="16865"/>
                </a:lnTo>
                <a:lnTo>
                  <a:pt x="35433" y="228307"/>
                </a:lnTo>
                <a:lnTo>
                  <a:pt x="35064" y="239687"/>
                </a:lnTo>
                <a:lnTo>
                  <a:pt x="0" y="269532"/>
                </a:lnTo>
                <a:lnTo>
                  <a:pt x="0" y="277380"/>
                </a:lnTo>
                <a:lnTo>
                  <a:pt x="116573" y="277380"/>
                </a:lnTo>
                <a:lnTo>
                  <a:pt x="116573" y="269532"/>
                </a:lnTo>
                <a:lnTo>
                  <a:pt x="105130" y="268376"/>
                </a:lnTo>
                <a:lnTo>
                  <a:pt x="95973" y="266712"/>
                </a:lnTo>
                <a:lnTo>
                  <a:pt x="77317" y="232816"/>
                </a:lnTo>
                <a:lnTo>
                  <a:pt x="77317" y="159067"/>
                </a:lnTo>
                <a:lnTo>
                  <a:pt x="80606" y="159067"/>
                </a:lnTo>
                <a:lnTo>
                  <a:pt x="85699" y="159105"/>
                </a:lnTo>
                <a:lnTo>
                  <a:pt x="99199" y="159613"/>
                </a:lnTo>
                <a:lnTo>
                  <a:pt x="109245" y="159613"/>
                </a:lnTo>
                <a:lnTo>
                  <a:pt x="151193" y="154863"/>
                </a:lnTo>
                <a:lnTo>
                  <a:pt x="179247" y="143891"/>
                </a:lnTo>
                <a:lnTo>
                  <a:pt x="185432" y="140741"/>
                </a:lnTo>
                <a:lnTo>
                  <a:pt x="198805" y="129806"/>
                </a:lnTo>
                <a:lnTo>
                  <a:pt x="208343" y="115989"/>
                </a:lnTo>
                <a:lnTo>
                  <a:pt x="214071" y="99301"/>
                </a:lnTo>
                <a:lnTo>
                  <a:pt x="215976" y="79756"/>
                </a:lnTo>
                <a:close/>
              </a:path>
              <a:path w="1610995" h="283844">
                <a:moveTo>
                  <a:pt x="498005" y="269532"/>
                </a:moveTo>
                <a:lnTo>
                  <a:pt x="489712" y="268693"/>
                </a:lnTo>
                <a:lnTo>
                  <a:pt x="483184" y="266852"/>
                </a:lnTo>
                <a:lnTo>
                  <a:pt x="478040" y="263918"/>
                </a:lnTo>
                <a:lnTo>
                  <a:pt x="472782" y="261099"/>
                </a:lnTo>
                <a:lnTo>
                  <a:pt x="467639" y="256413"/>
                </a:lnTo>
                <a:lnTo>
                  <a:pt x="462368" y="250190"/>
                </a:lnTo>
                <a:lnTo>
                  <a:pt x="381647" y="150431"/>
                </a:lnTo>
                <a:lnTo>
                  <a:pt x="377977" y="145884"/>
                </a:lnTo>
                <a:lnTo>
                  <a:pt x="394246" y="142595"/>
                </a:lnTo>
                <a:lnTo>
                  <a:pt x="408736" y="137896"/>
                </a:lnTo>
                <a:lnTo>
                  <a:pt x="411060" y="136766"/>
                </a:lnTo>
                <a:lnTo>
                  <a:pt x="421398" y="131787"/>
                </a:lnTo>
                <a:lnTo>
                  <a:pt x="432219" y="124320"/>
                </a:lnTo>
                <a:lnTo>
                  <a:pt x="440982" y="115227"/>
                </a:lnTo>
                <a:lnTo>
                  <a:pt x="447230" y="104406"/>
                </a:lnTo>
                <a:lnTo>
                  <a:pt x="450964" y="91833"/>
                </a:lnTo>
                <a:lnTo>
                  <a:pt x="452221" y="77495"/>
                </a:lnTo>
                <a:lnTo>
                  <a:pt x="449389" y="56476"/>
                </a:lnTo>
                <a:lnTo>
                  <a:pt x="440893" y="39039"/>
                </a:lnTo>
                <a:lnTo>
                  <a:pt x="426770" y="25158"/>
                </a:lnTo>
                <a:lnTo>
                  <a:pt x="418769" y="20980"/>
                </a:lnTo>
                <a:lnTo>
                  <a:pt x="407644" y="15189"/>
                </a:lnTo>
                <a:lnTo>
                  <a:pt x="407644" y="76936"/>
                </a:lnTo>
                <a:lnTo>
                  <a:pt x="405599" y="94056"/>
                </a:lnTo>
                <a:lnTo>
                  <a:pt x="374815" y="127584"/>
                </a:lnTo>
                <a:lnTo>
                  <a:pt x="332130" y="135610"/>
                </a:lnTo>
                <a:lnTo>
                  <a:pt x="311670" y="136766"/>
                </a:lnTo>
                <a:lnTo>
                  <a:pt x="311670" y="29121"/>
                </a:lnTo>
                <a:lnTo>
                  <a:pt x="312953" y="25222"/>
                </a:lnTo>
                <a:lnTo>
                  <a:pt x="315480" y="23583"/>
                </a:lnTo>
                <a:lnTo>
                  <a:pt x="317957" y="21945"/>
                </a:lnTo>
                <a:lnTo>
                  <a:pt x="325221" y="20980"/>
                </a:lnTo>
                <a:lnTo>
                  <a:pt x="336981" y="20980"/>
                </a:lnTo>
                <a:lnTo>
                  <a:pt x="378396" y="28028"/>
                </a:lnTo>
                <a:lnTo>
                  <a:pt x="405828" y="60439"/>
                </a:lnTo>
                <a:lnTo>
                  <a:pt x="407644" y="76936"/>
                </a:lnTo>
                <a:lnTo>
                  <a:pt x="407644" y="15189"/>
                </a:lnTo>
                <a:lnTo>
                  <a:pt x="364896" y="6527"/>
                </a:lnTo>
                <a:lnTo>
                  <a:pt x="347814" y="5969"/>
                </a:lnTo>
                <a:lnTo>
                  <a:pt x="233819" y="5969"/>
                </a:lnTo>
                <a:lnTo>
                  <a:pt x="233819" y="13766"/>
                </a:lnTo>
                <a:lnTo>
                  <a:pt x="244119" y="15024"/>
                </a:lnTo>
                <a:lnTo>
                  <a:pt x="252450" y="16865"/>
                </a:lnTo>
                <a:lnTo>
                  <a:pt x="269697" y="50419"/>
                </a:lnTo>
                <a:lnTo>
                  <a:pt x="269697" y="228320"/>
                </a:lnTo>
                <a:lnTo>
                  <a:pt x="253339" y="266217"/>
                </a:lnTo>
                <a:lnTo>
                  <a:pt x="233819" y="269532"/>
                </a:lnTo>
                <a:lnTo>
                  <a:pt x="233819" y="277368"/>
                </a:lnTo>
                <a:lnTo>
                  <a:pt x="348665" y="277368"/>
                </a:lnTo>
                <a:lnTo>
                  <a:pt x="348665" y="269532"/>
                </a:lnTo>
                <a:lnTo>
                  <a:pt x="338048" y="268274"/>
                </a:lnTo>
                <a:lnTo>
                  <a:pt x="329501" y="266509"/>
                </a:lnTo>
                <a:lnTo>
                  <a:pt x="311670" y="232765"/>
                </a:lnTo>
                <a:lnTo>
                  <a:pt x="311670" y="151790"/>
                </a:lnTo>
                <a:lnTo>
                  <a:pt x="329450" y="150431"/>
                </a:lnTo>
                <a:lnTo>
                  <a:pt x="432079" y="277368"/>
                </a:lnTo>
                <a:lnTo>
                  <a:pt x="498005" y="277368"/>
                </a:lnTo>
                <a:lnTo>
                  <a:pt x="498005" y="269532"/>
                </a:lnTo>
                <a:close/>
              </a:path>
              <a:path w="1610995" h="283844">
                <a:moveTo>
                  <a:pt x="767257" y="141757"/>
                </a:moveTo>
                <a:lnTo>
                  <a:pt x="756958" y="82588"/>
                </a:lnTo>
                <a:lnTo>
                  <a:pt x="726097" y="36512"/>
                </a:lnTo>
                <a:lnTo>
                  <a:pt x="720509" y="32067"/>
                </a:lnTo>
                <a:lnTo>
                  <a:pt x="720509" y="141757"/>
                </a:lnTo>
                <a:lnTo>
                  <a:pt x="718947" y="172580"/>
                </a:lnTo>
                <a:lnTo>
                  <a:pt x="706272" y="220726"/>
                </a:lnTo>
                <a:lnTo>
                  <a:pt x="681405" y="251256"/>
                </a:lnTo>
                <a:lnTo>
                  <a:pt x="632841" y="268211"/>
                </a:lnTo>
                <a:lnTo>
                  <a:pt x="614972" y="266280"/>
                </a:lnTo>
                <a:lnTo>
                  <a:pt x="570217" y="237274"/>
                </a:lnTo>
                <a:lnTo>
                  <a:pt x="551167" y="197942"/>
                </a:lnTo>
                <a:lnTo>
                  <a:pt x="544766" y="141757"/>
                </a:lnTo>
                <a:lnTo>
                  <a:pt x="546366" y="111480"/>
                </a:lnTo>
                <a:lnTo>
                  <a:pt x="559168" y="63652"/>
                </a:lnTo>
                <a:lnTo>
                  <a:pt x="583819" y="32524"/>
                </a:lnTo>
                <a:lnTo>
                  <a:pt x="632841" y="15138"/>
                </a:lnTo>
                <a:lnTo>
                  <a:pt x="650151" y="16992"/>
                </a:lnTo>
                <a:lnTo>
                  <a:pt x="694664" y="44932"/>
                </a:lnTo>
                <a:lnTo>
                  <a:pt x="714121" y="84048"/>
                </a:lnTo>
                <a:lnTo>
                  <a:pt x="720509" y="141757"/>
                </a:lnTo>
                <a:lnTo>
                  <a:pt x="720509" y="32067"/>
                </a:lnTo>
                <a:lnTo>
                  <a:pt x="683806" y="9131"/>
                </a:lnTo>
                <a:lnTo>
                  <a:pt x="632714" y="0"/>
                </a:lnTo>
                <a:lnTo>
                  <a:pt x="606196" y="2286"/>
                </a:lnTo>
                <a:lnTo>
                  <a:pt x="559663" y="20485"/>
                </a:lnTo>
                <a:lnTo>
                  <a:pt x="521614" y="57861"/>
                </a:lnTo>
                <a:lnTo>
                  <a:pt x="501002" y="110553"/>
                </a:lnTo>
                <a:lnTo>
                  <a:pt x="498424" y="141757"/>
                </a:lnTo>
                <a:lnTo>
                  <a:pt x="500849" y="171615"/>
                </a:lnTo>
                <a:lnTo>
                  <a:pt x="520103" y="222834"/>
                </a:lnTo>
                <a:lnTo>
                  <a:pt x="557199" y="261315"/>
                </a:lnTo>
                <a:lnTo>
                  <a:pt x="605078" y="280873"/>
                </a:lnTo>
                <a:lnTo>
                  <a:pt x="632714" y="283324"/>
                </a:lnTo>
                <a:lnTo>
                  <a:pt x="658698" y="281114"/>
                </a:lnTo>
                <a:lnTo>
                  <a:pt x="682701" y="274510"/>
                </a:lnTo>
                <a:lnTo>
                  <a:pt x="695274" y="268211"/>
                </a:lnTo>
                <a:lnTo>
                  <a:pt x="704735" y="263474"/>
                </a:lnTo>
                <a:lnTo>
                  <a:pt x="724814" y="248043"/>
                </a:lnTo>
                <a:lnTo>
                  <a:pt x="743331" y="226555"/>
                </a:lnTo>
                <a:lnTo>
                  <a:pt x="756602" y="201701"/>
                </a:lnTo>
                <a:lnTo>
                  <a:pt x="764590" y="173443"/>
                </a:lnTo>
                <a:lnTo>
                  <a:pt x="767257" y="141757"/>
                </a:lnTo>
                <a:close/>
              </a:path>
              <a:path w="1610995" h="283844">
                <a:moveTo>
                  <a:pt x="1040409" y="5969"/>
                </a:moveTo>
                <a:lnTo>
                  <a:pt x="956932" y="5969"/>
                </a:lnTo>
                <a:lnTo>
                  <a:pt x="956932" y="13766"/>
                </a:lnTo>
                <a:lnTo>
                  <a:pt x="966127" y="14008"/>
                </a:lnTo>
                <a:lnTo>
                  <a:pt x="972464" y="15062"/>
                </a:lnTo>
                <a:lnTo>
                  <a:pt x="976655" y="16573"/>
                </a:lnTo>
                <a:lnTo>
                  <a:pt x="983297" y="19354"/>
                </a:lnTo>
                <a:lnTo>
                  <a:pt x="986599" y="24726"/>
                </a:lnTo>
                <a:lnTo>
                  <a:pt x="986599" y="35433"/>
                </a:lnTo>
                <a:lnTo>
                  <a:pt x="986028" y="39192"/>
                </a:lnTo>
                <a:lnTo>
                  <a:pt x="983297" y="48425"/>
                </a:lnTo>
                <a:lnTo>
                  <a:pt x="981341" y="54216"/>
                </a:lnTo>
                <a:lnTo>
                  <a:pt x="920762" y="215531"/>
                </a:lnTo>
                <a:lnTo>
                  <a:pt x="848309" y="54635"/>
                </a:lnTo>
                <a:lnTo>
                  <a:pt x="841006" y="36639"/>
                </a:lnTo>
                <a:lnTo>
                  <a:pt x="839685" y="32105"/>
                </a:lnTo>
                <a:lnTo>
                  <a:pt x="839685" y="22161"/>
                </a:lnTo>
                <a:lnTo>
                  <a:pt x="843089" y="17907"/>
                </a:lnTo>
                <a:lnTo>
                  <a:pt x="853249" y="14630"/>
                </a:lnTo>
                <a:lnTo>
                  <a:pt x="860310" y="14008"/>
                </a:lnTo>
                <a:lnTo>
                  <a:pt x="870648" y="13766"/>
                </a:lnTo>
                <a:lnTo>
                  <a:pt x="870648" y="5969"/>
                </a:lnTo>
                <a:lnTo>
                  <a:pt x="761111" y="5969"/>
                </a:lnTo>
                <a:lnTo>
                  <a:pt x="761111" y="13766"/>
                </a:lnTo>
                <a:lnTo>
                  <a:pt x="770966" y="14528"/>
                </a:lnTo>
                <a:lnTo>
                  <a:pt x="778624" y="17119"/>
                </a:lnTo>
                <a:lnTo>
                  <a:pt x="804252" y="56616"/>
                </a:lnTo>
                <a:lnTo>
                  <a:pt x="905649" y="281901"/>
                </a:lnTo>
                <a:lnTo>
                  <a:pt x="911809" y="281901"/>
                </a:lnTo>
                <a:lnTo>
                  <a:pt x="1002372" y="51295"/>
                </a:lnTo>
                <a:lnTo>
                  <a:pt x="1025296" y="17297"/>
                </a:lnTo>
                <a:lnTo>
                  <a:pt x="1040409" y="13766"/>
                </a:lnTo>
                <a:lnTo>
                  <a:pt x="1040409" y="5969"/>
                </a:lnTo>
                <a:close/>
              </a:path>
              <a:path w="1610995" h="283844">
                <a:moveTo>
                  <a:pt x="1304391" y="208711"/>
                </a:moveTo>
                <a:lnTo>
                  <a:pt x="1292999" y="208711"/>
                </a:lnTo>
                <a:lnTo>
                  <a:pt x="1284592" y="224282"/>
                </a:lnTo>
                <a:lnTo>
                  <a:pt x="1275791" y="236702"/>
                </a:lnTo>
                <a:lnTo>
                  <a:pt x="1231836" y="258749"/>
                </a:lnTo>
                <a:lnTo>
                  <a:pt x="1195755" y="261010"/>
                </a:lnTo>
                <a:lnTo>
                  <a:pt x="1178547" y="260870"/>
                </a:lnTo>
                <a:lnTo>
                  <a:pt x="1142136" y="252590"/>
                </a:lnTo>
                <a:lnTo>
                  <a:pt x="1142136" y="143256"/>
                </a:lnTo>
                <a:lnTo>
                  <a:pt x="1204404" y="143256"/>
                </a:lnTo>
                <a:lnTo>
                  <a:pt x="1216164" y="143725"/>
                </a:lnTo>
                <a:lnTo>
                  <a:pt x="1247063" y="171615"/>
                </a:lnTo>
                <a:lnTo>
                  <a:pt x="1249540" y="182486"/>
                </a:lnTo>
                <a:lnTo>
                  <a:pt x="1259319" y="182486"/>
                </a:lnTo>
                <a:lnTo>
                  <a:pt x="1259319" y="87668"/>
                </a:lnTo>
                <a:lnTo>
                  <a:pt x="1249540" y="87668"/>
                </a:lnTo>
                <a:lnTo>
                  <a:pt x="1247101" y="98513"/>
                </a:lnTo>
                <a:lnTo>
                  <a:pt x="1244358" y="107378"/>
                </a:lnTo>
                <a:lnTo>
                  <a:pt x="1204404" y="127000"/>
                </a:lnTo>
                <a:lnTo>
                  <a:pt x="1142136" y="127000"/>
                </a:lnTo>
                <a:lnTo>
                  <a:pt x="1142136" y="29476"/>
                </a:lnTo>
                <a:lnTo>
                  <a:pt x="1142898" y="25857"/>
                </a:lnTo>
                <a:lnTo>
                  <a:pt x="1144447" y="23901"/>
                </a:lnTo>
                <a:lnTo>
                  <a:pt x="1145679" y="21945"/>
                </a:lnTo>
                <a:lnTo>
                  <a:pt x="1149451" y="20980"/>
                </a:lnTo>
                <a:lnTo>
                  <a:pt x="1210970" y="20980"/>
                </a:lnTo>
                <a:lnTo>
                  <a:pt x="1250543" y="25514"/>
                </a:lnTo>
                <a:lnTo>
                  <a:pt x="1273086" y="64084"/>
                </a:lnTo>
                <a:lnTo>
                  <a:pt x="1283449" y="64084"/>
                </a:lnTo>
                <a:lnTo>
                  <a:pt x="1281557" y="5969"/>
                </a:lnTo>
                <a:lnTo>
                  <a:pt x="1064425" y="5969"/>
                </a:lnTo>
                <a:lnTo>
                  <a:pt x="1064425" y="13779"/>
                </a:lnTo>
                <a:lnTo>
                  <a:pt x="1074737" y="14897"/>
                </a:lnTo>
                <a:lnTo>
                  <a:pt x="1083081" y="16637"/>
                </a:lnTo>
                <a:lnTo>
                  <a:pt x="1100277" y="50419"/>
                </a:lnTo>
                <a:lnTo>
                  <a:pt x="1100277" y="232816"/>
                </a:lnTo>
                <a:lnTo>
                  <a:pt x="1074724" y="268097"/>
                </a:lnTo>
                <a:lnTo>
                  <a:pt x="1064425" y="269532"/>
                </a:lnTo>
                <a:lnTo>
                  <a:pt x="1064425" y="277380"/>
                </a:lnTo>
                <a:lnTo>
                  <a:pt x="1285913" y="277380"/>
                </a:lnTo>
                <a:lnTo>
                  <a:pt x="1304391" y="208711"/>
                </a:lnTo>
                <a:close/>
              </a:path>
              <a:path w="1610995" h="283844">
                <a:moveTo>
                  <a:pt x="1610918" y="5969"/>
                </a:moveTo>
                <a:lnTo>
                  <a:pt x="1514208" y="5969"/>
                </a:lnTo>
                <a:lnTo>
                  <a:pt x="1514208" y="13779"/>
                </a:lnTo>
                <a:lnTo>
                  <a:pt x="1524533" y="15062"/>
                </a:lnTo>
                <a:lnTo>
                  <a:pt x="1532826" y="16903"/>
                </a:lnTo>
                <a:lnTo>
                  <a:pt x="1552879" y="50673"/>
                </a:lnTo>
                <a:lnTo>
                  <a:pt x="1553540" y="65989"/>
                </a:lnTo>
                <a:lnTo>
                  <a:pt x="1553540" y="201752"/>
                </a:lnTo>
                <a:lnTo>
                  <a:pt x="1394764" y="5969"/>
                </a:lnTo>
                <a:lnTo>
                  <a:pt x="1324521" y="5969"/>
                </a:lnTo>
                <a:lnTo>
                  <a:pt x="1324521" y="13779"/>
                </a:lnTo>
                <a:lnTo>
                  <a:pt x="1332953" y="14008"/>
                </a:lnTo>
                <a:lnTo>
                  <a:pt x="1339164" y="15062"/>
                </a:lnTo>
                <a:lnTo>
                  <a:pt x="1347571" y="18389"/>
                </a:lnTo>
                <a:lnTo>
                  <a:pt x="1352765" y="22771"/>
                </a:lnTo>
                <a:lnTo>
                  <a:pt x="1364437" y="36372"/>
                </a:lnTo>
                <a:lnTo>
                  <a:pt x="1364437" y="216814"/>
                </a:lnTo>
                <a:lnTo>
                  <a:pt x="1357071" y="258013"/>
                </a:lnTo>
                <a:lnTo>
                  <a:pt x="1324521" y="269532"/>
                </a:lnTo>
                <a:lnTo>
                  <a:pt x="1324521" y="277380"/>
                </a:lnTo>
                <a:lnTo>
                  <a:pt x="1421409" y="277380"/>
                </a:lnTo>
                <a:lnTo>
                  <a:pt x="1421409" y="269532"/>
                </a:lnTo>
                <a:lnTo>
                  <a:pt x="1411173" y="268046"/>
                </a:lnTo>
                <a:lnTo>
                  <a:pt x="1402969" y="266052"/>
                </a:lnTo>
                <a:lnTo>
                  <a:pt x="1383322" y="232079"/>
                </a:lnTo>
                <a:lnTo>
                  <a:pt x="1382725" y="216776"/>
                </a:lnTo>
                <a:lnTo>
                  <a:pt x="1382725" y="57264"/>
                </a:lnTo>
                <a:lnTo>
                  <a:pt x="1564614" y="281914"/>
                </a:lnTo>
                <a:lnTo>
                  <a:pt x="1571815" y="281914"/>
                </a:lnTo>
                <a:lnTo>
                  <a:pt x="1571815" y="66433"/>
                </a:lnTo>
                <a:lnTo>
                  <a:pt x="1572298" y="51752"/>
                </a:lnTo>
                <a:lnTo>
                  <a:pt x="1591322" y="17868"/>
                </a:lnTo>
                <a:lnTo>
                  <a:pt x="1610918" y="13779"/>
                </a:lnTo>
                <a:lnTo>
                  <a:pt x="1610918" y="596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3" name="object 43"/>
          <p:cNvSpPr/>
          <p:nvPr/>
        </p:nvSpPr>
        <p:spPr>
          <a:xfrm>
            <a:off x="4754197" y="1157864"/>
            <a:ext cx="1125095" cy="167409"/>
          </a:xfrm>
          <a:custGeom>
            <a:avLst/>
            <a:gdLst/>
            <a:ahLst/>
            <a:cxnLst/>
            <a:rect l="l" t="t" r="r" b="b"/>
            <a:pathLst>
              <a:path w="1924684" h="286385">
                <a:moveTo>
                  <a:pt x="384810" y="5956"/>
                </a:moveTo>
                <a:lnTo>
                  <a:pt x="302310" y="5956"/>
                </a:lnTo>
                <a:lnTo>
                  <a:pt x="302310" y="13665"/>
                </a:lnTo>
                <a:lnTo>
                  <a:pt x="310451" y="14135"/>
                </a:lnTo>
                <a:lnTo>
                  <a:pt x="316763" y="14998"/>
                </a:lnTo>
                <a:lnTo>
                  <a:pt x="327952" y="19761"/>
                </a:lnTo>
                <a:lnTo>
                  <a:pt x="331584" y="25057"/>
                </a:lnTo>
                <a:lnTo>
                  <a:pt x="331584" y="32664"/>
                </a:lnTo>
                <a:lnTo>
                  <a:pt x="331330" y="37757"/>
                </a:lnTo>
                <a:lnTo>
                  <a:pt x="329565" y="47294"/>
                </a:lnTo>
                <a:lnTo>
                  <a:pt x="327545" y="54419"/>
                </a:lnTo>
                <a:lnTo>
                  <a:pt x="272694" y="202615"/>
                </a:lnTo>
                <a:lnTo>
                  <a:pt x="212648" y="47536"/>
                </a:lnTo>
                <a:lnTo>
                  <a:pt x="209194" y="38100"/>
                </a:lnTo>
                <a:lnTo>
                  <a:pt x="208127" y="34569"/>
                </a:lnTo>
                <a:lnTo>
                  <a:pt x="207937" y="32423"/>
                </a:lnTo>
                <a:lnTo>
                  <a:pt x="207937" y="23025"/>
                </a:lnTo>
                <a:lnTo>
                  <a:pt x="210947" y="18148"/>
                </a:lnTo>
                <a:lnTo>
                  <a:pt x="220637" y="14655"/>
                </a:lnTo>
                <a:lnTo>
                  <a:pt x="227698" y="13881"/>
                </a:lnTo>
                <a:lnTo>
                  <a:pt x="237477" y="13665"/>
                </a:lnTo>
                <a:lnTo>
                  <a:pt x="237477" y="5956"/>
                </a:lnTo>
                <a:lnTo>
                  <a:pt x="127228" y="5956"/>
                </a:lnTo>
                <a:lnTo>
                  <a:pt x="127228" y="13665"/>
                </a:lnTo>
                <a:lnTo>
                  <a:pt x="136080" y="13881"/>
                </a:lnTo>
                <a:lnTo>
                  <a:pt x="142697" y="14909"/>
                </a:lnTo>
                <a:lnTo>
                  <a:pt x="154482" y="19850"/>
                </a:lnTo>
                <a:lnTo>
                  <a:pt x="160096" y="25908"/>
                </a:lnTo>
                <a:lnTo>
                  <a:pt x="183184" y="85534"/>
                </a:lnTo>
                <a:lnTo>
                  <a:pt x="139242" y="201714"/>
                </a:lnTo>
                <a:lnTo>
                  <a:pt x="79375" y="46139"/>
                </a:lnTo>
                <a:lnTo>
                  <a:pt x="76746" y="38836"/>
                </a:lnTo>
                <a:lnTo>
                  <a:pt x="76149" y="36233"/>
                </a:lnTo>
                <a:lnTo>
                  <a:pt x="75298" y="33693"/>
                </a:lnTo>
                <a:lnTo>
                  <a:pt x="74891" y="31127"/>
                </a:lnTo>
                <a:lnTo>
                  <a:pt x="74891" y="22466"/>
                </a:lnTo>
                <a:lnTo>
                  <a:pt x="78028" y="18148"/>
                </a:lnTo>
                <a:lnTo>
                  <a:pt x="87579" y="14757"/>
                </a:lnTo>
                <a:lnTo>
                  <a:pt x="93459" y="14135"/>
                </a:lnTo>
                <a:lnTo>
                  <a:pt x="101549" y="13665"/>
                </a:lnTo>
                <a:lnTo>
                  <a:pt x="101549" y="5956"/>
                </a:lnTo>
                <a:lnTo>
                  <a:pt x="0" y="5956"/>
                </a:lnTo>
                <a:lnTo>
                  <a:pt x="0" y="13665"/>
                </a:lnTo>
                <a:lnTo>
                  <a:pt x="8432" y="15049"/>
                </a:lnTo>
                <a:lnTo>
                  <a:pt x="15709" y="17957"/>
                </a:lnTo>
                <a:lnTo>
                  <a:pt x="38582" y="53594"/>
                </a:lnTo>
                <a:lnTo>
                  <a:pt x="57035" y="102006"/>
                </a:lnTo>
                <a:lnTo>
                  <a:pt x="123012" y="284581"/>
                </a:lnTo>
                <a:lnTo>
                  <a:pt x="129222" y="284581"/>
                </a:lnTo>
                <a:lnTo>
                  <a:pt x="193395" y="109867"/>
                </a:lnTo>
                <a:lnTo>
                  <a:pt x="241211" y="237236"/>
                </a:lnTo>
                <a:lnTo>
                  <a:pt x="259448" y="284581"/>
                </a:lnTo>
                <a:lnTo>
                  <a:pt x="265480" y="284581"/>
                </a:lnTo>
                <a:lnTo>
                  <a:pt x="352145" y="38900"/>
                </a:lnTo>
                <a:lnTo>
                  <a:pt x="355079" y="32308"/>
                </a:lnTo>
                <a:lnTo>
                  <a:pt x="384810" y="13665"/>
                </a:lnTo>
                <a:lnTo>
                  <a:pt x="384810" y="5956"/>
                </a:lnTo>
                <a:close/>
              </a:path>
              <a:path w="1924684" h="286385">
                <a:moveTo>
                  <a:pt x="529259" y="5956"/>
                </a:moveTo>
                <a:lnTo>
                  <a:pt x="407682" y="5956"/>
                </a:lnTo>
                <a:lnTo>
                  <a:pt x="407682" y="13677"/>
                </a:lnTo>
                <a:lnTo>
                  <a:pt x="419087" y="14655"/>
                </a:lnTo>
                <a:lnTo>
                  <a:pt x="428294" y="16294"/>
                </a:lnTo>
                <a:lnTo>
                  <a:pt x="447344" y="51054"/>
                </a:lnTo>
                <a:lnTo>
                  <a:pt x="447344" y="234911"/>
                </a:lnTo>
                <a:lnTo>
                  <a:pt x="428294" y="269278"/>
                </a:lnTo>
                <a:lnTo>
                  <a:pt x="407682" y="272135"/>
                </a:lnTo>
                <a:lnTo>
                  <a:pt x="407682" y="279958"/>
                </a:lnTo>
                <a:lnTo>
                  <a:pt x="529259" y="279958"/>
                </a:lnTo>
                <a:lnTo>
                  <a:pt x="529259" y="272135"/>
                </a:lnTo>
                <a:lnTo>
                  <a:pt x="517855" y="270954"/>
                </a:lnTo>
                <a:lnTo>
                  <a:pt x="508596" y="269278"/>
                </a:lnTo>
                <a:lnTo>
                  <a:pt x="489343" y="234911"/>
                </a:lnTo>
                <a:lnTo>
                  <a:pt x="489343" y="51054"/>
                </a:lnTo>
                <a:lnTo>
                  <a:pt x="508596" y="16294"/>
                </a:lnTo>
                <a:lnTo>
                  <a:pt x="529259" y="13677"/>
                </a:lnTo>
                <a:lnTo>
                  <a:pt x="529259" y="5956"/>
                </a:lnTo>
                <a:close/>
              </a:path>
              <a:path w="1924684" h="286385">
                <a:moveTo>
                  <a:pt x="848004" y="5956"/>
                </a:moveTo>
                <a:lnTo>
                  <a:pt x="750620" y="5956"/>
                </a:lnTo>
                <a:lnTo>
                  <a:pt x="750620" y="13677"/>
                </a:lnTo>
                <a:lnTo>
                  <a:pt x="761060" y="15036"/>
                </a:lnTo>
                <a:lnTo>
                  <a:pt x="769556" y="16929"/>
                </a:lnTo>
                <a:lnTo>
                  <a:pt x="789889" y="51142"/>
                </a:lnTo>
                <a:lnTo>
                  <a:pt x="790511" y="66662"/>
                </a:lnTo>
                <a:lnTo>
                  <a:pt x="790511" y="204381"/>
                </a:lnTo>
                <a:lnTo>
                  <a:pt x="630110" y="5956"/>
                </a:lnTo>
                <a:lnTo>
                  <a:pt x="559701" y="5956"/>
                </a:lnTo>
                <a:lnTo>
                  <a:pt x="559701" y="13677"/>
                </a:lnTo>
                <a:lnTo>
                  <a:pt x="568172" y="14135"/>
                </a:lnTo>
                <a:lnTo>
                  <a:pt x="574548" y="14998"/>
                </a:lnTo>
                <a:lnTo>
                  <a:pt x="583184" y="18376"/>
                </a:lnTo>
                <a:lnTo>
                  <a:pt x="588403" y="22783"/>
                </a:lnTo>
                <a:lnTo>
                  <a:pt x="600202" y="36563"/>
                </a:lnTo>
                <a:lnTo>
                  <a:pt x="600202" y="218808"/>
                </a:lnTo>
                <a:lnTo>
                  <a:pt x="592886" y="260438"/>
                </a:lnTo>
                <a:lnTo>
                  <a:pt x="559701" y="272135"/>
                </a:lnTo>
                <a:lnTo>
                  <a:pt x="559701" y="279958"/>
                </a:lnTo>
                <a:lnTo>
                  <a:pt x="657148" y="279958"/>
                </a:lnTo>
                <a:lnTo>
                  <a:pt x="657148" y="272135"/>
                </a:lnTo>
                <a:lnTo>
                  <a:pt x="646899" y="270662"/>
                </a:lnTo>
                <a:lnTo>
                  <a:pt x="638695" y="268643"/>
                </a:lnTo>
                <a:lnTo>
                  <a:pt x="619074" y="234302"/>
                </a:lnTo>
                <a:lnTo>
                  <a:pt x="618451" y="218897"/>
                </a:lnTo>
                <a:lnTo>
                  <a:pt x="618451" y="57848"/>
                </a:lnTo>
                <a:lnTo>
                  <a:pt x="801636" y="284581"/>
                </a:lnTo>
                <a:lnTo>
                  <a:pt x="808786" y="284581"/>
                </a:lnTo>
                <a:lnTo>
                  <a:pt x="808786" y="66878"/>
                </a:lnTo>
                <a:lnTo>
                  <a:pt x="809282" y="52057"/>
                </a:lnTo>
                <a:lnTo>
                  <a:pt x="828421" y="17818"/>
                </a:lnTo>
                <a:lnTo>
                  <a:pt x="848004" y="13677"/>
                </a:lnTo>
                <a:lnTo>
                  <a:pt x="848004" y="5956"/>
                </a:lnTo>
                <a:close/>
              </a:path>
              <a:path w="1924684" h="286385">
                <a:moveTo>
                  <a:pt x="1159268" y="5956"/>
                </a:moveTo>
                <a:lnTo>
                  <a:pt x="1061732" y="5956"/>
                </a:lnTo>
                <a:lnTo>
                  <a:pt x="1061732" y="13677"/>
                </a:lnTo>
                <a:lnTo>
                  <a:pt x="1072286" y="15036"/>
                </a:lnTo>
                <a:lnTo>
                  <a:pt x="1080744" y="16929"/>
                </a:lnTo>
                <a:lnTo>
                  <a:pt x="1101077" y="51142"/>
                </a:lnTo>
                <a:lnTo>
                  <a:pt x="1101699" y="66662"/>
                </a:lnTo>
                <a:lnTo>
                  <a:pt x="1101699" y="204381"/>
                </a:lnTo>
                <a:lnTo>
                  <a:pt x="941336" y="5956"/>
                </a:lnTo>
                <a:lnTo>
                  <a:pt x="870813" y="5956"/>
                </a:lnTo>
                <a:lnTo>
                  <a:pt x="870813" y="13677"/>
                </a:lnTo>
                <a:lnTo>
                  <a:pt x="879373" y="14135"/>
                </a:lnTo>
                <a:lnTo>
                  <a:pt x="885952" y="14998"/>
                </a:lnTo>
                <a:lnTo>
                  <a:pt x="894334" y="18376"/>
                </a:lnTo>
                <a:lnTo>
                  <a:pt x="899604" y="22783"/>
                </a:lnTo>
                <a:lnTo>
                  <a:pt x="911415" y="36563"/>
                </a:lnTo>
                <a:lnTo>
                  <a:pt x="911415" y="218808"/>
                </a:lnTo>
                <a:lnTo>
                  <a:pt x="904024" y="260438"/>
                </a:lnTo>
                <a:lnTo>
                  <a:pt x="870813" y="272135"/>
                </a:lnTo>
                <a:lnTo>
                  <a:pt x="870813" y="279958"/>
                </a:lnTo>
                <a:lnTo>
                  <a:pt x="968235" y="279958"/>
                </a:lnTo>
                <a:lnTo>
                  <a:pt x="968235" y="272135"/>
                </a:lnTo>
                <a:lnTo>
                  <a:pt x="958164" y="270662"/>
                </a:lnTo>
                <a:lnTo>
                  <a:pt x="950036" y="268643"/>
                </a:lnTo>
                <a:lnTo>
                  <a:pt x="930440" y="234302"/>
                </a:lnTo>
                <a:lnTo>
                  <a:pt x="929855" y="218897"/>
                </a:lnTo>
                <a:lnTo>
                  <a:pt x="929855" y="57848"/>
                </a:lnTo>
                <a:lnTo>
                  <a:pt x="1113015" y="284581"/>
                </a:lnTo>
                <a:lnTo>
                  <a:pt x="1120216" y="284581"/>
                </a:lnTo>
                <a:lnTo>
                  <a:pt x="1120216" y="66878"/>
                </a:lnTo>
                <a:lnTo>
                  <a:pt x="1120686" y="52057"/>
                </a:lnTo>
                <a:lnTo>
                  <a:pt x="1139723" y="17818"/>
                </a:lnTo>
                <a:lnTo>
                  <a:pt x="1159268" y="13677"/>
                </a:lnTo>
                <a:lnTo>
                  <a:pt x="1159268" y="5956"/>
                </a:lnTo>
                <a:close/>
              </a:path>
              <a:path w="1924684" h="286385">
                <a:moveTo>
                  <a:pt x="1424927" y="210642"/>
                </a:moveTo>
                <a:lnTo>
                  <a:pt x="1413713" y="210642"/>
                </a:lnTo>
                <a:lnTo>
                  <a:pt x="1405216" y="226415"/>
                </a:lnTo>
                <a:lnTo>
                  <a:pt x="1396314" y="239039"/>
                </a:lnTo>
                <a:lnTo>
                  <a:pt x="1351737" y="261302"/>
                </a:lnTo>
                <a:lnTo>
                  <a:pt x="1315326" y="263575"/>
                </a:lnTo>
                <a:lnTo>
                  <a:pt x="1297762" y="263448"/>
                </a:lnTo>
                <a:lnTo>
                  <a:pt x="1260843" y="255028"/>
                </a:lnTo>
                <a:lnTo>
                  <a:pt x="1260843" y="144538"/>
                </a:lnTo>
                <a:lnTo>
                  <a:pt x="1324965" y="144538"/>
                </a:lnTo>
                <a:lnTo>
                  <a:pt x="1336776" y="145034"/>
                </a:lnTo>
                <a:lnTo>
                  <a:pt x="1367548" y="173367"/>
                </a:lnTo>
                <a:lnTo>
                  <a:pt x="1370101" y="184454"/>
                </a:lnTo>
                <a:lnTo>
                  <a:pt x="1379740" y="184454"/>
                </a:lnTo>
                <a:lnTo>
                  <a:pt x="1379740" y="88404"/>
                </a:lnTo>
                <a:lnTo>
                  <a:pt x="1370101" y="88404"/>
                </a:lnTo>
                <a:lnTo>
                  <a:pt x="1367650" y="99415"/>
                </a:lnTo>
                <a:lnTo>
                  <a:pt x="1364894" y="108419"/>
                </a:lnTo>
                <a:lnTo>
                  <a:pt x="1324965" y="128168"/>
                </a:lnTo>
                <a:lnTo>
                  <a:pt x="1260843" y="128168"/>
                </a:lnTo>
                <a:lnTo>
                  <a:pt x="1260843" y="29603"/>
                </a:lnTo>
                <a:lnTo>
                  <a:pt x="1261516" y="25908"/>
                </a:lnTo>
                <a:lnTo>
                  <a:pt x="1264424" y="21958"/>
                </a:lnTo>
                <a:lnTo>
                  <a:pt x="1268247" y="20993"/>
                </a:lnTo>
                <a:lnTo>
                  <a:pt x="1330794" y="20993"/>
                </a:lnTo>
                <a:lnTo>
                  <a:pt x="1370926" y="25590"/>
                </a:lnTo>
                <a:lnTo>
                  <a:pt x="1393583" y="64808"/>
                </a:lnTo>
                <a:lnTo>
                  <a:pt x="1403896" y="64808"/>
                </a:lnTo>
                <a:lnTo>
                  <a:pt x="1402029" y="5956"/>
                </a:lnTo>
                <a:lnTo>
                  <a:pt x="1182319" y="5956"/>
                </a:lnTo>
                <a:lnTo>
                  <a:pt x="1182319" y="13677"/>
                </a:lnTo>
                <a:lnTo>
                  <a:pt x="1192872" y="14859"/>
                </a:lnTo>
                <a:lnTo>
                  <a:pt x="1201394" y="16675"/>
                </a:lnTo>
                <a:lnTo>
                  <a:pt x="1219098" y="51054"/>
                </a:lnTo>
                <a:lnTo>
                  <a:pt x="1219098" y="234911"/>
                </a:lnTo>
                <a:lnTo>
                  <a:pt x="1201305" y="268884"/>
                </a:lnTo>
                <a:lnTo>
                  <a:pt x="1182319" y="272135"/>
                </a:lnTo>
                <a:lnTo>
                  <a:pt x="1182319" y="279958"/>
                </a:lnTo>
                <a:lnTo>
                  <a:pt x="1406512" y="279958"/>
                </a:lnTo>
                <a:lnTo>
                  <a:pt x="1424927" y="210642"/>
                </a:lnTo>
                <a:close/>
              </a:path>
              <a:path w="1924684" h="286385">
                <a:moveTo>
                  <a:pt x="1718119" y="272122"/>
                </a:moveTo>
                <a:lnTo>
                  <a:pt x="1709839" y="271297"/>
                </a:lnTo>
                <a:lnTo>
                  <a:pt x="1703222" y="269392"/>
                </a:lnTo>
                <a:lnTo>
                  <a:pt x="1697977" y="266446"/>
                </a:lnTo>
                <a:lnTo>
                  <a:pt x="1692668" y="263677"/>
                </a:lnTo>
                <a:lnTo>
                  <a:pt x="1687436" y="259080"/>
                </a:lnTo>
                <a:lnTo>
                  <a:pt x="1682191" y="252577"/>
                </a:lnTo>
                <a:lnTo>
                  <a:pt x="1600619" y="152412"/>
                </a:lnTo>
                <a:lnTo>
                  <a:pt x="1596834" y="147764"/>
                </a:lnTo>
                <a:lnTo>
                  <a:pt x="1613230" y="144462"/>
                </a:lnTo>
                <a:lnTo>
                  <a:pt x="1627835" y="139738"/>
                </a:lnTo>
                <a:lnTo>
                  <a:pt x="1660359" y="116827"/>
                </a:lnTo>
                <a:lnTo>
                  <a:pt x="1671726" y="78473"/>
                </a:lnTo>
                <a:lnTo>
                  <a:pt x="1668868" y="57162"/>
                </a:lnTo>
                <a:lnTo>
                  <a:pt x="1660321" y="39471"/>
                </a:lnTo>
                <a:lnTo>
                  <a:pt x="1646110" y="25425"/>
                </a:lnTo>
                <a:lnTo>
                  <a:pt x="1637639" y="20980"/>
                </a:lnTo>
                <a:lnTo>
                  <a:pt x="1626501" y="15151"/>
                </a:lnTo>
                <a:lnTo>
                  <a:pt x="1626501" y="77952"/>
                </a:lnTo>
                <a:lnTo>
                  <a:pt x="1624457" y="95377"/>
                </a:lnTo>
                <a:lnTo>
                  <a:pt x="1593672" y="129451"/>
                </a:lnTo>
                <a:lnTo>
                  <a:pt x="1550466" y="137464"/>
                </a:lnTo>
                <a:lnTo>
                  <a:pt x="1529727" y="138607"/>
                </a:lnTo>
                <a:lnTo>
                  <a:pt x="1529727" y="29184"/>
                </a:lnTo>
                <a:lnTo>
                  <a:pt x="1531023" y="25171"/>
                </a:lnTo>
                <a:lnTo>
                  <a:pt x="1533626" y="23482"/>
                </a:lnTo>
                <a:lnTo>
                  <a:pt x="1536407" y="21831"/>
                </a:lnTo>
                <a:lnTo>
                  <a:pt x="1543532" y="20980"/>
                </a:lnTo>
                <a:lnTo>
                  <a:pt x="1555191" y="20980"/>
                </a:lnTo>
                <a:lnTo>
                  <a:pt x="1597012" y="28168"/>
                </a:lnTo>
                <a:lnTo>
                  <a:pt x="1624685" y="61163"/>
                </a:lnTo>
                <a:lnTo>
                  <a:pt x="1626501" y="77952"/>
                </a:lnTo>
                <a:lnTo>
                  <a:pt x="1626501" y="15151"/>
                </a:lnTo>
                <a:lnTo>
                  <a:pt x="1583550" y="6540"/>
                </a:lnTo>
                <a:lnTo>
                  <a:pt x="1566341" y="5969"/>
                </a:lnTo>
                <a:lnTo>
                  <a:pt x="1451381" y="5969"/>
                </a:lnTo>
                <a:lnTo>
                  <a:pt x="1451381" y="13690"/>
                </a:lnTo>
                <a:lnTo>
                  <a:pt x="1461871" y="14922"/>
                </a:lnTo>
                <a:lnTo>
                  <a:pt x="1470317" y="16789"/>
                </a:lnTo>
                <a:lnTo>
                  <a:pt x="1487932" y="51041"/>
                </a:lnTo>
                <a:lnTo>
                  <a:pt x="1487932" y="230276"/>
                </a:lnTo>
                <a:lnTo>
                  <a:pt x="1471256" y="268655"/>
                </a:lnTo>
                <a:lnTo>
                  <a:pt x="1451381" y="272122"/>
                </a:lnTo>
                <a:lnTo>
                  <a:pt x="1451381" y="279958"/>
                </a:lnTo>
                <a:lnTo>
                  <a:pt x="1567256" y="279958"/>
                </a:lnTo>
                <a:lnTo>
                  <a:pt x="1567256" y="272122"/>
                </a:lnTo>
                <a:lnTo>
                  <a:pt x="1556461" y="270891"/>
                </a:lnTo>
                <a:lnTo>
                  <a:pt x="1547787" y="269113"/>
                </a:lnTo>
                <a:lnTo>
                  <a:pt x="1529727" y="235115"/>
                </a:lnTo>
                <a:lnTo>
                  <a:pt x="1529727" y="153682"/>
                </a:lnTo>
                <a:lnTo>
                  <a:pt x="1546860" y="152412"/>
                </a:lnTo>
                <a:lnTo>
                  <a:pt x="1650606" y="279958"/>
                </a:lnTo>
                <a:lnTo>
                  <a:pt x="1718119" y="279958"/>
                </a:lnTo>
                <a:lnTo>
                  <a:pt x="1718119" y="272122"/>
                </a:lnTo>
                <a:close/>
              </a:path>
              <a:path w="1924684" h="286385">
                <a:moveTo>
                  <a:pt x="1924583" y="209537"/>
                </a:moveTo>
                <a:lnTo>
                  <a:pt x="1910816" y="167601"/>
                </a:lnTo>
                <a:lnTo>
                  <a:pt x="1878418" y="139204"/>
                </a:lnTo>
                <a:lnTo>
                  <a:pt x="1826018" y="106451"/>
                </a:lnTo>
                <a:lnTo>
                  <a:pt x="1816392" y="100215"/>
                </a:lnTo>
                <a:lnTo>
                  <a:pt x="1788388" y="69786"/>
                </a:lnTo>
                <a:lnTo>
                  <a:pt x="1785924" y="54952"/>
                </a:lnTo>
                <a:lnTo>
                  <a:pt x="1786724" y="46482"/>
                </a:lnTo>
                <a:lnTo>
                  <a:pt x="1820202" y="17640"/>
                </a:lnTo>
                <a:lnTo>
                  <a:pt x="1828482" y="17018"/>
                </a:lnTo>
                <a:lnTo>
                  <a:pt x="1839518" y="17995"/>
                </a:lnTo>
                <a:lnTo>
                  <a:pt x="1883371" y="42138"/>
                </a:lnTo>
                <a:lnTo>
                  <a:pt x="1905635" y="88404"/>
                </a:lnTo>
                <a:lnTo>
                  <a:pt x="1915274" y="88404"/>
                </a:lnTo>
                <a:lnTo>
                  <a:pt x="1906193" y="0"/>
                </a:lnTo>
                <a:lnTo>
                  <a:pt x="1898523" y="0"/>
                </a:lnTo>
                <a:lnTo>
                  <a:pt x="1897354" y="4343"/>
                </a:lnTo>
                <a:lnTo>
                  <a:pt x="1895830" y="7581"/>
                </a:lnTo>
                <a:lnTo>
                  <a:pt x="1891804" y="12293"/>
                </a:lnTo>
                <a:lnTo>
                  <a:pt x="1888324" y="13411"/>
                </a:lnTo>
                <a:lnTo>
                  <a:pt x="1881352" y="13411"/>
                </a:lnTo>
                <a:lnTo>
                  <a:pt x="1873504" y="11188"/>
                </a:lnTo>
                <a:lnTo>
                  <a:pt x="1860232" y="6705"/>
                </a:lnTo>
                <a:lnTo>
                  <a:pt x="1850542" y="3771"/>
                </a:lnTo>
                <a:lnTo>
                  <a:pt x="1841588" y="1676"/>
                </a:lnTo>
                <a:lnTo>
                  <a:pt x="1833333" y="419"/>
                </a:lnTo>
                <a:lnTo>
                  <a:pt x="1825790" y="0"/>
                </a:lnTo>
                <a:lnTo>
                  <a:pt x="1809318" y="1308"/>
                </a:lnTo>
                <a:lnTo>
                  <a:pt x="1770265" y="20993"/>
                </a:lnTo>
                <a:lnTo>
                  <a:pt x="1750593" y="58254"/>
                </a:lnTo>
                <a:lnTo>
                  <a:pt x="1749285" y="73329"/>
                </a:lnTo>
                <a:lnTo>
                  <a:pt x="1750390" y="84950"/>
                </a:lnTo>
                <a:lnTo>
                  <a:pt x="1772005" y="121894"/>
                </a:lnTo>
                <a:lnTo>
                  <a:pt x="1841855" y="168262"/>
                </a:lnTo>
                <a:lnTo>
                  <a:pt x="1853247" y="175996"/>
                </a:lnTo>
                <a:lnTo>
                  <a:pt x="1879053" y="204203"/>
                </a:lnTo>
                <a:lnTo>
                  <a:pt x="1882736" y="223202"/>
                </a:lnTo>
                <a:lnTo>
                  <a:pt x="1881847" y="233781"/>
                </a:lnTo>
                <a:lnTo>
                  <a:pt x="1852764" y="267677"/>
                </a:lnTo>
                <a:lnTo>
                  <a:pt x="1834400" y="270827"/>
                </a:lnTo>
                <a:lnTo>
                  <a:pt x="1816976" y="269011"/>
                </a:lnTo>
                <a:lnTo>
                  <a:pt x="1773770" y="241935"/>
                </a:lnTo>
                <a:lnTo>
                  <a:pt x="1749285" y="197485"/>
                </a:lnTo>
                <a:lnTo>
                  <a:pt x="1739506" y="197485"/>
                </a:lnTo>
                <a:lnTo>
                  <a:pt x="1751799" y="285788"/>
                </a:lnTo>
                <a:lnTo>
                  <a:pt x="1761121" y="285788"/>
                </a:lnTo>
                <a:lnTo>
                  <a:pt x="1761477" y="282282"/>
                </a:lnTo>
                <a:lnTo>
                  <a:pt x="1762645" y="278904"/>
                </a:lnTo>
                <a:lnTo>
                  <a:pt x="1766036" y="272694"/>
                </a:lnTo>
                <a:lnTo>
                  <a:pt x="1769414" y="271145"/>
                </a:lnTo>
                <a:lnTo>
                  <a:pt x="1776145" y="271145"/>
                </a:lnTo>
                <a:lnTo>
                  <a:pt x="1783969" y="273596"/>
                </a:lnTo>
                <a:lnTo>
                  <a:pt x="1797989" y="278472"/>
                </a:lnTo>
                <a:lnTo>
                  <a:pt x="1808289" y="281660"/>
                </a:lnTo>
                <a:lnTo>
                  <a:pt x="1818386" y="283946"/>
                </a:lnTo>
                <a:lnTo>
                  <a:pt x="1828253" y="285330"/>
                </a:lnTo>
                <a:lnTo>
                  <a:pt x="1837880" y="285788"/>
                </a:lnTo>
                <a:lnTo>
                  <a:pt x="1855939" y="284416"/>
                </a:lnTo>
                <a:lnTo>
                  <a:pt x="1900275" y="263982"/>
                </a:lnTo>
                <a:lnTo>
                  <a:pt x="1923059" y="225221"/>
                </a:lnTo>
                <a:lnTo>
                  <a:pt x="1924583" y="209537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4" name="object 44"/>
          <p:cNvSpPr/>
          <p:nvPr/>
        </p:nvSpPr>
        <p:spPr>
          <a:xfrm>
            <a:off x="483699" y="2019313"/>
            <a:ext cx="1690055" cy="395695"/>
          </a:xfrm>
          <a:custGeom>
            <a:avLst/>
            <a:gdLst/>
            <a:ahLst/>
            <a:cxnLst/>
            <a:rect l="l" t="t" r="r" b="b"/>
            <a:pathLst>
              <a:path w="2891154" h="676910">
                <a:moveTo>
                  <a:pt x="691184" y="597954"/>
                </a:moveTo>
                <a:lnTo>
                  <a:pt x="646061" y="553110"/>
                </a:lnTo>
                <a:lnTo>
                  <a:pt x="597560" y="512432"/>
                </a:lnTo>
                <a:lnTo>
                  <a:pt x="549427" y="476897"/>
                </a:lnTo>
                <a:lnTo>
                  <a:pt x="505371" y="447459"/>
                </a:lnTo>
                <a:lnTo>
                  <a:pt x="469138" y="425069"/>
                </a:lnTo>
                <a:lnTo>
                  <a:pt x="444449" y="410692"/>
                </a:lnTo>
                <a:lnTo>
                  <a:pt x="470674" y="373888"/>
                </a:lnTo>
                <a:lnTo>
                  <a:pt x="498271" y="326605"/>
                </a:lnTo>
                <a:lnTo>
                  <a:pt x="524675" y="274955"/>
                </a:lnTo>
                <a:lnTo>
                  <a:pt x="547319" y="225031"/>
                </a:lnTo>
                <a:lnTo>
                  <a:pt x="581113" y="144233"/>
                </a:lnTo>
                <a:lnTo>
                  <a:pt x="588314" y="127787"/>
                </a:lnTo>
                <a:lnTo>
                  <a:pt x="548894" y="85191"/>
                </a:lnTo>
                <a:lnTo>
                  <a:pt x="518439" y="86715"/>
                </a:lnTo>
                <a:lnTo>
                  <a:pt x="478802" y="87706"/>
                </a:lnTo>
                <a:lnTo>
                  <a:pt x="442468" y="88239"/>
                </a:lnTo>
                <a:lnTo>
                  <a:pt x="164287" y="90322"/>
                </a:lnTo>
                <a:lnTo>
                  <a:pt x="131114" y="90017"/>
                </a:lnTo>
                <a:lnTo>
                  <a:pt x="98679" y="89115"/>
                </a:lnTo>
                <a:lnTo>
                  <a:pt x="62699" y="87604"/>
                </a:lnTo>
                <a:lnTo>
                  <a:pt x="63500" y="143865"/>
                </a:lnTo>
                <a:lnTo>
                  <a:pt x="173228" y="141046"/>
                </a:lnTo>
                <a:lnTo>
                  <a:pt x="203327" y="140652"/>
                </a:lnTo>
                <a:lnTo>
                  <a:pt x="444449" y="139039"/>
                </a:lnTo>
                <a:lnTo>
                  <a:pt x="433171" y="176999"/>
                </a:lnTo>
                <a:lnTo>
                  <a:pt x="419493" y="218478"/>
                </a:lnTo>
                <a:lnTo>
                  <a:pt x="402932" y="262445"/>
                </a:lnTo>
                <a:lnTo>
                  <a:pt x="382955" y="307924"/>
                </a:lnTo>
                <a:lnTo>
                  <a:pt x="359067" y="353885"/>
                </a:lnTo>
                <a:lnTo>
                  <a:pt x="330746" y="399326"/>
                </a:lnTo>
                <a:lnTo>
                  <a:pt x="297497" y="443242"/>
                </a:lnTo>
                <a:lnTo>
                  <a:pt x="258800" y="484632"/>
                </a:lnTo>
                <a:lnTo>
                  <a:pt x="213779" y="522808"/>
                </a:lnTo>
                <a:lnTo>
                  <a:pt x="167398" y="554761"/>
                </a:lnTo>
                <a:lnTo>
                  <a:pt x="121246" y="580872"/>
                </a:lnTo>
                <a:lnTo>
                  <a:pt x="76898" y="601497"/>
                </a:lnTo>
                <a:lnTo>
                  <a:pt x="35966" y="616978"/>
                </a:lnTo>
                <a:lnTo>
                  <a:pt x="0" y="627684"/>
                </a:lnTo>
                <a:lnTo>
                  <a:pt x="21704" y="676706"/>
                </a:lnTo>
                <a:lnTo>
                  <a:pt x="77800" y="658977"/>
                </a:lnTo>
                <a:lnTo>
                  <a:pt x="129133" y="640778"/>
                </a:lnTo>
                <a:lnTo>
                  <a:pt x="176314" y="621614"/>
                </a:lnTo>
                <a:lnTo>
                  <a:pt x="219938" y="600964"/>
                </a:lnTo>
                <a:lnTo>
                  <a:pt x="260616" y="578307"/>
                </a:lnTo>
                <a:lnTo>
                  <a:pt x="298945" y="553123"/>
                </a:lnTo>
                <a:lnTo>
                  <a:pt x="335521" y="524903"/>
                </a:lnTo>
                <a:lnTo>
                  <a:pt x="370954" y="493141"/>
                </a:lnTo>
                <a:lnTo>
                  <a:pt x="405841" y="457301"/>
                </a:lnTo>
                <a:lnTo>
                  <a:pt x="433209" y="480669"/>
                </a:lnTo>
                <a:lnTo>
                  <a:pt x="462711" y="507822"/>
                </a:lnTo>
                <a:lnTo>
                  <a:pt x="493763" y="539483"/>
                </a:lnTo>
                <a:lnTo>
                  <a:pt x="525818" y="576364"/>
                </a:lnTo>
                <a:lnTo>
                  <a:pt x="558317" y="619188"/>
                </a:lnTo>
                <a:lnTo>
                  <a:pt x="590689" y="668667"/>
                </a:lnTo>
                <a:lnTo>
                  <a:pt x="691184" y="597954"/>
                </a:lnTo>
                <a:close/>
              </a:path>
              <a:path w="2891154" h="676910">
                <a:moveTo>
                  <a:pt x="1403184" y="334340"/>
                </a:moveTo>
                <a:lnTo>
                  <a:pt x="1312570" y="334340"/>
                </a:lnTo>
                <a:lnTo>
                  <a:pt x="1312570" y="335610"/>
                </a:lnTo>
                <a:lnTo>
                  <a:pt x="851623" y="335610"/>
                </a:lnTo>
                <a:lnTo>
                  <a:pt x="851623" y="334340"/>
                </a:lnTo>
                <a:lnTo>
                  <a:pt x="695896" y="334340"/>
                </a:lnTo>
                <a:lnTo>
                  <a:pt x="695896" y="335610"/>
                </a:lnTo>
                <a:lnTo>
                  <a:pt x="695896" y="402920"/>
                </a:lnTo>
                <a:lnTo>
                  <a:pt x="1403184" y="402920"/>
                </a:lnTo>
                <a:lnTo>
                  <a:pt x="1403184" y="335610"/>
                </a:lnTo>
                <a:lnTo>
                  <a:pt x="1403184" y="334340"/>
                </a:lnTo>
                <a:close/>
              </a:path>
              <a:path w="2891154" h="676910">
                <a:moveTo>
                  <a:pt x="1706905" y="107696"/>
                </a:moveTo>
                <a:lnTo>
                  <a:pt x="1697266" y="106083"/>
                </a:lnTo>
                <a:lnTo>
                  <a:pt x="1690801" y="105283"/>
                </a:lnTo>
                <a:lnTo>
                  <a:pt x="1575066" y="85991"/>
                </a:lnTo>
                <a:lnTo>
                  <a:pt x="1573060" y="160616"/>
                </a:lnTo>
                <a:lnTo>
                  <a:pt x="1567294" y="228092"/>
                </a:lnTo>
                <a:lnTo>
                  <a:pt x="1558163" y="288899"/>
                </a:lnTo>
                <a:lnTo>
                  <a:pt x="1546047" y="343535"/>
                </a:lnTo>
                <a:lnTo>
                  <a:pt x="1531366" y="392480"/>
                </a:lnTo>
                <a:lnTo>
                  <a:pt x="1514500" y="436206"/>
                </a:lnTo>
                <a:lnTo>
                  <a:pt x="1495831" y="475221"/>
                </a:lnTo>
                <a:lnTo>
                  <a:pt x="1475778" y="509993"/>
                </a:lnTo>
                <a:lnTo>
                  <a:pt x="1433029" y="568782"/>
                </a:lnTo>
                <a:lnTo>
                  <a:pt x="1389405" y="616432"/>
                </a:lnTo>
                <a:lnTo>
                  <a:pt x="1432814" y="646163"/>
                </a:lnTo>
                <a:lnTo>
                  <a:pt x="1476984" y="608749"/>
                </a:lnTo>
                <a:lnTo>
                  <a:pt x="1515719" y="572084"/>
                </a:lnTo>
                <a:lnTo>
                  <a:pt x="1549463" y="535660"/>
                </a:lnTo>
                <a:lnTo>
                  <a:pt x="1578648" y="498983"/>
                </a:lnTo>
                <a:lnTo>
                  <a:pt x="1603717" y="461518"/>
                </a:lnTo>
                <a:lnTo>
                  <a:pt x="1625104" y="422744"/>
                </a:lnTo>
                <a:lnTo>
                  <a:pt x="1643240" y="382181"/>
                </a:lnTo>
                <a:lnTo>
                  <a:pt x="1658569" y="339280"/>
                </a:lnTo>
                <a:lnTo>
                  <a:pt x="1671523" y="293560"/>
                </a:lnTo>
                <a:lnTo>
                  <a:pt x="1682521" y="244475"/>
                </a:lnTo>
                <a:lnTo>
                  <a:pt x="1692033" y="191541"/>
                </a:lnTo>
                <a:lnTo>
                  <a:pt x="1700453" y="134213"/>
                </a:lnTo>
                <a:lnTo>
                  <a:pt x="1701253" y="130200"/>
                </a:lnTo>
                <a:lnTo>
                  <a:pt x="1706905" y="114935"/>
                </a:lnTo>
                <a:lnTo>
                  <a:pt x="1706905" y="107696"/>
                </a:lnTo>
                <a:close/>
              </a:path>
              <a:path w="2891154" h="676910">
                <a:moveTo>
                  <a:pt x="2151316" y="571423"/>
                </a:moveTo>
                <a:lnTo>
                  <a:pt x="2134539" y="523189"/>
                </a:lnTo>
                <a:lnTo>
                  <a:pt x="2116353" y="475462"/>
                </a:lnTo>
                <a:lnTo>
                  <a:pt x="2096770" y="428282"/>
                </a:lnTo>
                <a:lnTo>
                  <a:pt x="2075827" y="381711"/>
                </a:lnTo>
                <a:lnTo>
                  <a:pt x="2053526" y="335762"/>
                </a:lnTo>
                <a:lnTo>
                  <a:pt x="2029891" y="290499"/>
                </a:lnTo>
                <a:lnTo>
                  <a:pt x="2004961" y="245948"/>
                </a:lnTo>
                <a:lnTo>
                  <a:pt x="1978723" y="202145"/>
                </a:lnTo>
                <a:lnTo>
                  <a:pt x="1951215" y="159131"/>
                </a:lnTo>
                <a:lnTo>
                  <a:pt x="1922907" y="119849"/>
                </a:lnTo>
                <a:lnTo>
                  <a:pt x="1907019" y="98336"/>
                </a:lnTo>
                <a:lnTo>
                  <a:pt x="1896554" y="83578"/>
                </a:lnTo>
                <a:lnTo>
                  <a:pt x="1844306" y="109296"/>
                </a:lnTo>
                <a:lnTo>
                  <a:pt x="1869363" y="153974"/>
                </a:lnTo>
                <a:lnTo>
                  <a:pt x="1892757" y="200101"/>
                </a:lnTo>
                <a:lnTo>
                  <a:pt x="1914512" y="247319"/>
                </a:lnTo>
                <a:lnTo>
                  <a:pt x="1934591" y="295287"/>
                </a:lnTo>
                <a:lnTo>
                  <a:pt x="1952993" y="343662"/>
                </a:lnTo>
                <a:lnTo>
                  <a:pt x="1969693" y="392087"/>
                </a:lnTo>
                <a:lnTo>
                  <a:pt x="1984717" y="440220"/>
                </a:lnTo>
                <a:lnTo>
                  <a:pt x="1998014" y="487718"/>
                </a:lnTo>
                <a:lnTo>
                  <a:pt x="2009597" y="534212"/>
                </a:lnTo>
                <a:lnTo>
                  <a:pt x="2019439" y="579386"/>
                </a:lnTo>
                <a:lnTo>
                  <a:pt x="2027542" y="622858"/>
                </a:lnTo>
                <a:lnTo>
                  <a:pt x="2151316" y="571423"/>
                </a:lnTo>
                <a:close/>
              </a:path>
              <a:path w="2891154" h="676910">
                <a:moveTo>
                  <a:pt x="2174633" y="82778"/>
                </a:moveTo>
                <a:lnTo>
                  <a:pt x="2168042" y="50177"/>
                </a:lnTo>
                <a:lnTo>
                  <a:pt x="2162911" y="42595"/>
                </a:lnTo>
                <a:lnTo>
                  <a:pt x="2150237" y="23914"/>
                </a:lnTo>
                <a:lnTo>
                  <a:pt x="2132025" y="11696"/>
                </a:lnTo>
                <a:lnTo>
                  <a:pt x="2132025" y="82778"/>
                </a:lnTo>
                <a:lnTo>
                  <a:pt x="2128926" y="98894"/>
                </a:lnTo>
                <a:lnTo>
                  <a:pt x="2120481" y="111620"/>
                </a:lnTo>
                <a:lnTo>
                  <a:pt x="2107971" y="119964"/>
                </a:lnTo>
                <a:lnTo>
                  <a:pt x="2092655" y="122961"/>
                </a:lnTo>
                <a:lnTo>
                  <a:pt x="2077224" y="119849"/>
                </a:lnTo>
                <a:lnTo>
                  <a:pt x="2064423" y="111315"/>
                </a:lnTo>
                <a:lnTo>
                  <a:pt x="2055698" y="98552"/>
                </a:lnTo>
                <a:lnTo>
                  <a:pt x="2052472" y="82778"/>
                </a:lnTo>
                <a:lnTo>
                  <a:pt x="2055583" y="67360"/>
                </a:lnTo>
                <a:lnTo>
                  <a:pt x="2064118" y="54559"/>
                </a:lnTo>
                <a:lnTo>
                  <a:pt x="2076881" y="45834"/>
                </a:lnTo>
                <a:lnTo>
                  <a:pt x="2092655" y="42595"/>
                </a:lnTo>
                <a:lnTo>
                  <a:pt x="2108314" y="45834"/>
                </a:lnTo>
                <a:lnTo>
                  <a:pt x="2120785" y="54559"/>
                </a:lnTo>
                <a:lnTo>
                  <a:pt x="2129040" y="67360"/>
                </a:lnTo>
                <a:lnTo>
                  <a:pt x="2132025" y="82778"/>
                </a:lnTo>
                <a:lnTo>
                  <a:pt x="2132025" y="11696"/>
                </a:lnTo>
                <a:lnTo>
                  <a:pt x="2124125" y="6388"/>
                </a:lnTo>
                <a:lnTo>
                  <a:pt x="2092655" y="0"/>
                </a:lnTo>
                <a:lnTo>
                  <a:pt x="2060854" y="6388"/>
                </a:lnTo>
                <a:lnTo>
                  <a:pt x="2034781" y="23914"/>
                </a:lnTo>
                <a:lnTo>
                  <a:pt x="2017153" y="50177"/>
                </a:lnTo>
                <a:lnTo>
                  <a:pt x="2010676" y="82778"/>
                </a:lnTo>
                <a:lnTo>
                  <a:pt x="2017268" y="115722"/>
                </a:lnTo>
                <a:lnTo>
                  <a:pt x="2035086" y="141960"/>
                </a:lnTo>
                <a:lnTo>
                  <a:pt x="2061197" y="159296"/>
                </a:lnTo>
                <a:lnTo>
                  <a:pt x="2092655" y="165557"/>
                </a:lnTo>
                <a:lnTo>
                  <a:pt x="2124125" y="159296"/>
                </a:lnTo>
                <a:lnTo>
                  <a:pt x="2150237" y="141960"/>
                </a:lnTo>
                <a:lnTo>
                  <a:pt x="2163127" y="122961"/>
                </a:lnTo>
                <a:lnTo>
                  <a:pt x="2168042" y="115722"/>
                </a:lnTo>
                <a:lnTo>
                  <a:pt x="2174633" y="82778"/>
                </a:lnTo>
                <a:close/>
              </a:path>
              <a:path w="2891154" h="676910">
                <a:moveTo>
                  <a:pt x="2890977" y="334340"/>
                </a:moveTo>
                <a:lnTo>
                  <a:pt x="2800362" y="334340"/>
                </a:lnTo>
                <a:lnTo>
                  <a:pt x="2800362" y="335610"/>
                </a:lnTo>
                <a:lnTo>
                  <a:pt x="2339416" y="335610"/>
                </a:lnTo>
                <a:lnTo>
                  <a:pt x="2339416" y="334340"/>
                </a:lnTo>
                <a:lnTo>
                  <a:pt x="2183688" y="334340"/>
                </a:lnTo>
                <a:lnTo>
                  <a:pt x="2183688" y="335610"/>
                </a:lnTo>
                <a:lnTo>
                  <a:pt x="2183688" y="402920"/>
                </a:lnTo>
                <a:lnTo>
                  <a:pt x="2890977" y="402920"/>
                </a:lnTo>
                <a:lnTo>
                  <a:pt x="2890977" y="335610"/>
                </a:lnTo>
                <a:lnTo>
                  <a:pt x="2890977" y="334340"/>
                </a:lnTo>
                <a:close/>
              </a:path>
            </a:pathLst>
          </a:custGeom>
          <a:solidFill>
            <a:srgbClr val="EF412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5" name="object 45"/>
          <p:cNvSpPr/>
          <p:nvPr/>
        </p:nvSpPr>
        <p:spPr>
          <a:xfrm>
            <a:off x="2202877" y="2040924"/>
            <a:ext cx="861917" cy="393839"/>
          </a:xfrm>
          <a:custGeom>
            <a:avLst/>
            <a:gdLst/>
            <a:ahLst/>
            <a:cxnLst/>
            <a:rect l="l" t="t" r="r" b="b"/>
            <a:pathLst>
              <a:path w="1474470" h="673735">
                <a:moveTo>
                  <a:pt x="650963" y="133426"/>
                </a:moveTo>
                <a:lnTo>
                  <a:pt x="628878" y="109334"/>
                </a:lnTo>
                <a:lnTo>
                  <a:pt x="605053" y="86601"/>
                </a:lnTo>
                <a:lnTo>
                  <a:pt x="579882" y="65379"/>
                </a:lnTo>
                <a:lnTo>
                  <a:pt x="553732" y="45821"/>
                </a:lnTo>
                <a:lnTo>
                  <a:pt x="518350" y="73952"/>
                </a:lnTo>
                <a:lnTo>
                  <a:pt x="541362" y="96507"/>
                </a:lnTo>
                <a:lnTo>
                  <a:pt x="563765" y="121767"/>
                </a:lnTo>
                <a:lnTo>
                  <a:pt x="584365" y="147624"/>
                </a:lnTo>
                <a:lnTo>
                  <a:pt x="601941" y="171996"/>
                </a:lnTo>
                <a:lnTo>
                  <a:pt x="650963" y="133426"/>
                </a:lnTo>
                <a:close/>
              </a:path>
              <a:path w="1474470" h="673735">
                <a:moveTo>
                  <a:pt x="720915" y="77965"/>
                </a:moveTo>
                <a:lnTo>
                  <a:pt x="699020" y="56083"/>
                </a:lnTo>
                <a:lnTo>
                  <a:pt x="677278" y="36766"/>
                </a:lnTo>
                <a:lnTo>
                  <a:pt x="654646" y="18961"/>
                </a:lnTo>
                <a:lnTo>
                  <a:pt x="630059" y="1625"/>
                </a:lnTo>
                <a:lnTo>
                  <a:pt x="594728" y="32956"/>
                </a:lnTo>
                <a:lnTo>
                  <a:pt x="621576" y="57658"/>
                </a:lnTo>
                <a:lnTo>
                  <a:pt x="643826" y="81686"/>
                </a:lnTo>
                <a:lnTo>
                  <a:pt x="660819" y="102235"/>
                </a:lnTo>
                <a:lnTo>
                  <a:pt x="671855" y="116547"/>
                </a:lnTo>
                <a:lnTo>
                  <a:pt x="720915" y="77965"/>
                </a:lnTo>
                <a:close/>
              </a:path>
              <a:path w="1474470" h="673735">
                <a:moveTo>
                  <a:pt x="740194" y="512775"/>
                </a:moveTo>
                <a:lnTo>
                  <a:pt x="697496" y="459714"/>
                </a:lnTo>
                <a:lnTo>
                  <a:pt x="655205" y="408965"/>
                </a:lnTo>
                <a:lnTo>
                  <a:pt x="614921" y="361937"/>
                </a:lnTo>
                <a:lnTo>
                  <a:pt x="578218" y="320065"/>
                </a:lnTo>
                <a:lnTo>
                  <a:pt x="546696" y="284746"/>
                </a:lnTo>
                <a:lnTo>
                  <a:pt x="505523" y="239509"/>
                </a:lnTo>
                <a:lnTo>
                  <a:pt x="429818" y="160274"/>
                </a:lnTo>
                <a:lnTo>
                  <a:pt x="405866" y="137452"/>
                </a:lnTo>
                <a:lnTo>
                  <a:pt x="379412" y="112229"/>
                </a:lnTo>
                <a:lnTo>
                  <a:pt x="347421" y="87553"/>
                </a:lnTo>
                <a:lnTo>
                  <a:pt x="326910" y="78460"/>
                </a:lnTo>
                <a:lnTo>
                  <a:pt x="310997" y="77165"/>
                </a:lnTo>
                <a:lnTo>
                  <a:pt x="281025" y="84632"/>
                </a:lnTo>
                <a:lnTo>
                  <a:pt x="215061" y="143281"/>
                </a:lnTo>
                <a:lnTo>
                  <a:pt x="171970" y="193700"/>
                </a:lnTo>
                <a:lnTo>
                  <a:pt x="146151" y="225552"/>
                </a:lnTo>
                <a:lnTo>
                  <a:pt x="64122" y="327660"/>
                </a:lnTo>
                <a:lnTo>
                  <a:pt x="25438" y="375145"/>
                </a:lnTo>
                <a:lnTo>
                  <a:pt x="0" y="405079"/>
                </a:lnTo>
                <a:lnTo>
                  <a:pt x="89192" y="466966"/>
                </a:lnTo>
                <a:lnTo>
                  <a:pt x="94043" y="470166"/>
                </a:lnTo>
                <a:lnTo>
                  <a:pt x="101257" y="473379"/>
                </a:lnTo>
                <a:lnTo>
                  <a:pt x="108483" y="473379"/>
                </a:lnTo>
                <a:lnTo>
                  <a:pt x="108483" y="470979"/>
                </a:lnTo>
                <a:lnTo>
                  <a:pt x="110896" y="458927"/>
                </a:lnTo>
                <a:lnTo>
                  <a:pt x="138950" y="400329"/>
                </a:lnTo>
                <a:lnTo>
                  <a:pt x="167246" y="347687"/>
                </a:lnTo>
                <a:lnTo>
                  <a:pt x="200342" y="288810"/>
                </a:lnTo>
                <a:lnTo>
                  <a:pt x="234670" y="230670"/>
                </a:lnTo>
                <a:lnTo>
                  <a:pt x="274053" y="169583"/>
                </a:lnTo>
                <a:lnTo>
                  <a:pt x="308622" y="137452"/>
                </a:lnTo>
                <a:lnTo>
                  <a:pt x="319278" y="141528"/>
                </a:lnTo>
                <a:lnTo>
                  <a:pt x="346354" y="168973"/>
                </a:lnTo>
                <a:lnTo>
                  <a:pt x="386816" y="220179"/>
                </a:lnTo>
                <a:lnTo>
                  <a:pt x="413321" y="255282"/>
                </a:lnTo>
                <a:lnTo>
                  <a:pt x="441388" y="293484"/>
                </a:lnTo>
                <a:lnTo>
                  <a:pt x="470496" y="334098"/>
                </a:lnTo>
                <a:lnTo>
                  <a:pt x="500087" y="376440"/>
                </a:lnTo>
                <a:lnTo>
                  <a:pt x="529628" y="419823"/>
                </a:lnTo>
                <a:lnTo>
                  <a:pt x="558584" y="463550"/>
                </a:lnTo>
                <a:lnTo>
                  <a:pt x="586409" y="506933"/>
                </a:lnTo>
                <a:lnTo>
                  <a:pt x="612571" y="549287"/>
                </a:lnTo>
                <a:lnTo>
                  <a:pt x="636524" y="589927"/>
                </a:lnTo>
                <a:lnTo>
                  <a:pt x="740194" y="512775"/>
                </a:lnTo>
                <a:close/>
              </a:path>
              <a:path w="1474470" h="673735">
                <a:moveTo>
                  <a:pt x="1031913" y="12052"/>
                </a:moveTo>
                <a:lnTo>
                  <a:pt x="1023073" y="10452"/>
                </a:lnTo>
                <a:lnTo>
                  <a:pt x="1018235" y="9639"/>
                </a:lnTo>
                <a:lnTo>
                  <a:pt x="912177" y="2413"/>
                </a:lnTo>
                <a:lnTo>
                  <a:pt x="912774" y="19291"/>
                </a:lnTo>
                <a:lnTo>
                  <a:pt x="913282" y="49428"/>
                </a:lnTo>
                <a:lnTo>
                  <a:pt x="913650" y="80175"/>
                </a:lnTo>
                <a:lnTo>
                  <a:pt x="913790" y="98856"/>
                </a:lnTo>
                <a:lnTo>
                  <a:pt x="913790" y="272453"/>
                </a:lnTo>
                <a:lnTo>
                  <a:pt x="912456" y="325412"/>
                </a:lnTo>
                <a:lnTo>
                  <a:pt x="908100" y="374599"/>
                </a:lnTo>
                <a:lnTo>
                  <a:pt x="900214" y="420217"/>
                </a:lnTo>
                <a:lnTo>
                  <a:pt x="888276" y="462483"/>
                </a:lnTo>
                <a:lnTo>
                  <a:pt x="871778" y="501599"/>
                </a:lnTo>
                <a:lnTo>
                  <a:pt x="850201" y="537794"/>
                </a:lnTo>
                <a:lnTo>
                  <a:pt x="823036" y="571258"/>
                </a:lnTo>
                <a:lnTo>
                  <a:pt x="789749" y="602234"/>
                </a:lnTo>
                <a:lnTo>
                  <a:pt x="749846" y="630897"/>
                </a:lnTo>
                <a:lnTo>
                  <a:pt x="779576" y="673493"/>
                </a:lnTo>
                <a:lnTo>
                  <a:pt x="848563" y="638556"/>
                </a:lnTo>
                <a:lnTo>
                  <a:pt x="890016" y="609790"/>
                </a:lnTo>
                <a:lnTo>
                  <a:pt x="931621" y="571347"/>
                </a:lnTo>
                <a:lnTo>
                  <a:pt x="970026" y="521601"/>
                </a:lnTo>
                <a:lnTo>
                  <a:pt x="991920" y="477532"/>
                </a:lnTo>
                <a:lnTo>
                  <a:pt x="1007897" y="427329"/>
                </a:lnTo>
                <a:lnTo>
                  <a:pt x="1018540" y="373926"/>
                </a:lnTo>
                <a:lnTo>
                  <a:pt x="1024470" y="320255"/>
                </a:lnTo>
                <a:lnTo>
                  <a:pt x="1026198" y="272453"/>
                </a:lnTo>
                <a:lnTo>
                  <a:pt x="1026312" y="40182"/>
                </a:lnTo>
                <a:lnTo>
                  <a:pt x="1027112" y="36169"/>
                </a:lnTo>
                <a:lnTo>
                  <a:pt x="1031913" y="22504"/>
                </a:lnTo>
                <a:lnTo>
                  <a:pt x="1031913" y="12052"/>
                </a:lnTo>
                <a:close/>
              </a:path>
              <a:path w="1474470" h="673735">
                <a:moveTo>
                  <a:pt x="1473936" y="319874"/>
                </a:moveTo>
                <a:lnTo>
                  <a:pt x="1432153" y="290131"/>
                </a:lnTo>
                <a:lnTo>
                  <a:pt x="1412811" y="328891"/>
                </a:lnTo>
                <a:lnTo>
                  <a:pt x="1389087" y="366877"/>
                </a:lnTo>
                <a:lnTo>
                  <a:pt x="1359433" y="403555"/>
                </a:lnTo>
                <a:lnTo>
                  <a:pt x="1322260" y="438429"/>
                </a:lnTo>
                <a:lnTo>
                  <a:pt x="1276032" y="470979"/>
                </a:lnTo>
                <a:lnTo>
                  <a:pt x="1219187" y="500697"/>
                </a:lnTo>
                <a:lnTo>
                  <a:pt x="1219187" y="33756"/>
                </a:lnTo>
                <a:lnTo>
                  <a:pt x="1224788" y="17678"/>
                </a:lnTo>
                <a:lnTo>
                  <a:pt x="1224788" y="8851"/>
                </a:lnTo>
                <a:lnTo>
                  <a:pt x="1215148" y="8039"/>
                </a:lnTo>
                <a:lnTo>
                  <a:pt x="1211160" y="8039"/>
                </a:lnTo>
                <a:lnTo>
                  <a:pt x="1101013" y="0"/>
                </a:lnTo>
                <a:lnTo>
                  <a:pt x="1102410" y="20015"/>
                </a:lnTo>
                <a:lnTo>
                  <a:pt x="1103134" y="46215"/>
                </a:lnTo>
                <a:lnTo>
                  <a:pt x="1103401" y="71208"/>
                </a:lnTo>
                <a:lnTo>
                  <a:pt x="1103426" y="470979"/>
                </a:lnTo>
                <a:lnTo>
                  <a:pt x="1103249" y="508609"/>
                </a:lnTo>
                <a:lnTo>
                  <a:pt x="1102537" y="540893"/>
                </a:lnTo>
                <a:lnTo>
                  <a:pt x="1101064" y="568337"/>
                </a:lnTo>
                <a:lnTo>
                  <a:pt x="1098638" y="594741"/>
                </a:lnTo>
                <a:lnTo>
                  <a:pt x="1157300" y="656628"/>
                </a:lnTo>
                <a:lnTo>
                  <a:pt x="1195273" y="638136"/>
                </a:lnTo>
                <a:lnTo>
                  <a:pt x="1232052" y="619645"/>
                </a:lnTo>
                <a:lnTo>
                  <a:pt x="1288199" y="581977"/>
                </a:lnTo>
                <a:lnTo>
                  <a:pt x="1335392" y="540715"/>
                </a:lnTo>
                <a:lnTo>
                  <a:pt x="1371663" y="500697"/>
                </a:lnTo>
                <a:lnTo>
                  <a:pt x="1374406" y="497674"/>
                </a:lnTo>
                <a:lnTo>
                  <a:pt x="1406029" y="454698"/>
                </a:lnTo>
                <a:lnTo>
                  <a:pt x="1431023" y="413600"/>
                </a:lnTo>
                <a:lnTo>
                  <a:pt x="1450149" y="376212"/>
                </a:lnTo>
                <a:lnTo>
                  <a:pt x="1464195" y="344360"/>
                </a:lnTo>
                <a:lnTo>
                  <a:pt x="1473936" y="319874"/>
                </a:lnTo>
                <a:close/>
              </a:path>
            </a:pathLst>
          </a:custGeom>
          <a:solidFill>
            <a:srgbClr val="EF412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46" name="object 46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77" y="2020949"/>
            <a:ext cx="128159" cy="128144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449723" y="2582776"/>
            <a:ext cx="553453" cy="577210"/>
          </a:xfrm>
          <a:custGeom>
            <a:avLst/>
            <a:gdLst/>
            <a:ahLst/>
            <a:cxnLst/>
            <a:rect l="l" t="t" r="r" b="b"/>
            <a:pathLst>
              <a:path w="946785" h="987425">
                <a:moveTo>
                  <a:pt x="253593" y="870813"/>
                </a:moveTo>
                <a:lnTo>
                  <a:pt x="232016" y="940943"/>
                </a:lnTo>
                <a:lnTo>
                  <a:pt x="313184" y="967771"/>
                </a:lnTo>
                <a:lnTo>
                  <a:pt x="377150" y="981548"/>
                </a:lnTo>
                <a:lnTo>
                  <a:pt x="421691" y="986623"/>
                </a:lnTo>
                <a:lnTo>
                  <a:pt x="444588" y="987348"/>
                </a:lnTo>
                <a:lnTo>
                  <a:pt x="495358" y="979221"/>
                </a:lnTo>
                <a:lnTo>
                  <a:pt x="530231" y="954705"/>
                </a:lnTo>
                <a:lnTo>
                  <a:pt x="550330" y="913598"/>
                </a:lnTo>
                <a:lnTo>
                  <a:pt x="552093" y="897775"/>
                </a:lnTo>
                <a:lnTo>
                  <a:pt x="355028" y="897775"/>
                </a:lnTo>
                <a:lnTo>
                  <a:pt x="328710" y="895382"/>
                </a:lnTo>
                <a:lnTo>
                  <a:pt x="302291" y="889147"/>
                </a:lnTo>
                <a:lnTo>
                  <a:pt x="276883" y="880486"/>
                </a:lnTo>
                <a:lnTo>
                  <a:pt x="253593" y="870813"/>
                </a:lnTo>
                <a:close/>
              </a:path>
              <a:path w="946785" h="987425">
                <a:moveTo>
                  <a:pt x="239560" y="457517"/>
                </a:moveTo>
                <a:lnTo>
                  <a:pt x="223337" y="494911"/>
                </a:lnTo>
                <a:lnTo>
                  <a:pt x="204861" y="533480"/>
                </a:lnTo>
                <a:lnTo>
                  <a:pt x="183297" y="573287"/>
                </a:lnTo>
                <a:lnTo>
                  <a:pt x="157813" y="614395"/>
                </a:lnTo>
                <a:lnTo>
                  <a:pt x="127574" y="656869"/>
                </a:lnTo>
                <a:lnTo>
                  <a:pt x="91748" y="700771"/>
                </a:lnTo>
                <a:lnTo>
                  <a:pt x="49501" y="746165"/>
                </a:lnTo>
                <a:lnTo>
                  <a:pt x="0" y="793115"/>
                </a:lnTo>
                <a:lnTo>
                  <a:pt x="124079" y="902093"/>
                </a:lnTo>
                <a:lnTo>
                  <a:pt x="162067" y="843122"/>
                </a:lnTo>
                <a:lnTo>
                  <a:pt x="194359" y="786566"/>
                </a:lnTo>
                <a:lnTo>
                  <a:pt x="221497" y="732763"/>
                </a:lnTo>
                <a:lnTo>
                  <a:pt x="244024" y="682051"/>
                </a:lnTo>
                <a:lnTo>
                  <a:pt x="262482" y="634767"/>
                </a:lnTo>
                <a:lnTo>
                  <a:pt x="277413" y="591249"/>
                </a:lnTo>
                <a:lnTo>
                  <a:pt x="289358" y="551834"/>
                </a:lnTo>
                <a:lnTo>
                  <a:pt x="306463" y="486664"/>
                </a:lnTo>
                <a:lnTo>
                  <a:pt x="239560" y="457517"/>
                </a:lnTo>
                <a:close/>
              </a:path>
              <a:path w="946785" h="987425">
                <a:moveTo>
                  <a:pt x="556780" y="356095"/>
                </a:moveTo>
                <a:lnTo>
                  <a:pt x="399249" y="356095"/>
                </a:lnTo>
                <a:lnTo>
                  <a:pt x="399249" y="848144"/>
                </a:lnTo>
                <a:lnTo>
                  <a:pt x="396892" y="870922"/>
                </a:lnTo>
                <a:lnTo>
                  <a:pt x="389278" y="886313"/>
                </a:lnTo>
                <a:lnTo>
                  <a:pt x="375595" y="895028"/>
                </a:lnTo>
                <a:lnTo>
                  <a:pt x="355028" y="897775"/>
                </a:lnTo>
                <a:lnTo>
                  <a:pt x="552093" y="897775"/>
                </a:lnTo>
                <a:lnTo>
                  <a:pt x="556780" y="855700"/>
                </a:lnTo>
                <a:lnTo>
                  <a:pt x="556780" y="356095"/>
                </a:lnTo>
                <a:close/>
              </a:path>
              <a:path w="946785" h="987425">
                <a:moveTo>
                  <a:pt x="694905" y="445655"/>
                </a:moveTo>
                <a:lnTo>
                  <a:pt x="631266" y="486664"/>
                </a:lnTo>
                <a:lnTo>
                  <a:pt x="655908" y="526539"/>
                </a:lnTo>
                <a:lnTo>
                  <a:pt x="679423" y="568868"/>
                </a:lnTo>
                <a:lnTo>
                  <a:pt x="701722" y="613142"/>
                </a:lnTo>
                <a:lnTo>
                  <a:pt x="722717" y="658857"/>
                </a:lnTo>
                <a:lnTo>
                  <a:pt x="742318" y="705505"/>
                </a:lnTo>
                <a:lnTo>
                  <a:pt x="760436" y="752581"/>
                </a:lnTo>
                <a:lnTo>
                  <a:pt x="776982" y="799578"/>
                </a:lnTo>
                <a:lnTo>
                  <a:pt x="791867" y="845990"/>
                </a:lnTo>
                <a:lnTo>
                  <a:pt x="805002" y="891311"/>
                </a:lnTo>
                <a:lnTo>
                  <a:pt x="946340" y="792022"/>
                </a:lnTo>
                <a:lnTo>
                  <a:pt x="904731" y="724608"/>
                </a:lnTo>
                <a:lnTo>
                  <a:pt x="866386" y="665829"/>
                </a:lnTo>
                <a:lnTo>
                  <a:pt x="831127" y="614814"/>
                </a:lnTo>
                <a:lnTo>
                  <a:pt x="798777" y="570690"/>
                </a:lnTo>
                <a:lnTo>
                  <a:pt x="769158" y="532584"/>
                </a:lnTo>
                <a:lnTo>
                  <a:pt x="742091" y="499625"/>
                </a:lnTo>
                <a:lnTo>
                  <a:pt x="717400" y="470939"/>
                </a:lnTo>
                <a:lnTo>
                  <a:pt x="694905" y="445655"/>
                </a:lnTo>
                <a:close/>
              </a:path>
              <a:path w="946785" h="987425">
                <a:moveTo>
                  <a:pt x="50711" y="283794"/>
                </a:moveTo>
                <a:lnTo>
                  <a:pt x="50711" y="359321"/>
                </a:lnTo>
                <a:lnTo>
                  <a:pt x="83838" y="357911"/>
                </a:lnTo>
                <a:lnTo>
                  <a:pt x="121404" y="356903"/>
                </a:lnTo>
                <a:lnTo>
                  <a:pt x="902081" y="356095"/>
                </a:lnTo>
                <a:lnTo>
                  <a:pt x="902081" y="287032"/>
                </a:lnTo>
                <a:lnTo>
                  <a:pt x="227672" y="287032"/>
                </a:lnTo>
                <a:lnTo>
                  <a:pt x="124228" y="286223"/>
                </a:lnTo>
                <a:lnTo>
                  <a:pt x="86412" y="285211"/>
                </a:lnTo>
                <a:lnTo>
                  <a:pt x="50711" y="283794"/>
                </a:lnTo>
                <a:close/>
              </a:path>
              <a:path w="946785" h="987425">
                <a:moveTo>
                  <a:pt x="902081" y="356095"/>
                </a:moveTo>
                <a:lnTo>
                  <a:pt x="716521" y="356095"/>
                </a:lnTo>
                <a:lnTo>
                  <a:pt x="746565" y="356145"/>
                </a:lnTo>
                <a:lnTo>
                  <a:pt x="843505" y="357456"/>
                </a:lnTo>
                <a:lnTo>
                  <a:pt x="902081" y="359321"/>
                </a:lnTo>
                <a:lnTo>
                  <a:pt x="902081" y="356095"/>
                </a:lnTo>
                <a:close/>
              </a:path>
              <a:path w="946785" h="987425">
                <a:moveTo>
                  <a:pt x="398170" y="77698"/>
                </a:moveTo>
                <a:lnTo>
                  <a:pt x="398794" y="105006"/>
                </a:lnTo>
                <a:lnTo>
                  <a:pt x="399102" y="131648"/>
                </a:lnTo>
                <a:lnTo>
                  <a:pt x="399188" y="149590"/>
                </a:lnTo>
                <a:lnTo>
                  <a:pt x="399249" y="287032"/>
                </a:lnTo>
                <a:lnTo>
                  <a:pt x="556780" y="287032"/>
                </a:lnTo>
                <a:lnTo>
                  <a:pt x="556780" y="131648"/>
                </a:lnTo>
                <a:lnTo>
                  <a:pt x="557965" y="124108"/>
                </a:lnTo>
                <a:lnTo>
                  <a:pt x="560571" y="113433"/>
                </a:lnTo>
                <a:lnTo>
                  <a:pt x="563177" y="102962"/>
                </a:lnTo>
                <a:lnTo>
                  <a:pt x="564362" y="96037"/>
                </a:lnTo>
                <a:lnTo>
                  <a:pt x="561007" y="91488"/>
                </a:lnTo>
                <a:lnTo>
                  <a:pt x="552897" y="88755"/>
                </a:lnTo>
                <a:lnTo>
                  <a:pt x="542963" y="87234"/>
                </a:lnTo>
                <a:lnTo>
                  <a:pt x="534136" y="86321"/>
                </a:lnTo>
                <a:lnTo>
                  <a:pt x="398170" y="77698"/>
                </a:lnTo>
                <a:close/>
              </a:path>
              <a:path w="946785" h="987425">
                <a:moveTo>
                  <a:pt x="902081" y="283794"/>
                </a:moveTo>
                <a:lnTo>
                  <a:pt x="839655" y="285666"/>
                </a:lnTo>
                <a:lnTo>
                  <a:pt x="786233" y="286627"/>
                </a:lnTo>
                <a:lnTo>
                  <a:pt x="713295" y="287032"/>
                </a:lnTo>
                <a:lnTo>
                  <a:pt x="902081" y="287032"/>
                </a:lnTo>
                <a:lnTo>
                  <a:pt x="902081" y="283794"/>
                </a:lnTo>
                <a:close/>
              </a:path>
              <a:path w="946785" h="987425">
                <a:moveTo>
                  <a:pt x="814679" y="0"/>
                </a:moveTo>
                <a:lnTo>
                  <a:pt x="772627" y="8716"/>
                </a:lnTo>
                <a:lnTo>
                  <a:pt x="737950" y="32505"/>
                </a:lnTo>
                <a:lnTo>
                  <a:pt x="714397" y="67829"/>
                </a:lnTo>
                <a:lnTo>
                  <a:pt x="705713" y="111150"/>
                </a:lnTo>
                <a:lnTo>
                  <a:pt x="714245" y="154626"/>
                </a:lnTo>
                <a:lnTo>
                  <a:pt x="737546" y="190319"/>
                </a:lnTo>
                <a:lnTo>
                  <a:pt x="772171" y="214481"/>
                </a:lnTo>
                <a:lnTo>
                  <a:pt x="814679" y="223367"/>
                </a:lnTo>
                <a:lnTo>
                  <a:pt x="858914" y="214331"/>
                </a:lnTo>
                <a:lnTo>
                  <a:pt x="894146" y="189918"/>
                </a:lnTo>
                <a:lnTo>
                  <a:pt x="909617" y="166179"/>
                </a:lnTo>
                <a:lnTo>
                  <a:pt x="814679" y="166179"/>
                </a:lnTo>
                <a:lnTo>
                  <a:pt x="794143" y="161829"/>
                </a:lnTo>
                <a:lnTo>
                  <a:pt x="777333" y="149994"/>
                </a:lnTo>
                <a:lnTo>
                  <a:pt x="765978" y="132494"/>
                </a:lnTo>
                <a:lnTo>
                  <a:pt x="761809" y="111150"/>
                </a:lnTo>
                <a:lnTo>
                  <a:pt x="765843" y="90422"/>
                </a:lnTo>
                <a:lnTo>
                  <a:pt x="777063" y="73239"/>
                </a:lnTo>
                <a:lnTo>
                  <a:pt x="794143" y="61520"/>
                </a:lnTo>
                <a:lnTo>
                  <a:pt x="815759" y="57188"/>
                </a:lnTo>
                <a:lnTo>
                  <a:pt x="909900" y="57188"/>
                </a:lnTo>
                <a:lnTo>
                  <a:pt x="893746" y="32915"/>
                </a:lnTo>
                <a:lnTo>
                  <a:pt x="858464" y="8869"/>
                </a:lnTo>
                <a:lnTo>
                  <a:pt x="814679" y="0"/>
                </a:lnTo>
                <a:close/>
              </a:path>
              <a:path w="946785" h="987425">
                <a:moveTo>
                  <a:pt x="909900" y="57188"/>
                </a:moveTo>
                <a:lnTo>
                  <a:pt x="815759" y="57188"/>
                </a:lnTo>
                <a:lnTo>
                  <a:pt x="836779" y="61672"/>
                </a:lnTo>
                <a:lnTo>
                  <a:pt x="853554" y="73644"/>
                </a:lnTo>
                <a:lnTo>
                  <a:pt x="864661" y="90878"/>
                </a:lnTo>
                <a:lnTo>
                  <a:pt x="868680" y="111150"/>
                </a:lnTo>
                <a:lnTo>
                  <a:pt x="864644" y="132039"/>
                </a:lnTo>
                <a:lnTo>
                  <a:pt x="853419" y="149590"/>
                </a:lnTo>
                <a:lnTo>
                  <a:pt x="836324" y="161678"/>
                </a:lnTo>
                <a:lnTo>
                  <a:pt x="814679" y="166179"/>
                </a:lnTo>
                <a:lnTo>
                  <a:pt x="909617" y="166179"/>
                </a:lnTo>
                <a:lnTo>
                  <a:pt x="917438" y="154176"/>
                </a:lnTo>
                <a:lnTo>
                  <a:pt x="925855" y="111150"/>
                </a:lnTo>
                <a:lnTo>
                  <a:pt x="917288" y="68290"/>
                </a:lnTo>
                <a:lnTo>
                  <a:pt x="909900" y="57188"/>
                </a:lnTo>
                <a:close/>
              </a:path>
            </a:pathLst>
          </a:custGeom>
          <a:solidFill>
            <a:srgbClr val="EF412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8" name="object 48"/>
          <p:cNvSpPr/>
          <p:nvPr/>
        </p:nvSpPr>
        <p:spPr>
          <a:xfrm>
            <a:off x="2078967" y="2616838"/>
            <a:ext cx="551968" cy="549741"/>
          </a:xfrm>
          <a:custGeom>
            <a:avLst/>
            <a:gdLst/>
            <a:ahLst/>
            <a:cxnLst/>
            <a:rect l="l" t="t" r="r" b="b"/>
            <a:pathLst>
              <a:path w="944245" h="940435">
                <a:moveTo>
                  <a:pt x="201752" y="0"/>
                </a:moveTo>
                <a:lnTo>
                  <a:pt x="198483" y="74063"/>
                </a:lnTo>
                <a:lnTo>
                  <a:pt x="189805" y="141556"/>
                </a:lnTo>
                <a:lnTo>
                  <a:pt x="176602" y="202693"/>
                </a:lnTo>
                <a:lnTo>
                  <a:pt x="159758" y="257694"/>
                </a:lnTo>
                <a:lnTo>
                  <a:pt x="140157" y="306775"/>
                </a:lnTo>
                <a:lnTo>
                  <a:pt x="118683" y="350153"/>
                </a:lnTo>
                <a:lnTo>
                  <a:pt x="96219" y="388046"/>
                </a:lnTo>
                <a:lnTo>
                  <a:pt x="73650" y="420671"/>
                </a:lnTo>
                <a:lnTo>
                  <a:pt x="31732" y="470989"/>
                </a:lnTo>
                <a:lnTo>
                  <a:pt x="0" y="502843"/>
                </a:lnTo>
                <a:lnTo>
                  <a:pt x="51790" y="552475"/>
                </a:lnTo>
                <a:lnTo>
                  <a:pt x="94207" y="520372"/>
                </a:lnTo>
                <a:lnTo>
                  <a:pt x="132280" y="488948"/>
                </a:lnTo>
                <a:lnTo>
                  <a:pt x="166822" y="457031"/>
                </a:lnTo>
                <a:lnTo>
                  <a:pt x="198645" y="423453"/>
                </a:lnTo>
                <a:lnTo>
                  <a:pt x="228562" y="387044"/>
                </a:lnTo>
                <a:lnTo>
                  <a:pt x="257385" y="346634"/>
                </a:lnTo>
                <a:lnTo>
                  <a:pt x="285927" y="301053"/>
                </a:lnTo>
                <a:lnTo>
                  <a:pt x="525487" y="301053"/>
                </a:lnTo>
                <a:lnTo>
                  <a:pt x="523505" y="358142"/>
                </a:lnTo>
                <a:lnTo>
                  <a:pt x="520740" y="411793"/>
                </a:lnTo>
                <a:lnTo>
                  <a:pt x="516838" y="462106"/>
                </a:lnTo>
                <a:lnTo>
                  <a:pt x="511442" y="509184"/>
                </a:lnTo>
                <a:lnTo>
                  <a:pt x="504196" y="553128"/>
                </a:lnTo>
                <a:lnTo>
                  <a:pt x="494745" y="594040"/>
                </a:lnTo>
                <a:lnTo>
                  <a:pt x="482734" y="632021"/>
                </a:lnTo>
                <a:lnTo>
                  <a:pt x="467805" y="667172"/>
                </a:lnTo>
                <a:lnTo>
                  <a:pt x="427775" y="729392"/>
                </a:lnTo>
                <a:lnTo>
                  <a:pt x="371809" y="781513"/>
                </a:lnTo>
                <a:lnTo>
                  <a:pt x="336961" y="804040"/>
                </a:lnTo>
                <a:lnTo>
                  <a:pt x="297061" y="824347"/>
                </a:lnTo>
                <a:lnTo>
                  <a:pt x="251755" y="842534"/>
                </a:lnTo>
                <a:lnTo>
                  <a:pt x="200685" y="858705"/>
                </a:lnTo>
                <a:lnTo>
                  <a:pt x="143497" y="872959"/>
                </a:lnTo>
                <a:lnTo>
                  <a:pt x="176961" y="939863"/>
                </a:lnTo>
                <a:lnTo>
                  <a:pt x="228932" y="930621"/>
                </a:lnTo>
                <a:lnTo>
                  <a:pt x="279353" y="920188"/>
                </a:lnTo>
                <a:lnTo>
                  <a:pt x="328008" y="908013"/>
                </a:lnTo>
                <a:lnTo>
                  <a:pt x="374685" y="893547"/>
                </a:lnTo>
                <a:lnTo>
                  <a:pt x="419168" y="876240"/>
                </a:lnTo>
                <a:lnTo>
                  <a:pt x="461243" y="855542"/>
                </a:lnTo>
                <a:lnTo>
                  <a:pt x="500696" y="830905"/>
                </a:lnTo>
                <a:lnTo>
                  <a:pt x="537313" y="801778"/>
                </a:lnTo>
                <a:lnTo>
                  <a:pt x="570879" y="767612"/>
                </a:lnTo>
                <a:lnTo>
                  <a:pt x="601180" y="727857"/>
                </a:lnTo>
                <a:lnTo>
                  <a:pt x="628002" y="681964"/>
                </a:lnTo>
                <a:lnTo>
                  <a:pt x="644777" y="645017"/>
                </a:lnTo>
                <a:lnTo>
                  <a:pt x="658188" y="606514"/>
                </a:lnTo>
                <a:lnTo>
                  <a:pt x="668716" y="565711"/>
                </a:lnTo>
                <a:lnTo>
                  <a:pt x="676841" y="521860"/>
                </a:lnTo>
                <a:lnTo>
                  <a:pt x="683043" y="474215"/>
                </a:lnTo>
                <a:lnTo>
                  <a:pt x="687800" y="422030"/>
                </a:lnTo>
                <a:lnTo>
                  <a:pt x="691595" y="364558"/>
                </a:lnTo>
                <a:lnTo>
                  <a:pt x="694905" y="301053"/>
                </a:lnTo>
                <a:lnTo>
                  <a:pt x="812609" y="301104"/>
                </a:lnTo>
                <a:lnTo>
                  <a:pt x="857169" y="301458"/>
                </a:lnTo>
                <a:lnTo>
                  <a:pt x="901521" y="302419"/>
                </a:lnTo>
                <a:lnTo>
                  <a:pt x="944156" y="304292"/>
                </a:lnTo>
                <a:lnTo>
                  <a:pt x="944156" y="228765"/>
                </a:lnTo>
                <a:lnTo>
                  <a:pt x="919067" y="230179"/>
                </a:lnTo>
                <a:lnTo>
                  <a:pt x="888315" y="231187"/>
                </a:lnTo>
                <a:lnTo>
                  <a:pt x="840973" y="231790"/>
                </a:lnTo>
                <a:lnTo>
                  <a:pt x="766114" y="231990"/>
                </a:lnTo>
                <a:lnTo>
                  <a:pt x="320459" y="231990"/>
                </a:lnTo>
                <a:lnTo>
                  <a:pt x="335496" y="194581"/>
                </a:lnTo>
                <a:lnTo>
                  <a:pt x="347584" y="156868"/>
                </a:lnTo>
                <a:lnTo>
                  <a:pt x="358251" y="116524"/>
                </a:lnTo>
                <a:lnTo>
                  <a:pt x="369023" y="71221"/>
                </a:lnTo>
                <a:lnTo>
                  <a:pt x="375232" y="55035"/>
                </a:lnTo>
                <a:lnTo>
                  <a:pt x="378444" y="45425"/>
                </a:lnTo>
                <a:lnTo>
                  <a:pt x="379831" y="38849"/>
                </a:lnTo>
                <a:lnTo>
                  <a:pt x="377351" y="33957"/>
                </a:lnTo>
                <a:lnTo>
                  <a:pt x="371327" y="30483"/>
                </a:lnTo>
                <a:lnTo>
                  <a:pt x="363881" y="28222"/>
                </a:lnTo>
                <a:lnTo>
                  <a:pt x="201752" y="0"/>
                </a:lnTo>
                <a:close/>
              </a:path>
            </a:pathLst>
          </a:custGeom>
          <a:solidFill>
            <a:srgbClr val="EF412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9" name="object 49"/>
          <p:cNvSpPr/>
          <p:nvPr/>
        </p:nvSpPr>
        <p:spPr>
          <a:xfrm>
            <a:off x="2783894" y="2752451"/>
            <a:ext cx="413512" cy="419080"/>
          </a:xfrm>
          <a:custGeom>
            <a:avLst/>
            <a:gdLst/>
            <a:ahLst/>
            <a:cxnLst/>
            <a:rect l="l" t="t" r="r" b="b"/>
            <a:pathLst>
              <a:path w="707389" h="716914">
                <a:moveTo>
                  <a:pt x="566508" y="0"/>
                </a:moveTo>
                <a:lnTo>
                  <a:pt x="564084" y="74483"/>
                </a:lnTo>
                <a:lnTo>
                  <a:pt x="557087" y="143368"/>
                </a:lnTo>
                <a:lnTo>
                  <a:pt x="545930" y="206869"/>
                </a:lnTo>
                <a:lnTo>
                  <a:pt x="531024" y="265199"/>
                </a:lnTo>
                <a:lnTo>
                  <a:pt x="512782" y="318571"/>
                </a:lnTo>
                <a:lnTo>
                  <a:pt x="491617" y="367199"/>
                </a:lnTo>
                <a:lnTo>
                  <a:pt x="467941" y="411296"/>
                </a:lnTo>
                <a:lnTo>
                  <a:pt x="442167" y="451076"/>
                </a:lnTo>
                <a:lnTo>
                  <a:pt x="414707" y="486751"/>
                </a:lnTo>
                <a:lnTo>
                  <a:pt x="385973" y="518535"/>
                </a:lnTo>
                <a:lnTo>
                  <a:pt x="356378" y="546642"/>
                </a:lnTo>
                <a:lnTo>
                  <a:pt x="326335" y="571285"/>
                </a:lnTo>
                <a:lnTo>
                  <a:pt x="266551" y="611030"/>
                </a:lnTo>
                <a:lnTo>
                  <a:pt x="209923" y="639479"/>
                </a:lnTo>
                <a:lnTo>
                  <a:pt x="159748" y="658338"/>
                </a:lnTo>
                <a:lnTo>
                  <a:pt x="138112" y="664705"/>
                </a:lnTo>
                <a:lnTo>
                  <a:pt x="168338" y="716508"/>
                </a:lnTo>
                <a:lnTo>
                  <a:pt x="232213" y="695294"/>
                </a:lnTo>
                <a:lnTo>
                  <a:pt x="303841" y="666658"/>
                </a:lnTo>
                <a:lnTo>
                  <a:pt x="341355" y="648569"/>
                </a:lnTo>
                <a:lnTo>
                  <a:pt x="379357" y="627440"/>
                </a:lnTo>
                <a:lnTo>
                  <a:pt x="417365" y="602874"/>
                </a:lnTo>
                <a:lnTo>
                  <a:pt x="454896" y="574478"/>
                </a:lnTo>
                <a:lnTo>
                  <a:pt x="491466" y="541855"/>
                </a:lnTo>
                <a:lnTo>
                  <a:pt x="526592" y="504611"/>
                </a:lnTo>
                <a:lnTo>
                  <a:pt x="559791" y="462351"/>
                </a:lnTo>
                <a:lnTo>
                  <a:pt x="590579" y="414678"/>
                </a:lnTo>
                <a:lnTo>
                  <a:pt x="618474" y="361200"/>
                </a:lnTo>
                <a:lnTo>
                  <a:pt x="642992" y="301519"/>
                </a:lnTo>
                <a:lnTo>
                  <a:pt x="663651" y="235242"/>
                </a:lnTo>
                <a:lnTo>
                  <a:pt x="674858" y="189723"/>
                </a:lnTo>
                <a:lnTo>
                  <a:pt x="683739" y="147840"/>
                </a:lnTo>
                <a:lnTo>
                  <a:pt x="692015" y="103529"/>
                </a:lnTo>
                <a:lnTo>
                  <a:pt x="701408" y="50723"/>
                </a:lnTo>
                <a:lnTo>
                  <a:pt x="701408" y="46405"/>
                </a:lnTo>
                <a:lnTo>
                  <a:pt x="706793" y="31305"/>
                </a:lnTo>
                <a:lnTo>
                  <a:pt x="706793" y="22669"/>
                </a:lnTo>
                <a:lnTo>
                  <a:pt x="699249" y="21589"/>
                </a:lnTo>
                <a:lnTo>
                  <a:pt x="694943" y="20510"/>
                </a:lnTo>
                <a:lnTo>
                  <a:pt x="566508" y="0"/>
                </a:lnTo>
                <a:close/>
              </a:path>
              <a:path w="707389" h="716914">
                <a:moveTo>
                  <a:pt x="49644" y="62598"/>
                </a:moveTo>
                <a:lnTo>
                  <a:pt x="0" y="92811"/>
                </a:lnTo>
                <a:lnTo>
                  <a:pt x="30381" y="143922"/>
                </a:lnTo>
                <a:lnTo>
                  <a:pt x="54202" y="193084"/>
                </a:lnTo>
                <a:lnTo>
                  <a:pt x="72447" y="239426"/>
                </a:lnTo>
                <a:lnTo>
                  <a:pt x="86103" y="282082"/>
                </a:lnTo>
                <a:lnTo>
                  <a:pt x="96156" y="320181"/>
                </a:lnTo>
                <a:lnTo>
                  <a:pt x="103593" y="352856"/>
                </a:lnTo>
                <a:lnTo>
                  <a:pt x="219062" y="298907"/>
                </a:lnTo>
                <a:lnTo>
                  <a:pt x="191898" y="248958"/>
                </a:lnTo>
                <a:lnTo>
                  <a:pt x="162190" y="202155"/>
                </a:lnTo>
                <a:lnTo>
                  <a:pt x="131524" y="159307"/>
                </a:lnTo>
                <a:lnTo>
                  <a:pt x="101486" y="121224"/>
                </a:lnTo>
                <a:lnTo>
                  <a:pt x="73664" y="88718"/>
                </a:lnTo>
                <a:lnTo>
                  <a:pt x="49644" y="62598"/>
                </a:lnTo>
                <a:close/>
              </a:path>
              <a:path w="707389" h="716914">
                <a:moveTo>
                  <a:pt x="297853" y="16192"/>
                </a:moveTo>
                <a:lnTo>
                  <a:pt x="247129" y="44246"/>
                </a:lnTo>
                <a:lnTo>
                  <a:pt x="272780" y="89170"/>
                </a:lnTo>
                <a:lnTo>
                  <a:pt x="294194" y="136889"/>
                </a:lnTo>
                <a:lnTo>
                  <a:pt x="311523" y="185023"/>
                </a:lnTo>
                <a:lnTo>
                  <a:pt x="324917" y="231190"/>
                </a:lnTo>
                <a:lnTo>
                  <a:pt x="334530" y="273011"/>
                </a:lnTo>
                <a:lnTo>
                  <a:pt x="453237" y="226618"/>
                </a:lnTo>
                <a:lnTo>
                  <a:pt x="426498" y="180176"/>
                </a:lnTo>
                <a:lnTo>
                  <a:pt x="397126" y="135603"/>
                </a:lnTo>
                <a:lnTo>
                  <a:pt x="365585" y="93208"/>
                </a:lnTo>
                <a:lnTo>
                  <a:pt x="332340" y="53302"/>
                </a:lnTo>
                <a:lnTo>
                  <a:pt x="297853" y="16192"/>
                </a:lnTo>
                <a:close/>
              </a:path>
            </a:pathLst>
          </a:custGeom>
          <a:solidFill>
            <a:srgbClr val="EF412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0" name="object 50"/>
          <p:cNvSpPr/>
          <p:nvPr/>
        </p:nvSpPr>
        <p:spPr>
          <a:xfrm>
            <a:off x="3427401" y="2622521"/>
            <a:ext cx="352265" cy="537120"/>
          </a:xfrm>
          <a:custGeom>
            <a:avLst/>
            <a:gdLst/>
            <a:ahLst/>
            <a:cxnLst/>
            <a:rect l="l" t="t" r="r" b="b"/>
            <a:pathLst>
              <a:path w="602614" h="918845">
                <a:moveTo>
                  <a:pt x="0" y="0"/>
                </a:moveTo>
                <a:lnTo>
                  <a:pt x="1473" y="50839"/>
                </a:lnTo>
                <a:lnTo>
                  <a:pt x="1960" y="87241"/>
                </a:lnTo>
                <a:lnTo>
                  <a:pt x="2146" y="134874"/>
                </a:lnTo>
                <a:lnTo>
                  <a:pt x="2129" y="731911"/>
                </a:lnTo>
                <a:lnTo>
                  <a:pt x="1682" y="827578"/>
                </a:lnTo>
                <a:lnTo>
                  <a:pt x="1047" y="874790"/>
                </a:lnTo>
                <a:lnTo>
                  <a:pt x="0" y="918273"/>
                </a:lnTo>
                <a:lnTo>
                  <a:pt x="159689" y="918273"/>
                </a:lnTo>
                <a:lnTo>
                  <a:pt x="158610" y="692746"/>
                </a:lnTo>
                <a:lnTo>
                  <a:pt x="158610" y="391693"/>
                </a:lnTo>
                <a:lnTo>
                  <a:pt x="223248" y="419937"/>
                </a:lnTo>
                <a:lnTo>
                  <a:pt x="280630" y="450520"/>
                </a:lnTo>
                <a:lnTo>
                  <a:pt x="331084" y="482341"/>
                </a:lnTo>
                <a:lnTo>
                  <a:pt x="374940" y="514302"/>
                </a:lnTo>
                <a:lnTo>
                  <a:pt x="412525" y="545302"/>
                </a:lnTo>
                <a:lnTo>
                  <a:pt x="444169" y="574241"/>
                </a:lnTo>
                <a:lnTo>
                  <a:pt x="490943" y="621538"/>
                </a:lnTo>
                <a:lnTo>
                  <a:pt x="602068" y="490956"/>
                </a:lnTo>
                <a:lnTo>
                  <a:pt x="545136" y="455528"/>
                </a:lnTo>
                <a:lnTo>
                  <a:pt x="490379" y="425312"/>
                </a:lnTo>
                <a:lnTo>
                  <a:pt x="438030" y="399821"/>
                </a:lnTo>
                <a:lnTo>
                  <a:pt x="388324" y="378570"/>
                </a:lnTo>
                <a:lnTo>
                  <a:pt x="341491" y="361073"/>
                </a:lnTo>
                <a:lnTo>
                  <a:pt x="297767" y="346846"/>
                </a:lnTo>
                <a:lnTo>
                  <a:pt x="257384" y="335402"/>
                </a:lnTo>
                <a:lnTo>
                  <a:pt x="187572" y="318922"/>
                </a:lnTo>
                <a:lnTo>
                  <a:pt x="158610" y="312915"/>
                </a:lnTo>
                <a:lnTo>
                  <a:pt x="158610" y="58254"/>
                </a:lnTo>
                <a:lnTo>
                  <a:pt x="159618" y="50842"/>
                </a:lnTo>
                <a:lnTo>
                  <a:pt x="164053" y="27917"/>
                </a:lnTo>
                <a:lnTo>
                  <a:pt x="165061" y="20497"/>
                </a:lnTo>
                <a:lnTo>
                  <a:pt x="165061" y="12941"/>
                </a:lnTo>
                <a:lnTo>
                  <a:pt x="149948" y="11861"/>
                </a:lnTo>
                <a:lnTo>
                  <a:pt x="142417" y="10782"/>
                </a:lnTo>
                <a:lnTo>
                  <a:pt x="0" y="0"/>
                </a:lnTo>
                <a:close/>
              </a:path>
            </a:pathLst>
          </a:custGeom>
          <a:solidFill>
            <a:srgbClr val="EF412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1" name="object 51"/>
          <p:cNvSpPr/>
          <p:nvPr/>
        </p:nvSpPr>
        <p:spPr>
          <a:xfrm>
            <a:off x="488266" y="3333092"/>
            <a:ext cx="4048263" cy="3341"/>
          </a:xfrm>
          <a:custGeom>
            <a:avLst/>
            <a:gdLst/>
            <a:ahLst/>
            <a:cxnLst/>
            <a:rect l="l" t="t" r="r" b="b"/>
            <a:pathLst>
              <a:path w="6925309" h="5714">
                <a:moveTo>
                  <a:pt x="0" y="5524"/>
                </a:moveTo>
                <a:lnTo>
                  <a:pt x="6925170" y="0"/>
                </a:lnTo>
              </a:path>
            </a:pathLst>
          </a:custGeom>
          <a:ln w="6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2" name="object 52"/>
          <p:cNvSpPr/>
          <p:nvPr/>
        </p:nvSpPr>
        <p:spPr>
          <a:xfrm>
            <a:off x="488266" y="3825132"/>
            <a:ext cx="4048263" cy="3341"/>
          </a:xfrm>
          <a:custGeom>
            <a:avLst/>
            <a:gdLst/>
            <a:ahLst/>
            <a:cxnLst/>
            <a:rect l="l" t="t" r="r" b="b"/>
            <a:pathLst>
              <a:path w="6925309" h="5715">
                <a:moveTo>
                  <a:pt x="0" y="5524"/>
                </a:moveTo>
                <a:lnTo>
                  <a:pt x="6925170" y="0"/>
                </a:lnTo>
              </a:path>
            </a:pathLst>
          </a:custGeom>
          <a:ln w="6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3" name="object 53"/>
          <p:cNvSpPr/>
          <p:nvPr/>
        </p:nvSpPr>
        <p:spPr>
          <a:xfrm>
            <a:off x="488266" y="4317222"/>
            <a:ext cx="4056430" cy="3341"/>
          </a:xfrm>
          <a:custGeom>
            <a:avLst/>
            <a:gdLst/>
            <a:ahLst/>
            <a:cxnLst/>
            <a:rect l="l" t="t" r="r" b="b"/>
            <a:pathLst>
              <a:path w="6939280" h="5715">
                <a:moveTo>
                  <a:pt x="0" y="5524"/>
                </a:moveTo>
                <a:lnTo>
                  <a:pt x="6938810" y="0"/>
                </a:lnTo>
              </a:path>
            </a:pathLst>
          </a:custGeom>
          <a:ln w="6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54" name="object 54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8" y="3574829"/>
            <a:ext cx="43882" cy="43882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710129" y="3501747"/>
            <a:ext cx="1244620" cy="188568"/>
            <a:chOff x="1212279" y="5990392"/>
            <a:chExt cx="2129155" cy="322580"/>
          </a:xfrm>
        </p:grpSpPr>
        <p:sp>
          <p:nvSpPr>
            <p:cNvPr id="56" name="object 56"/>
            <p:cNvSpPr/>
            <p:nvPr/>
          </p:nvSpPr>
          <p:spPr>
            <a:xfrm>
              <a:off x="1212278" y="5990398"/>
              <a:ext cx="1978025" cy="322580"/>
            </a:xfrm>
            <a:custGeom>
              <a:avLst/>
              <a:gdLst/>
              <a:ahLst/>
              <a:cxnLst/>
              <a:rect l="l" t="t" r="r" b="b"/>
              <a:pathLst>
                <a:path w="1978025" h="322579">
                  <a:moveTo>
                    <a:pt x="135674" y="27889"/>
                  </a:moveTo>
                  <a:lnTo>
                    <a:pt x="133273" y="26517"/>
                  </a:lnTo>
                  <a:lnTo>
                    <a:pt x="131216" y="25831"/>
                  </a:lnTo>
                  <a:lnTo>
                    <a:pt x="93319" y="9639"/>
                  </a:lnTo>
                  <a:lnTo>
                    <a:pt x="88226" y="33883"/>
                  </a:lnTo>
                  <a:lnTo>
                    <a:pt x="73787" y="71577"/>
                  </a:lnTo>
                  <a:lnTo>
                    <a:pt x="45770" y="113614"/>
                  </a:lnTo>
                  <a:lnTo>
                    <a:pt x="0" y="150825"/>
                  </a:lnTo>
                  <a:lnTo>
                    <a:pt x="14795" y="163233"/>
                  </a:lnTo>
                  <a:lnTo>
                    <a:pt x="48615" y="142836"/>
                  </a:lnTo>
                  <a:lnTo>
                    <a:pt x="78206" y="116789"/>
                  </a:lnTo>
                  <a:lnTo>
                    <a:pt x="105029" y="82016"/>
                  </a:lnTo>
                  <a:lnTo>
                    <a:pt x="130517" y="35471"/>
                  </a:lnTo>
                  <a:lnTo>
                    <a:pt x="132943" y="33401"/>
                  </a:lnTo>
                  <a:lnTo>
                    <a:pt x="135674" y="30988"/>
                  </a:lnTo>
                  <a:lnTo>
                    <a:pt x="135674" y="27889"/>
                  </a:lnTo>
                  <a:close/>
                </a:path>
                <a:path w="1978025" h="322579">
                  <a:moveTo>
                    <a:pt x="266890" y="140500"/>
                  </a:moveTo>
                  <a:lnTo>
                    <a:pt x="59245" y="140500"/>
                  </a:lnTo>
                  <a:lnTo>
                    <a:pt x="59245" y="155994"/>
                  </a:lnTo>
                  <a:lnTo>
                    <a:pt x="111569" y="155994"/>
                  </a:lnTo>
                  <a:lnTo>
                    <a:pt x="107061" y="208991"/>
                  </a:lnTo>
                  <a:lnTo>
                    <a:pt x="91033" y="250367"/>
                  </a:lnTo>
                  <a:lnTo>
                    <a:pt x="61252" y="282702"/>
                  </a:lnTo>
                  <a:lnTo>
                    <a:pt x="15494" y="308571"/>
                  </a:lnTo>
                  <a:lnTo>
                    <a:pt x="28232" y="321995"/>
                  </a:lnTo>
                  <a:lnTo>
                    <a:pt x="70319" y="302348"/>
                  </a:lnTo>
                  <a:lnTo>
                    <a:pt x="103809" y="277749"/>
                  </a:lnTo>
                  <a:lnTo>
                    <a:pt x="128333" y="246367"/>
                  </a:lnTo>
                  <a:lnTo>
                    <a:pt x="143548" y="206387"/>
                  </a:lnTo>
                  <a:lnTo>
                    <a:pt x="149110" y="155994"/>
                  </a:lnTo>
                  <a:lnTo>
                    <a:pt x="229362" y="155994"/>
                  </a:lnTo>
                  <a:lnTo>
                    <a:pt x="227596" y="201028"/>
                  </a:lnTo>
                  <a:lnTo>
                    <a:pt x="222135" y="258813"/>
                  </a:lnTo>
                  <a:lnTo>
                    <a:pt x="206032" y="300050"/>
                  </a:lnTo>
                  <a:lnTo>
                    <a:pt x="192519" y="303403"/>
                  </a:lnTo>
                  <a:lnTo>
                    <a:pt x="182321" y="302945"/>
                  </a:lnTo>
                  <a:lnTo>
                    <a:pt x="171704" y="301853"/>
                  </a:lnTo>
                  <a:lnTo>
                    <a:pt x="161937" y="300494"/>
                  </a:lnTo>
                  <a:lnTo>
                    <a:pt x="154292" y="299262"/>
                  </a:lnTo>
                  <a:lnTo>
                    <a:pt x="161505" y="318554"/>
                  </a:lnTo>
                  <a:lnTo>
                    <a:pt x="205587" y="318554"/>
                  </a:lnTo>
                  <a:lnTo>
                    <a:pt x="225158" y="316750"/>
                  </a:lnTo>
                  <a:lnTo>
                    <a:pt x="255524" y="280327"/>
                  </a:lnTo>
                  <a:lnTo>
                    <a:pt x="263144" y="224231"/>
                  </a:lnTo>
                  <a:lnTo>
                    <a:pt x="265747" y="184200"/>
                  </a:lnTo>
                  <a:lnTo>
                    <a:pt x="266890" y="140500"/>
                  </a:lnTo>
                  <a:close/>
                </a:path>
                <a:path w="1978025" h="322579">
                  <a:moveTo>
                    <a:pt x="329222" y="153238"/>
                  </a:moveTo>
                  <a:lnTo>
                    <a:pt x="281038" y="109956"/>
                  </a:lnTo>
                  <a:lnTo>
                    <a:pt x="254457" y="69646"/>
                  </a:lnTo>
                  <a:lnTo>
                    <a:pt x="242785" y="35648"/>
                  </a:lnTo>
                  <a:lnTo>
                    <a:pt x="239356" y="11353"/>
                  </a:lnTo>
                  <a:lnTo>
                    <a:pt x="162534" y="11353"/>
                  </a:lnTo>
                  <a:lnTo>
                    <a:pt x="162534" y="26860"/>
                  </a:lnTo>
                  <a:lnTo>
                    <a:pt x="201803" y="26860"/>
                  </a:lnTo>
                  <a:lnTo>
                    <a:pt x="209702" y="54356"/>
                  </a:lnTo>
                  <a:lnTo>
                    <a:pt x="227025" y="86956"/>
                  </a:lnTo>
                  <a:lnTo>
                    <a:pt x="259715" y="124206"/>
                  </a:lnTo>
                  <a:lnTo>
                    <a:pt x="313728" y="165646"/>
                  </a:lnTo>
                  <a:lnTo>
                    <a:pt x="329222" y="153238"/>
                  </a:lnTo>
                  <a:close/>
                </a:path>
                <a:path w="1978025" h="322579">
                  <a:moveTo>
                    <a:pt x="479933" y="194233"/>
                  </a:moveTo>
                  <a:lnTo>
                    <a:pt x="454977" y="161518"/>
                  </a:lnTo>
                  <a:lnTo>
                    <a:pt x="433489" y="113792"/>
                  </a:lnTo>
                  <a:lnTo>
                    <a:pt x="428967" y="94703"/>
                  </a:lnTo>
                  <a:lnTo>
                    <a:pt x="471322" y="94703"/>
                  </a:lnTo>
                  <a:lnTo>
                    <a:pt x="471322" y="79552"/>
                  </a:lnTo>
                  <a:lnTo>
                    <a:pt x="427939" y="79552"/>
                  </a:lnTo>
                  <a:lnTo>
                    <a:pt x="427939" y="19291"/>
                  </a:lnTo>
                  <a:lnTo>
                    <a:pt x="429641" y="12395"/>
                  </a:lnTo>
                  <a:lnTo>
                    <a:pt x="430339" y="9982"/>
                  </a:lnTo>
                  <a:lnTo>
                    <a:pt x="430339" y="5511"/>
                  </a:lnTo>
                  <a:lnTo>
                    <a:pt x="426910" y="4826"/>
                  </a:lnTo>
                  <a:lnTo>
                    <a:pt x="425183" y="4826"/>
                  </a:lnTo>
                  <a:lnTo>
                    <a:pt x="390740" y="4127"/>
                  </a:lnTo>
                  <a:lnTo>
                    <a:pt x="391769" y="9296"/>
                  </a:lnTo>
                  <a:lnTo>
                    <a:pt x="392798" y="13436"/>
                  </a:lnTo>
                  <a:lnTo>
                    <a:pt x="392798" y="79552"/>
                  </a:lnTo>
                  <a:lnTo>
                    <a:pt x="335991" y="79552"/>
                  </a:lnTo>
                  <a:lnTo>
                    <a:pt x="335991" y="94703"/>
                  </a:lnTo>
                  <a:lnTo>
                    <a:pt x="390042" y="94703"/>
                  </a:lnTo>
                  <a:lnTo>
                    <a:pt x="378815" y="145783"/>
                  </a:lnTo>
                  <a:lnTo>
                    <a:pt x="361899" y="187947"/>
                  </a:lnTo>
                  <a:lnTo>
                    <a:pt x="344347" y="219646"/>
                  </a:lnTo>
                  <a:lnTo>
                    <a:pt x="331165" y="239344"/>
                  </a:lnTo>
                  <a:lnTo>
                    <a:pt x="341833" y="250367"/>
                  </a:lnTo>
                  <a:lnTo>
                    <a:pt x="360413" y="229247"/>
                  </a:lnTo>
                  <a:lnTo>
                    <a:pt x="374688" y="210070"/>
                  </a:lnTo>
                  <a:lnTo>
                    <a:pt x="385279" y="193217"/>
                  </a:lnTo>
                  <a:lnTo>
                    <a:pt x="392798" y="179082"/>
                  </a:lnTo>
                  <a:lnTo>
                    <a:pt x="392798" y="321310"/>
                  </a:lnTo>
                  <a:lnTo>
                    <a:pt x="427939" y="321310"/>
                  </a:lnTo>
                  <a:lnTo>
                    <a:pt x="427939" y="179082"/>
                  </a:lnTo>
                  <a:lnTo>
                    <a:pt x="427939" y="161518"/>
                  </a:lnTo>
                  <a:lnTo>
                    <a:pt x="436600" y="174307"/>
                  </a:lnTo>
                  <a:lnTo>
                    <a:pt x="445884" y="185826"/>
                  </a:lnTo>
                  <a:lnTo>
                    <a:pt x="456387" y="197015"/>
                  </a:lnTo>
                  <a:lnTo>
                    <a:pt x="468236" y="208343"/>
                  </a:lnTo>
                  <a:lnTo>
                    <a:pt x="479933" y="194233"/>
                  </a:lnTo>
                  <a:close/>
                </a:path>
                <a:path w="1978025" h="322579">
                  <a:moveTo>
                    <a:pt x="661784" y="306501"/>
                  </a:moveTo>
                  <a:lnTo>
                    <a:pt x="609904" y="283210"/>
                  </a:lnTo>
                  <a:lnTo>
                    <a:pt x="579462" y="261734"/>
                  </a:lnTo>
                  <a:lnTo>
                    <a:pt x="593344" y="247180"/>
                  </a:lnTo>
                  <a:lnTo>
                    <a:pt x="596747" y="242455"/>
                  </a:lnTo>
                  <a:lnTo>
                    <a:pt x="611225" y="222300"/>
                  </a:lnTo>
                  <a:lnTo>
                    <a:pt x="629246" y="185788"/>
                  </a:lnTo>
                  <a:lnTo>
                    <a:pt x="643521" y="136372"/>
                  </a:lnTo>
                  <a:lnTo>
                    <a:pt x="581863" y="136372"/>
                  </a:lnTo>
                  <a:lnTo>
                    <a:pt x="581863" y="77482"/>
                  </a:lnTo>
                  <a:lnTo>
                    <a:pt x="653173" y="77482"/>
                  </a:lnTo>
                  <a:lnTo>
                    <a:pt x="653173" y="62331"/>
                  </a:lnTo>
                  <a:lnTo>
                    <a:pt x="581863" y="62331"/>
                  </a:lnTo>
                  <a:lnTo>
                    <a:pt x="581863" y="16878"/>
                  </a:lnTo>
                  <a:lnTo>
                    <a:pt x="583260" y="12738"/>
                  </a:lnTo>
                  <a:lnTo>
                    <a:pt x="584619" y="9296"/>
                  </a:lnTo>
                  <a:lnTo>
                    <a:pt x="584619" y="5854"/>
                  </a:lnTo>
                  <a:lnTo>
                    <a:pt x="580834" y="4826"/>
                  </a:lnTo>
                  <a:lnTo>
                    <a:pt x="579805" y="4826"/>
                  </a:lnTo>
                  <a:lnTo>
                    <a:pt x="542963" y="3441"/>
                  </a:lnTo>
                  <a:lnTo>
                    <a:pt x="544334" y="8610"/>
                  </a:lnTo>
                  <a:lnTo>
                    <a:pt x="545287" y="12395"/>
                  </a:lnTo>
                  <a:lnTo>
                    <a:pt x="545363" y="62331"/>
                  </a:lnTo>
                  <a:lnTo>
                    <a:pt x="477177" y="62331"/>
                  </a:lnTo>
                  <a:lnTo>
                    <a:pt x="477177" y="77482"/>
                  </a:lnTo>
                  <a:lnTo>
                    <a:pt x="545363" y="77482"/>
                  </a:lnTo>
                  <a:lnTo>
                    <a:pt x="545363" y="136372"/>
                  </a:lnTo>
                  <a:lnTo>
                    <a:pt x="477177" y="136372"/>
                  </a:lnTo>
                  <a:lnTo>
                    <a:pt x="477177" y="151879"/>
                  </a:lnTo>
                  <a:lnTo>
                    <a:pt x="602183" y="151879"/>
                  </a:lnTo>
                  <a:lnTo>
                    <a:pt x="594575" y="182829"/>
                  </a:lnTo>
                  <a:lnTo>
                    <a:pt x="583679" y="208648"/>
                  </a:lnTo>
                  <a:lnTo>
                    <a:pt x="571881" y="228727"/>
                  </a:lnTo>
                  <a:lnTo>
                    <a:pt x="561555" y="242455"/>
                  </a:lnTo>
                  <a:lnTo>
                    <a:pt x="556260" y="234759"/>
                  </a:lnTo>
                  <a:lnTo>
                    <a:pt x="547611" y="219367"/>
                  </a:lnTo>
                  <a:lnTo>
                    <a:pt x="538695" y="197015"/>
                  </a:lnTo>
                  <a:lnTo>
                    <a:pt x="532625" y="168402"/>
                  </a:lnTo>
                  <a:lnTo>
                    <a:pt x="493699" y="171157"/>
                  </a:lnTo>
                  <a:lnTo>
                    <a:pt x="499694" y="191935"/>
                  </a:lnTo>
                  <a:lnTo>
                    <a:pt x="508825" y="214464"/>
                  </a:lnTo>
                  <a:lnTo>
                    <a:pt x="522528" y="237883"/>
                  </a:lnTo>
                  <a:lnTo>
                    <a:pt x="542264" y="261391"/>
                  </a:lnTo>
                  <a:lnTo>
                    <a:pt x="528993" y="271335"/>
                  </a:lnTo>
                  <a:lnTo>
                    <a:pt x="508609" y="283387"/>
                  </a:lnTo>
                  <a:lnTo>
                    <a:pt x="480860" y="295630"/>
                  </a:lnTo>
                  <a:lnTo>
                    <a:pt x="445490" y="306171"/>
                  </a:lnTo>
                  <a:lnTo>
                    <a:pt x="454444" y="319595"/>
                  </a:lnTo>
                  <a:lnTo>
                    <a:pt x="474116" y="315531"/>
                  </a:lnTo>
                  <a:lnTo>
                    <a:pt x="499211" y="308051"/>
                  </a:lnTo>
                  <a:lnTo>
                    <a:pt x="528497" y="295630"/>
                  </a:lnTo>
                  <a:lnTo>
                    <a:pt x="560514" y="276885"/>
                  </a:lnTo>
                  <a:lnTo>
                    <a:pt x="580783" y="290042"/>
                  </a:lnTo>
                  <a:lnTo>
                    <a:pt x="602970" y="301332"/>
                  </a:lnTo>
                  <a:lnTo>
                    <a:pt x="626579" y="311073"/>
                  </a:lnTo>
                  <a:lnTo>
                    <a:pt x="651078" y="319595"/>
                  </a:lnTo>
                  <a:lnTo>
                    <a:pt x="661784" y="306501"/>
                  </a:lnTo>
                  <a:close/>
                </a:path>
                <a:path w="1978025" h="322579">
                  <a:moveTo>
                    <a:pt x="709244" y="73685"/>
                  </a:moveTo>
                  <a:lnTo>
                    <a:pt x="688936" y="69557"/>
                  </a:lnTo>
                  <a:lnTo>
                    <a:pt x="687679" y="92544"/>
                  </a:lnTo>
                  <a:lnTo>
                    <a:pt x="684326" y="118808"/>
                  </a:lnTo>
                  <a:lnTo>
                    <a:pt x="677938" y="147929"/>
                  </a:lnTo>
                  <a:lnTo>
                    <a:pt x="667588" y="179412"/>
                  </a:lnTo>
                  <a:lnTo>
                    <a:pt x="696150" y="194221"/>
                  </a:lnTo>
                  <a:lnTo>
                    <a:pt x="701357" y="169633"/>
                  </a:lnTo>
                  <a:lnTo>
                    <a:pt x="705167" y="142608"/>
                  </a:lnTo>
                  <a:lnTo>
                    <a:pt x="707745" y="111264"/>
                  </a:lnTo>
                  <a:lnTo>
                    <a:pt x="709244" y="73685"/>
                  </a:lnTo>
                  <a:close/>
                </a:path>
                <a:path w="1978025" h="322579">
                  <a:moveTo>
                    <a:pt x="759536" y="4114"/>
                  </a:moveTo>
                  <a:lnTo>
                    <a:pt x="755053" y="4114"/>
                  </a:lnTo>
                  <a:lnTo>
                    <a:pt x="720953" y="3429"/>
                  </a:lnTo>
                  <a:lnTo>
                    <a:pt x="721652" y="7556"/>
                  </a:lnTo>
                  <a:lnTo>
                    <a:pt x="722680" y="13081"/>
                  </a:lnTo>
                  <a:lnTo>
                    <a:pt x="722680" y="321652"/>
                  </a:lnTo>
                  <a:lnTo>
                    <a:pt x="757453" y="321652"/>
                  </a:lnTo>
                  <a:lnTo>
                    <a:pt x="757453" y="13423"/>
                  </a:lnTo>
                  <a:lnTo>
                    <a:pt x="758151" y="11696"/>
                  </a:lnTo>
                  <a:lnTo>
                    <a:pt x="759536" y="8597"/>
                  </a:lnTo>
                  <a:lnTo>
                    <a:pt x="759536" y="4114"/>
                  </a:lnTo>
                  <a:close/>
                </a:path>
                <a:path w="1978025" h="322579">
                  <a:moveTo>
                    <a:pt x="806361" y="109499"/>
                  </a:moveTo>
                  <a:lnTo>
                    <a:pt x="798029" y="93078"/>
                  </a:lnTo>
                  <a:lnTo>
                    <a:pt x="790321" y="79375"/>
                  </a:lnTo>
                  <a:lnTo>
                    <a:pt x="782789" y="67475"/>
                  </a:lnTo>
                  <a:lnTo>
                    <a:pt x="775030" y="56464"/>
                  </a:lnTo>
                  <a:lnTo>
                    <a:pt x="760564" y="66116"/>
                  </a:lnTo>
                  <a:lnTo>
                    <a:pt x="766635" y="80708"/>
                  </a:lnTo>
                  <a:lnTo>
                    <a:pt x="772147" y="97116"/>
                  </a:lnTo>
                  <a:lnTo>
                    <a:pt x="776706" y="113779"/>
                  </a:lnTo>
                  <a:lnTo>
                    <a:pt x="779856" y="129133"/>
                  </a:lnTo>
                  <a:lnTo>
                    <a:pt x="806361" y="109499"/>
                  </a:lnTo>
                  <a:close/>
                </a:path>
                <a:path w="1978025" h="322579">
                  <a:moveTo>
                    <a:pt x="994410" y="293751"/>
                  </a:moveTo>
                  <a:lnTo>
                    <a:pt x="923467" y="293751"/>
                  </a:lnTo>
                  <a:lnTo>
                    <a:pt x="923467" y="196291"/>
                  </a:lnTo>
                  <a:lnTo>
                    <a:pt x="978560" y="196291"/>
                  </a:lnTo>
                  <a:lnTo>
                    <a:pt x="978560" y="180797"/>
                  </a:lnTo>
                  <a:lnTo>
                    <a:pt x="923467" y="180797"/>
                  </a:lnTo>
                  <a:lnTo>
                    <a:pt x="923467" y="99860"/>
                  </a:lnTo>
                  <a:lnTo>
                    <a:pt x="986142" y="99860"/>
                  </a:lnTo>
                  <a:lnTo>
                    <a:pt x="986142" y="84709"/>
                  </a:lnTo>
                  <a:lnTo>
                    <a:pt x="923467" y="84709"/>
                  </a:lnTo>
                  <a:lnTo>
                    <a:pt x="923467" y="13423"/>
                  </a:lnTo>
                  <a:lnTo>
                    <a:pt x="924496" y="11353"/>
                  </a:lnTo>
                  <a:lnTo>
                    <a:pt x="925868" y="8940"/>
                  </a:lnTo>
                  <a:lnTo>
                    <a:pt x="925868" y="4470"/>
                  </a:lnTo>
                  <a:lnTo>
                    <a:pt x="924140" y="4114"/>
                  </a:lnTo>
                  <a:lnTo>
                    <a:pt x="921740" y="4114"/>
                  </a:lnTo>
                  <a:lnTo>
                    <a:pt x="884542" y="3429"/>
                  </a:lnTo>
                  <a:lnTo>
                    <a:pt x="885240" y="7912"/>
                  </a:lnTo>
                  <a:lnTo>
                    <a:pt x="886599" y="13081"/>
                  </a:lnTo>
                  <a:lnTo>
                    <a:pt x="886599" y="84709"/>
                  </a:lnTo>
                  <a:lnTo>
                    <a:pt x="846645" y="84709"/>
                  </a:lnTo>
                  <a:lnTo>
                    <a:pt x="851446" y="71653"/>
                  </a:lnTo>
                  <a:lnTo>
                    <a:pt x="855459" y="60045"/>
                  </a:lnTo>
                  <a:lnTo>
                    <a:pt x="858685" y="50177"/>
                  </a:lnTo>
                  <a:lnTo>
                    <a:pt x="861136" y="42341"/>
                  </a:lnTo>
                  <a:lnTo>
                    <a:pt x="864565" y="39255"/>
                  </a:lnTo>
                  <a:lnTo>
                    <a:pt x="865593" y="38557"/>
                  </a:lnTo>
                  <a:lnTo>
                    <a:pt x="865593" y="35115"/>
                  </a:lnTo>
                  <a:lnTo>
                    <a:pt x="864222" y="34772"/>
                  </a:lnTo>
                  <a:lnTo>
                    <a:pt x="822210" y="27889"/>
                  </a:lnTo>
                  <a:lnTo>
                    <a:pt x="819861" y="61417"/>
                  </a:lnTo>
                  <a:lnTo>
                    <a:pt x="812393" y="95135"/>
                  </a:lnTo>
                  <a:lnTo>
                    <a:pt x="800798" y="127952"/>
                  </a:lnTo>
                  <a:lnTo>
                    <a:pt x="786041" y="158750"/>
                  </a:lnTo>
                  <a:lnTo>
                    <a:pt x="802563" y="167360"/>
                  </a:lnTo>
                  <a:lnTo>
                    <a:pt x="809853" y="157556"/>
                  </a:lnTo>
                  <a:lnTo>
                    <a:pt x="818946" y="143560"/>
                  </a:lnTo>
                  <a:lnTo>
                    <a:pt x="829322" y="124612"/>
                  </a:lnTo>
                  <a:lnTo>
                    <a:pt x="840460" y="99860"/>
                  </a:lnTo>
                  <a:lnTo>
                    <a:pt x="886599" y="99860"/>
                  </a:lnTo>
                  <a:lnTo>
                    <a:pt x="886599" y="180797"/>
                  </a:lnTo>
                  <a:lnTo>
                    <a:pt x="812571" y="180797"/>
                  </a:lnTo>
                  <a:lnTo>
                    <a:pt x="812571" y="196291"/>
                  </a:lnTo>
                  <a:lnTo>
                    <a:pt x="886599" y="196291"/>
                  </a:lnTo>
                  <a:lnTo>
                    <a:pt x="886599" y="293751"/>
                  </a:lnTo>
                  <a:lnTo>
                    <a:pt x="786041" y="293751"/>
                  </a:lnTo>
                  <a:lnTo>
                    <a:pt x="786041" y="309245"/>
                  </a:lnTo>
                  <a:lnTo>
                    <a:pt x="994410" y="309245"/>
                  </a:lnTo>
                  <a:lnTo>
                    <a:pt x="994410" y="293751"/>
                  </a:lnTo>
                  <a:close/>
                </a:path>
                <a:path w="1978025" h="322579">
                  <a:moveTo>
                    <a:pt x="1086218" y="34099"/>
                  </a:moveTo>
                  <a:lnTo>
                    <a:pt x="1078636" y="32372"/>
                  </a:lnTo>
                  <a:lnTo>
                    <a:pt x="1045565" y="25488"/>
                  </a:lnTo>
                  <a:lnTo>
                    <a:pt x="1039825" y="84480"/>
                  </a:lnTo>
                  <a:lnTo>
                    <a:pt x="1036612" y="122428"/>
                  </a:lnTo>
                  <a:lnTo>
                    <a:pt x="1035202" y="150825"/>
                  </a:lnTo>
                  <a:lnTo>
                    <a:pt x="1034897" y="181152"/>
                  </a:lnTo>
                  <a:lnTo>
                    <a:pt x="1035697" y="221640"/>
                  </a:lnTo>
                  <a:lnTo>
                    <a:pt x="1037691" y="253771"/>
                  </a:lnTo>
                  <a:lnTo>
                    <a:pt x="1040257" y="278345"/>
                  </a:lnTo>
                  <a:lnTo>
                    <a:pt x="1042809" y="296176"/>
                  </a:lnTo>
                  <a:lnTo>
                    <a:pt x="1079309" y="292036"/>
                  </a:lnTo>
                  <a:lnTo>
                    <a:pt x="1076794" y="277749"/>
                  </a:lnTo>
                  <a:lnTo>
                    <a:pt x="1073962" y="256044"/>
                  </a:lnTo>
                  <a:lnTo>
                    <a:pt x="1071651" y="225298"/>
                  </a:lnTo>
                  <a:lnTo>
                    <a:pt x="1070698" y="183896"/>
                  </a:lnTo>
                  <a:lnTo>
                    <a:pt x="1072184" y="129679"/>
                  </a:lnTo>
                  <a:lnTo>
                    <a:pt x="1075651" y="86487"/>
                  </a:lnTo>
                  <a:lnTo>
                    <a:pt x="1082421" y="43040"/>
                  </a:lnTo>
                  <a:lnTo>
                    <a:pt x="1086218" y="37884"/>
                  </a:lnTo>
                  <a:lnTo>
                    <a:pt x="1086218" y="34099"/>
                  </a:lnTo>
                  <a:close/>
                </a:path>
                <a:path w="1978025" h="322579">
                  <a:moveTo>
                    <a:pt x="1281823" y="46151"/>
                  </a:moveTo>
                  <a:lnTo>
                    <a:pt x="1273225" y="45339"/>
                  </a:lnTo>
                  <a:lnTo>
                    <a:pt x="1263472" y="44551"/>
                  </a:lnTo>
                  <a:lnTo>
                    <a:pt x="1251788" y="43967"/>
                  </a:lnTo>
                  <a:lnTo>
                    <a:pt x="1237386" y="43738"/>
                  </a:lnTo>
                  <a:lnTo>
                    <a:pt x="1219428" y="44005"/>
                  </a:lnTo>
                  <a:lnTo>
                    <a:pt x="1197051" y="45148"/>
                  </a:lnTo>
                  <a:lnTo>
                    <a:pt x="1171765" y="47650"/>
                  </a:lnTo>
                  <a:lnTo>
                    <a:pt x="1145095" y="51993"/>
                  </a:lnTo>
                  <a:lnTo>
                    <a:pt x="1136484" y="53721"/>
                  </a:lnTo>
                  <a:lnTo>
                    <a:pt x="1133386" y="54063"/>
                  </a:lnTo>
                  <a:lnTo>
                    <a:pt x="1125474" y="55435"/>
                  </a:lnTo>
                  <a:lnTo>
                    <a:pt x="1129601" y="76454"/>
                  </a:lnTo>
                  <a:lnTo>
                    <a:pt x="1139939" y="74244"/>
                  </a:lnTo>
                  <a:lnTo>
                    <a:pt x="1155026" y="71755"/>
                  </a:lnTo>
                  <a:lnTo>
                    <a:pt x="1174965" y="69710"/>
                  </a:lnTo>
                  <a:lnTo>
                    <a:pt x="1199845" y="68872"/>
                  </a:lnTo>
                  <a:lnTo>
                    <a:pt x="1229537" y="70116"/>
                  </a:lnTo>
                  <a:lnTo>
                    <a:pt x="1252448" y="73139"/>
                  </a:lnTo>
                  <a:lnTo>
                    <a:pt x="1269301" y="76860"/>
                  </a:lnTo>
                  <a:lnTo>
                    <a:pt x="1280795" y="80238"/>
                  </a:lnTo>
                  <a:lnTo>
                    <a:pt x="1281137" y="68872"/>
                  </a:lnTo>
                  <a:lnTo>
                    <a:pt x="1281823" y="46151"/>
                  </a:lnTo>
                  <a:close/>
                </a:path>
                <a:path w="1978025" h="322579">
                  <a:moveTo>
                    <a:pt x="1301115" y="244170"/>
                  </a:moveTo>
                  <a:lnTo>
                    <a:pt x="1283639" y="248793"/>
                  </a:lnTo>
                  <a:lnTo>
                    <a:pt x="1262024" y="253250"/>
                  </a:lnTo>
                  <a:lnTo>
                    <a:pt x="1234465" y="256616"/>
                  </a:lnTo>
                  <a:lnTo>
                    <a:pt x="1199159" y="257949"/>
                  </a:lnTo>
                  <a:lnTo>
                    <a:pt x="1175854" y="256946"/>
                  </a:lnTo>
                  <a:lnTo>
                    <a:pt x="1158176" y="253288"/>
                  </a:lnTo>
                  <a:lnTo>
                    <a:pt x="1146962" y="246024"/>
                  </a:lnTo>
                  <a:lnTo>
                    <a:pt x="1143038" y="234175"/>
                  </a:lnTo>
                  <a:lnTo>
                    <a:pt x="1143838" y="225196"/>
                  </a:lnTo>
                  <a:lnTo>
                    <a:pt x="1145870" y="218122"/>
                  </a:lnTo>
                  <a:lnTo>
                    <a:pt x="1148537" y="212534"/>
                  </a:lnTo>
                  <a:lnTo>
                    <a:pt x="1151280" y="208013"/>
                  </a:lnTo>
                  <a:lnTo>
                    <a:pt x="1134427" y="199402"/>
                  </a:lnTo>
                  <a:lnTo>
                    <a:pt x="1129309" y="206717"/>
                  </a:lnTo>
                  <a:lnTo>
                    <a:pt x="1123784" y="216662"/>
                  </a:lnTo>
                  <a:lnTo>
                    <a:pt x="1119352" y="228993"/>
                  </a:lnTo>
                  <a:lnTo>
                    <a:pt x="1117536" y="243484"/>
                  </a:lnTo>
                  <a:lnTo>
                    <a:pt x="1122553" y="261962"/>
                  </a:lnTo>
                  <a:lnTo>
                    <a:pt x="1139063" y="275082"/>
                  </a:lnTo>
                  <a:lnTo>
                    <a:pt x="1169250" y="282905"/>
                  </a:lnTo>
                  <a:lnTo>
                    <a:pt x="1215339" y="285496"/>
                  </a:lnTo>
                  <a:lnTo>
                    <a:pt x="1249019" y="284670"/>
                  </a:lnTo>
                  <a:lnTo>
                    <a:pt x="1274241" y="282778"/>
                  </a:lnTo>
                  <a:lnTo>
                    <a:pt x="1291196" y="280695"/>
                  </a:lnTo>
                  <a:lnTo>
                    <a:pt x="1300073" y="279298"/>
                  </a:lnTo>
                  <a:lnTo>
                    <a:pt x="1300708" y="257949"/>
                  </a:lnTo>
                  <a:lnTo>
                    <a:pt x="1301115" y="244170"/>
                  </a:lnTo>
                  <a:close/>
                </a:path>
                <a:path w="1978025" h="322579">
                  <a:moveTo>
                    <a:pt x="1418551" y="11696"/>
                  </a:moveTo>
                  <a:lnTo>
                    <a:pt x="1416850" y="9969"/>
                  </a:lnTo>
                  <a:lnTo>
                    <a:pt x="1415122" y="9639"/>
                  </a:lnTo>
                  <a:lnTo>
                    <a:pt x="1381010" y="0"/>
                  </a:lnTo>
                  <a:lnTo>
                    <a:pt x="1371790" y="38150"/>
                  </a:lnTo>
                  <a:lnTo>
                    <a:pt x="1354759" y="80365"/>
                  </a:lnTo>
                  <a:lnTo>
                    <a:pt x="1334236" y="119951"/>
                  </a:lnTo>
                  <a:lnTo>
                    <a:pt x="1314551" y="150152"/>
                  </a:lnTo>
                  <a:lnTo>
                    <a:pt x="1326959" y="161518"/>
                  </a:lnTo>
                  <a:lnTo>
                    <a:pt x="1332318" y="155740"/>
                  </a:lnTo>
                  <a:lnTo>
                    <a:pt x="1338275" y="148856"/>
                  </a:lnTo>
                  <a:lnTo>
                    <a:pt x="1345209" y="140296"/>
                  </a:lnTo>
                  <a:lnTo>
                    <a:pt x="1353464" y="129489"/>
                  </a:lnTo>
                  <a:lnTo>
                    <a:pt x="1353464" y="321310"/>
                  </a:lnTo>
                  <a:lnTo>
                    <a:pt x="1387233" y="321310"/>
                  </a:lnTo>
                  <a:lnTo>
                    <a:pt x="1387233" y="129489"/>
                  </a:lnTo>
                  <a:lnTo>
                    <a:pt x="1387233" y="77482"/>
                  </a:lnTo>
                  <a:lnTo>
                    <a:pt x="1392986" y="66738"/>
                  </a:lnTo>
                  <a:lnTo>
                    <a:pt x="1399451" y="53797"/>
                  </a:lnTo>
                  <a:lnTo>
                    <a:pt x="1406702" y="38138"/>
                  </a:lnTo>
                  <a:lnTo>
                    <a:pt x="1414767" y="19278"/>
                  </a:lnTo>
                  <a:lnTo>
                    <a:pt x="1417180" y="16865"/>
                  </a:lnTo>
                  <a:lnTo>
                    <a:pt x="1418551" y="15138"/>
                  </a:lnTo>
                  <a:lnTo>
                    <a:pt x="1418551" y="11696"/>
                  </a:lnTo>
                  <a:close/>
                </a:path>
                <a:path w="1978025" h="322579">
                  <a:moveTo>
                    <a:pt x="1547698" y="176326"/>
                  </a:moveTo>
                  <a:lnTo>
                    <a:pt x="1538224" y="168414"/>
                  </a:lnTo>
                  <a:lnTo>
                    <a:pt x="1529397" y="161848"/>
                  </a:lnTo>
                  <a:lnTo>
                    <a:pt x="1522082" y="156857"/>
                  </a:lnTo>
                  <a:lnTo>
                    <a:pt x="1517053" y="153593"/>
                  </a:lnTo>
                  <a:lnTo>
                    <a:pt x="1505013" y="163931"/>
                  </a:lnTo>
                  <a:lnTo>
                    <a:pt x="1509877" y="169887"/>
                  </a:lnTo>
                  <a:lnTo>
                    <a:pt x="1515618" y="177355"/>
                  </a:lnTo>
                  <a:lnTo>
                    <a:pt x="1521167" y="185178"/>
                  </a:lnTo>
                  <a:lnTo>
                    <a:pt x="1525663" y="192506"/>
                  </a:lnTo>
                  <a:lnTo>
                    <a:pt x="1547698" y="176326"/>
                  </a:lnTo>
                  <a:close/>
                </a:path>
                <a:path w="1978025" h="322579">
                  <a:moveTo>
                    <a:pt x="1632775" y="208686"/>
                  </a:moveTo>
                  <a:lnTo>
                    <a:pt x="1624190" y="197954"/>
                  </a:lnTo>
                  <a:lnTo>
                    <a:pt x="1615808" y="188671"/>
                  </a:lnTo>
                  <a:lnTo>
                    <a:pt x="1606524" y="179590"/>
                  </a:lnTo>
                  <a:lnTo>
                    <a:pt x="1595234" y="169430"/>
                  </a:lnTo>
                  <a:lnTo>
                    <a:pt x="1584210" y="178384"/>
                  </a:lnTo>
                  <a:lnTo>
                    <a:pt x="1591792" y="189344"/>
                  </a:lnTo>
                  <a:lnTo>
                    <a:pt x="1598853" y="201206"/>
                  </a:lnTo>
                  <a:lnTo>
                    <a:pt x="1605127" y="213448"/>
                  </a:lnTo>
                  <a:lnTo>
                    <a:pt x="1610372" y="225564"/>
                  </a:lnTo>
                  <a:lnTo>
                    <a:pt x="1632775" y="208686"/>
                  </a:lnTo>
                  <a:close/>
                </a:path>
                <a:path w="1978025" h="322579">
                  <a:moveTo>
                    <a:pt x="1636903" y="136715"/>
                  </a:moveTo>
                  <a:lnTo>
                    <a:pt x="1603844" y="136715"/>
                  </a:lnTo>
                  <a:lnTo>
                    <a:pt x="1603844" y="122250"/>
                  </a:lnTo>
                  <a:lnTo>
                    <a:pt x="1603844" y="108483"/>
                  </a:lnTo>
                  <a:lnTo>
                    <a:pt x="1603844" y="94018"/>
                  </a:lnTo>
                  <a:lnTo>
                    <a:pt x="1603844" y="80238"/>
                  </a:lnTo>
                  <a:lnTo>
                    <a:pt x="1603844" y="66802"/>
                  </a:lnTo>
                  <a:lnTo>
                    <a:pt x="1603844" y="52336"/>
                  </a:lnTo>
                  <a:lnTo>
                    <a:pt x="1570774" y="52336"/>
                  </a:lnTo>
                  <a:lnTo>
                    <a:pt x="1570774" y="136715"/>
                  </a:lnTo>
                  <a:lnTo>
                    <a:pt x="1471244" y="136715"/>
                  </a:lnTo>
                  <a:lnTo>
                    <a:pt x="1471244" y="122250"/>
                  </a:lnTo>
                  <a:lnTo>
                    <a:pt x="1570774" y="122250"/>
                  </a:lnTo>
                  <a:lnTo>
                    <a:pt x="1570774" y="108483"/>
                  </a:lnTo>
                  <a:lnTo>
                    <a:pt x="1471244" y="108483"/>
                  </a:lnTo>
                  <a:lnTo>
                    <a:pt x="1471244" y="94018"/>
                  </a:lnTo>
                  <a:lnTo>
                    <a:pt x="1570774" y="94018"/>
                  </a:lnTo>
                  <a:lnTo>
                    <a:pt x="1570774" y="80238"/>
                  </a:lnTo>
                  <a:lnTo>
                    <a:pt x="1471244" y="80238"/>
                  </a:lnTo>
                  <a:lnTo>
                    <a:pt x="1471244" y="66802"/>
                  </a:lnTo>
                  <a:lnTo>
                    <a:pt x="1570774" y="66802"/>
                  </a:lnTo>
                  <a:lnTo>
                    <a:pt x="1570774" y="52336"/>
                  </a:lnTo>
                  <a:lnTo>
                    <a:pt x="1521536" y="52336"/>
                  </a:lnTo>
                  <a:lnTo>
                    <a:pt x="1529283" y="41960"/>
                  </a:lnTo>
                  <a:lnTo>
                    <a:pt x="1533156" y="36703"/>
                  </a:lnTo>
                  <a:lnTo>
                    <a:pt x="1537030" y="31330"/>
                  </a:lnTo>
                  <a:lnTo>
                    <a:pt x="1633804" y="31330"/>
                  </a:lnTo>
                  <a:lnTo>
                    <a:pt x="1633804" y="16522"/>
                  </a:lnTo>
                  <a:lnTo>
                    <a:pt x="1425790" y="16522"/>
                  </a:lnTo>
                  <a:lnTo>
                    <a:pt x="1425790" y="31330"/>
                  </a:lnTo>
                  <a:lnTo>
                    <a:pt x="1499133" y="31330"/>
                  </a:lnTo>
                  <a:lnTo>
                    <a:pt x="1496402" y="38569"/>
                  </a:lnTo>
                  <a:lnTo>
                    <a:pt x="1493278" y="45796"/>
                  </a:lnTo>
                  <a:lnTo>
                    <a:pt x="1489849" y="52336"/>
                  </a:lnTo>
                  <a:lnTo>
                    <a:pt x="1438198" y="52336"/>
                  </a:lnTo>
                  <a:lnTo>
                    <a:pt x="1438198" y="136715"/>
                  </a:lnTo>
                  <a:lnTo>
                    <a:pt x="1403756" y="136715"/>
                  </a:lnTo>
                  <a:lnTo>
                    <a:pt x="1403756" y="178739"/>
                  </a:lnTo>
                  <a:lnTo>
                    <a:pt x="1433017" y="178739"/>
                  </a:lnTo>
                  <a:lnTo>
                    <a:pt x="1426451" y="188683"/>
                  </a:lnTo>
                  <a:lnTo>
                    <a:pt x="1419720" y="197104"/>
                  </a:lnTo>
                  <a:lnTo>
                    <a:pt x="1412925" y="204444"/>
                  </a:lnTo>
                  <a:lnTo>
                    <a:pt x="1406156" y="211099"/>
                  </a:lnTo>
                  <a:lnTo>
                    <a:pt x="1429588" y="224536"/>
                  </a:lnTo>
                  <a:lnTo>
                    <a:pt x="1450543" y="185991"/>
                  </a:lnTo>
                  <a:lnTo>
                    <a:pt x="1454721" y="174599"/>
                  </a:lnTo>
                  <a:lnTo>
                    <a:pt x="1438529" y="167716"/>
                  </a:lnTo>
                  <a:lnTo>
                    <a:pt x="1437157" y="171500"/>
                  </a:lnTo>
                  <a:lnTo>
                    <a:pt x="1436128" y="172872"/>
                  </a:lnTo>
                  <a:lnTo>
                    <a:pt x="1433703" y="177355"/>
                  </a:lnTo>
                  <a:lnTo>
                    <a:pt x="1433703" y="151180"/>
                  </a:lnTo>
                  <a:lnTo>
                    <a:pt x="1606600" y="151180"/>
                  </a:lnTo>
                  <a:lnTo>
                    <a:pt x="1606600" y="178739"/>
                  </a:lnTo>
                  <a:lnTo>
                    <a:pt x="1636903" y="178739"/>
                  </a:lnTo>
                  <a:lnTo>
                    <a:pt x="1636903" y="151180"/>
                  </a:lnTo>
                  <a:lnTo>
                    <a:pt x="1636903" y="136715"/>
                  </a:lnTo>
                  <a:close/>
                </a:path>
                <a:path w="1978025" h="322579">
                  <a:moveTo>
                    <a:pt x="1647571" y="306158"/>
                  </a:moveTo>
                  <a:lnTo>
                    <a:pt x="1607934" y="300685"/>
                  </a:lnTo>
                  <a:lnTo>
                    <a:pt x="1544269" y="282041"/>
                  </a:lnTo>
                  <a:lnTo>
                    <a:pt x="1562887" y="269875"/>
                  </a:lnTo>
                  <a:lnTo>
                    <a:pt x="1564068" y="268960"/>
                  </a:lnTo>
                  <a:lnTo>
                    <a:pt x="1576768" y="259105"/>
                  </a:lnTo>
                  <a:lnTo>
                    <a:pt x="1586445" y="250329"/>
                  </a:lnTo>
                  <a:lnTo>
                    <a:pt x="1591462" y="245198"/>
                  </a:lnTo>
                  <a:lnTo>
                    <a:pt x="1592478" y="244157"/>
                  </a:lnTo>
                  <a:lnTo>
                    <a:pt x="1592478" y="230390"/>
                  </a:lnTo>
                  <a:lnTo>
                    <a:pt x="1547368" y="230390"/>
                  </a:lnTo>
                  <a:lnTo>
                    <a:pt x="1547368" y="245198"/>
                  </a:lnTo>
                  <a:lnTo>
                    <a:pt x="1544078" y="249059"/>
                  </a:lnTo>
                  <a:lnTo>
                    <a:pt x="1538960" y="254368"/>
                  </a:lnTo>
                  <a:lnTo>
                    <a:pt x="1531327" y="261035"/>
                  </a:lnTo>
                  <a:lnTo>
                    <a:pt x="1520507" y="268960"/>
                  </a:lnTo>
                  <a:lnTo>
                    <a:pt x="1512722" y="263410"/>
                  </a:lnTo>
                  <a:lnTo>
                    <a:pt x="1505813" y="257848"/>
                  </a:lnTo>
                  <a:lnTo>
                    <a:pt x="1499819" y="252095"/>
                  </a:lnTo>
                  <a:lnTo>
                    <a:pt x="1499628" y="251917"/>
                  </a:lnTo>
                  <a:lnTo>
                    <a:pt x="1493977" y="245198"/>
                  </a:lnTo>
                  <a:lnTo>
                    <a:pt x="1547368" y="245198"/>
                  </a:lnTo>
                  <a:lnTo>
                    <a:pt x="1547368" y="230390"/>
                  </a:lnTo>
                  <a:lnTo>
                    <a:pt x="1498104" y="230390"/>
                  </a:lnTo>
                  <a:lnTo>
                    <a:pt x="1503438" y="225564"/>
                  </a:lnTo>
                  <a:lnTo>
                    <a:pt x="1509344" y="220103"/>
                  </a:lnTo>
                  <a:lnTo>
                    <a:pt x="1514817" y="214934"/>
                  </a:lnTo>
                  <a:lnTo>
                    <a:pt x="1518780" y="211099"/>
                  </a:lnTo>
                  <a:lnTo>
                    <a:pt x="1545297" y="211099"/>
                  </a:lnTo>
                  <a:lnTo>
                    <a:pt x="1556321" y="210680"/>
                  </a:lnTo>
                  <a:lnTo>
                    <a:pt x="1564792" y="207695"/>
                  </a:lnTo>
                  <a:lnTo>
                    <a:pt x="1571790" y="199618"/>
                  </a:lnTo>
                  <a:lnTo>
                    <a:pt x="1573034" y="196634"/>
                  </a:lnTo>
                  <a:lnTo>
                    <a:pt x="1578356" y="183896"/>
                  </a:lnTo>
                  <a:lnTo>
                    <a:pt x="1572425" y="181749"/>
                  </a:lnTo>
                  <a:lnTo>
                    <a:pt x="1566481" y="179336"/>
                  </a:lnTo>
                  <a:lnTo>
                    <a:pt x="1560537" y="176530"/>
                  </a:lnTo>
                  <a:lnTo>
                    <a:pt x="1554581" y="173215"/>
                  </a:lnTo>
                  <a:lnTo>
                    <a:pt x="1551165" y="185458"/>
                  </a:lnTo>
                  <a:lnTo>
                    <a:pt x="1547837" y="192544"/>
                  </a:lnTo>
                  <a:lnTo>
                    <a:pt x="1543405" y="195834"/>
                  </a:lnTo>
                  <a:lnTo>
                    <a:pt x="1536700" y="196634"/>
                  </a:lnTo>
                  <a:lnTo>
                    <a:pt x="1497076" y="196634"/>
                  </a:lnTo>
                  <a:lnTo>
                    <a:pt x="1495005" y="196291"/>
                  </a:lnTo>
                  <a:lnTo>
                    <a:pt x="1495005" y="171157"/>
                  </a:lnTo>
                  <a:lnTo>
                    <a:pt x="1496047" y="168744"/>
                  </a:lnTo>
                  <a:lnTo>
                    <a:pt x="1497431" y="165989"/>
                  </a:lnTo>
                  <a:lnTo>
                    <a:pt x="1497431" y="161848"/>
                  </a:lnTo>
                  <a:lnTo>
                    <a:pt x="1496047" y="160820"/>
                  </a:lnTo>
                  <a:lnTo>
                    <a:pt x="1494675" y="160820"/>
                  </a:lnTo>
                  <a:lnTo>
                    <a:pt x="1466786" y="159435"/>
                  </a:lnTo>
                  <a:lnTo>
                    <a:pt x="1467459" y="165989"/>
                  </a:lnTo>
                  <a:lnTo>
                    <a:pt x="1467459" y="208343"/>
                  </a:lnTo>
                  <a:lnTo>
                    <a:pt x="1478826" y="210756"/>
                  </a:lnTo>
                  <a:lnTo>
                    <a:pt x="1471371" y="219786"/>
                  </a:lnTo>
                  <a:lnTo>
                    <a:pt x="1457464" y="233362"/>
                  </a:lnTo>
                  <a:lnTo>
                    <a:pt x="1437373" y="248285"/>
                  </a:lnTo>
                  <a:lnTo>
                    <a:pt x="1411325" y="261378"/>
                  </a:lnTo>
                  <a:lnTo>
                    <a:pt x="1422336" y="274472"/>
                  </a:lnTo>
                  <a:lnTo>
                    <a:pt x="1430985" y="270979"/>
                  </a:lnTo>
                  <a:lnTo>
                    <a:pt x="1441157" y="266382"/>
                  </a:lnTo>
                  <a:lnTo>
                    <a:pt x="1453197" y="260235"/>
                  </a:lnTo>
                  <a:lnTo>
                    <a:pt x="1467459" y="252095"/>
                  </a:lnTo>
                  <a:lnTo>
                    <a:pt x="1475600" y="262178"/>
                  </a:lnTo>
                  <a:lnTo>
                    <a:pt x="1483779" y="270078"/>
                  </a:lnTo>
                  <a:lnTo>
                    <a:pt x="1491627" y="276301"/>
                  </a:lnTo>
                  <a:lnTo>
                    <a:pt x="1498803" y="281355"/>
                  </a:lnTo>
                  <a:lnTo>
                    <a:pt x="1474939" y="291236"/>
                  </a:lnTo>
                  <a:lnTo>
                    <a:pt x="1451457" y="298196"/>
                  </a:lnTo>
                  <a:lnTo>
                    <a:pt x="1428483" y="303009"/>
                  </a:lnTo>
                  <a:lnTo>
                    <a:pt x="1406156" y="306501"/>
                  </a:lnTo>
                  <a:lnTo>
                    <a:pt x="1416850" y="321310"/>
                  </a:lnTo>
                  <a:lnTo>
                    <a:pt x="1438833" y="318554"/>
                  </a:lnTo>
                  <a:lnTo>
                    <a:pt x="1464360" y="313778"/>
                  </a:lnTo>
                  <a:lnTo>
                    <a:pt x="1492478" y="305955"/>
                  </a:lnTo>
                  <a:lnTo>
                    <a:pt x="1522209" y="294093"/>
                  </a:lnTo>
                  <a:lnTo>
                    <a:pt x="1554137" y="306158"/>
                  </a:lnTo>
                  <a:lnTo>
                    <a:pt x="1586153" y="314032"/>
                  </a:lnTo>
                  <a:lnTo>
                    <a:pt x="1615922" y="318757"/>
                  </a:lnTo>
                  <a:lnTo>
                    <a:pt x="1641017" y="321310"/>
                  </a:lnTo>
                  <a:lnTo>
                    <a:pt x="1647571" y="306158"/>
                  </a:lnTo>
                  <a:close/>
                </a:path>
                <a:path w="1978025" h="322579">
                  <a:moveTo>
                    <a:pt x="1977923" y="249326"/>
                  </a:moveTo>
                  <a:lnTo>
                    <a:pt x="1965515" y="233832"/>
                  </a:lnTo>
                  <a:lnTo>
                    <a:pt x="1958378" y="241109"/>
                  </a:lnTo>
                  <a:lnTo>
                    <a:pt x="1948180" y="249377"/>
                  </a:lnTo>
                  <a:lnTo>
                    <a:pt x="1935441" y="256159"/>
                  </a:lnTo>
                  <a:lnTo>
                    <a:pt x="1920748" y="258965"/>
                  </a:lnTo>
                  <a:lnTo>
                    <a:pt x="1913305" y="257492"/>
                  </a:lnTo>
                  <a:lnTo>
                    <a:pt x="1909038" y="252818"/>
                  </a:lnTo>
                  <a:lnTo>
                    <a:pt x="1907095" y="244589"/>
                  </a:lnTo>
                  <a:lnTo>
                    <a:pt x="1906638" y="232460"/>
                  </a:lnTo>
                  <a:lnTo>
                    <a:pt x="1906841" y="220383"/>
                  </a:lnTo>
                  <a:lnTo>
                    <a:pt x="1907489" y="206883"/>
                  </a:lnTo>
                  <a:lnTo>
                    <a:pt x="1908670" y="191198"/>
                  </a:lnTo>
                  <a:lnTo>
                    <a:pt x="1913699" y="136626"/>
                  </a:lnTo>
                  <a:lnTo>
                    <a:pt x="1914575" y="123228"/>
                  </a:lnTo>
                  <a:lnTo>
                    <a:pt x="1902587" y="75844"/>
                  </a:lnTo>
                  <a:lnTo>
                    <a:pt x="1873237" y="66459"/>
                  </a:lnTo>
                  <a:lnTo>
                    <a:pt x="1841576" y="73723"/>
                  </a:lnTo>
                  <a:lnTo>
                    <a:pt x="1810423" y="90703"/>
                  </a:lnTo>
                  <a:lnTo>
                    <a:pt x="1783969" y="110197"/>
                  </a:lnTo>
                  <a:lnTo>
                    <a:pt x="1766455" y="125006"/>
                  </a:lnTo>
                  <a:lnTo>
                    <a:pt x="1768703" y="42875"/>
                  </a:lnTo>
                  <a:lnTo>
                    <a:pt x="1769579" y="27546"/>
                  </a:lnTo>
                  <a:lnTo>
                    <a:pt x="1769910" y="26162"/>
                  </a:lnTo>
                  <a:lnTo>
                    <a:pt x="1772335" y="21691"/>
                  </a:lnTo>
                  <a:lnTo>
                    <a:pt x="1772335" y="17551"/>
                  </a:lnTo>
                  <a:lnTo>
                    <a:pt x="1762671" y="16522"/>
                  </a:lnTo>
                  <a:lnTo>
                    <a:pt x="1730654" y="14109"/>
                  </a:lnTo>
                  <a:lnTo>
                    <a:pt x="1731111" y="35979"/>
                  </a:lnTo>
                  <a:lnTo>
                    <a:pt x="1731340" y="83680"/>
                  </a:lnTo>
                  <a:lnTo>
                    <a:pt x="1674507" y="83337"/>
                  </a:lnTo>
                  <a:lnTo>
                    <a:pt x="1674507" y="106743"/>
                  </a:lnTo>
                  <a:lnTo>
                    <a:pt x="1683829" y="104965"/>
                  </a:lnTo>
                  <a:lnTo>
                    <a:pt x="1696339" y="103352"/>
                  </a:lnTo>
                  <a:lnTo>
                    <a:pt x="1712150" y="102057"/>
                  </a:lnTo>
                  <a:lnTo>
                    <a:pt x="1731340" y="101244"/>
                  </a:lnTo>
                  <a:lnTo>
                    <a:pt x="1730311" y="158076"/>
                  </a:lnTo>
                  <a:lnTo>
                    <a:pt x="1658340" y="231762"/>
                  </a:lnTo>
                  <a:lnTo>
                    <a:pt x="1680019" y="258622"/>
                  </a:lnTo>
                  <a:lnTo>
                    <a:pt x="1690966" y="242493"/>
                  </a:lnTo>
                  <a:lnTo>
                    <a:pt x="1701749" y="227685"/>
                  </a:lnTo>
                  <a:lnTo>
                    <a:pt x="1714157" y="211899"/>
                  </a:lnTo>
                  <a:lnTo>
                    <a:pt x="1729955" y="192849"/>
                  </a:lnTo>
                  <a:lnTo>
                    <a:pt x="1727555" y="309600"/>
                  </a:lnTo>
                  <a:lnTo>
                    <a:pt x="1765427" y="309600"/>
                  </a:lnTo>
                  <a:lnTo>
                    <a:pt x="1765096" y="278231"/>
                  </a:lnTo>
                  <a:lnTo>
                    <a:pt x="1765134" y="244335"/>
                  </a:lnTo>
                  <a:lnTo>
                    <a:pt x="1766125" y="152209"/>
                  </a:lnTo>
                  <a:lnTo>
                    <a:pt x="1783791" y="135369"/>
                  </a:lnTo>
                  <a:lnTo>
                    <a:pt x="1807819" y="115100"/>
                  </a:lnTo>
                  <a:lnTo>
                    <a:pt x="1834248" y="98069"/>
                  </a:lnTo>
                  <a:lnTo>
                    <a:pt x="1859102" y="90906"/>
                  </a:lnTo>
                  <a:lnTo>
                    <a:pt x="1865083" y="91630"/>
                  </a:lnTo>
                  <a:lnTo>
                    <a:pt x="1870519" y="94615"/>
                  </a:lnTo>
                  <a:lnTo>
                    <a:pt x="1874469" y="101079"/>
                  </a:lnTo>
                  <a:lnTo>
                    <a:pt x="1875993" y="112268"/>
                  </a:lnTo>
                  <a:lnTo>
                    <a:pt x="1874697" y="137934"/>
                  </a:lnTo>
                  <a:lnTo>
                    <a:pt x="1869008" y="214299"/>
                  </a:lnTo>
                  <a:lnTo>
                    <a:pt x="1867712" y="238988"/>
                  </a:lnTo>
                  <a:lnTo>
                    <a:pt x="1870481" y="262661"/>
                  </a:lnTo>
                  <a:lnTo>
                    <a:pt x="1878253" y="277825"/>
                  </a:lnTo>
                  <a:lnTo>
                    <a:pt x="1890229" y="285877"/>
                  </a:lnTo>
                  <a:lnTo>
                    <a:pt x="1905609" y="288239"/>
                  </a:lnTo>
                  <a:lnTo>
                    <a:pt x="1919706" y="286664"/>
                  </a:lnTo>
                  <a:lnTo>
                    <a:pt x="1936584" y="280797"/>
                  </a:lnTo>
                  <a:lnTo>
                    <a:pt x="1956054" y="268922"/>
                  </a:lnTo>
                  <a:lnTo>
                    <a:pt x="1977923" y="2493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512" y="6193234"/>
              <a:ext cx="110883" cy="113296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2104722" y="3517447"/>
            <a:ext cx="138827" cy="158129"/>
          </a:xfrm>
          <a:custGeom>
            <a:avLst/>
            <a:gdLst/>
            <a:ahLst/>
            <a:cxnLst/>
            <a:rect l="l" t="t" r="r" b="b"/>
            <a:pathLst>
              <a:path w="237489" h="270510">
                <a:moveTo>
                  <a:pt x="210847" y="24447"/>
                </a:moveTo>
                <a:lnTo>
                  <a:pt x="77495" y="24447"/>
                </a:lnTo>
                <a:lnTo>
                  <a:pt x="95091" y="24861"/>
                </a:lnTo>
                <a:lnTo>
                  <a:pt x="126568" y="27762"/>
                </a:lnTo>
                <a:lnTo>
                  <a:pt x="165531" y="35634"/>
                </a:lnTo>
                <a:lnTo>
                  <a:pt x="205587" y="50965"/>
                </a:lnTo>
                <a:lnTo>
                  <a:pt x="210847" y="24447"/>
                </a:lnTo>
                <a:close/>
              </a:path>
              <a:path w="237489" h="270510">
                <a:moveTo>
                  <a:pt x="111569" y="0"/>
                </a:moveTo>
                <a:lnTo>
                  <a:pt x="101311" y="118"/>
                </a:lnTo>
                <a:lnTo>
                  <a:pt x="82908" y="946"/>
                </a:lnTo>
                <a:lnTo>
                  <a:pt x="58691" y="3193"/>
                </a:lnTo>
                <a:lnTo>
                  <a:pt x="30987" y="7569"/>
                </a:lnTo>
                <a:lnTo>
                  <a:pt x="31686" y="26860"/>
                </a:lnTo>
                <a:lnTo>
                  <a:pt x="47943" y="25465"/>
                </a:lnTo>
                <a:lnTo>
                  <a:pt x="61558" y="24749"/>
                </a:lnTo>
                <a:lnTo>
                  <a:pt x="71689" y="24485"/>
                </a:lnTo>
                <a:lnTo>
                  <a:pt x="210847" y="24447"/>
                </a:lnTo>
                <a:lnTo>
                  <a:pt x="213169" y="12738"/>
                </a:lnTo>
                <a:lnTo>
                  <a:pt x="188377" y="6970"/>
                </a:lnTo>
                <a:lnTo>
                  <a:pt x="162879" y="3011"/>
                </a:lnTo>
                <a:lnTo>
                  <a:pt x="137126" y="731"/>
                </a:lnTo>
                <a:lnTo>
                  <a:pt x="111569" y="0"/>
                </a:lnTo>
                <a:close/>
              </a:path>
              <a:path w="237489" h="270510">
                <a:moveTo>
                  <a:pt x="28232" y="158762"/>
                </a:moveTo>
                <a:lnTo>
                  <a:pt x="11910" y="178911"/>
                </a:lnTo>
                <a:lnTo>
                  <a:pt x="3529" y="196254"/>
                </a:lnTo>
                <a:lnTo>
                  <a:pt x="441" y="208885"/>
                </a:lnTo>
                <a:lnTo>
                  <a:pt x="0" y="214896"/>
                </a:lnTo>
                <a:lnTo>
                  <a:pt x="14829" y="246952"/>
                </a:lnTo>
                <a:lnTo>
                  <a:pt x="49677" y="263413"/>
                </a:lnTo>
                <a:lnTo>
                  <a:pt x="90080" y="269478"/>
                </a:lnTo>
                <a:lnTo>
                  <a:pt x="121577" y="270344"/>
                </a:lnTo>
                <a:lnTo>
                  <a:pt x="147682" y="269887"/>
                </a:lnTo>
                <a:lnTo>
                  <a:pt x="178858" y="268492"/>
                </a:lnTo>
                <a:lnTo>
                  <a:pt x="210232" y="266128"/>
                </a:lnTo>
                <a:lnTo>
                  <a:pt x="236931" y="262763"/>
                </a:lnTo>
                <a:lnTo>
                  <a:pt x="236931" y="240372"/>
                </a:lnTo>
                <a:lnTo>
                  <a:pt x="110210" y="240372"/>
                </a:lnTo>
                <a:lnTo>
                  <a:pt x="71378" y="238340"/>
                </a:lnTo>
                <a:lnTo>
                  <a:pt x="45718" y="232111"/>
                </a:lnTo>
                <a:lnTo>
                  <a:pt x="31552" y="221491"/>
                </a:lnTo>
                <a:lnTo>
                  <a:pt x="27203" y="206286"/>
                </a:lnTo>
                <a:lnTo>
                  <a:pt x="29065" y="194312"/>
                </a:lnTo>
                <a:lnTo>
                  <a:pt x="33575" y="183562"/>
                </a:lnTo>
                <a:lnTo>
                  <a:pt x="39119" y="174617"/>
                </a:lnTo>
                <a:lnTo>
                  <a:pt x="44081" y="168059"/>
                </a:lnTo>
                <a:lnTo>
                  <a:pt x="28232" y="158762"/>
                </a:lnTo>
                <a:close/>
              </a:path>
              <a:path w="237489" h="270510">
                <a:moveTo>
                  <a:pt x="236931" y="223151"/>
                </a:moveTo>
                <a:lnTo>
                  <a:pt x="192435" y="232968"/>
                </a:lnTo>
                <a:lnTo>
                  <a:pt x="155492" y="238096"/>
                </a:lnTo>
                <a:lnTo>
                  <a:pt x="127588" y="240057"/>
                </a:lnTo>
                <a:lnTo>
                  <a:pt x="110210" y="240372"/>
                </a:lnTo>
                <a:lnTo>
                  <a:pt x="236931" y="240372"/>
                </a:lnTo>
                <a:lnTo>
                  <a:pt x="236931" y="223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9" name="object 59"/>
          <p:cNvSpPr/>
          <p:nvPr/>
        </p:nvSpPr>
        <p:spPr>
          <a:xfrm>
            <a:off x="2275216" y="3508589"/>
            <a:ext cx="348182" cy="177060"/>
          </a:xfrm>
          <a:custGeom>
            <a:avLst/>
            <a:gdLst/>
            <a:ahLst/>
            <a:cxnLst/>
            <a:rect l="l" t="t" r="r" b="b"/>
            <a:pathLst>
              <a:path w="595629" h="302895">
                <a:moveTo>
                  <a:pt x="295833" y="223850"/>
                </a:moveTo>
                <a:lnTo>
                  <a:pt x="277228" y="213182"/>
                </a:lnTo>
                <a:lnTo>
                  <a:pt x="256717" y="248221"/>
                </a:lnTo>
                <a:lnTo>
                  <a:pt x="236816" y="266217"/>
                </a:lnTo>
                <a:lnTo>
                  <a:pt x="221107" y="272846"/>
                </a:lnTo>
                <a:lnTo>
                  <a:pt x="213182" y="273786"/>
                </a:lnTo>
                <a:lnTo>
                  <a:pt x="205346" y="272719"/>
                </a:lnTo>
                <a:lnTo>
                  <a:pt x="199872" y="269138"/>
                </a:lnTo>
                <a:lnTo>
                  <a:pt x="196659" y="262458"/>
                </a:lnTo>
                <a:lnTo>
                  <a:pt x="195605" y="252095"/>
                </a:lnTo>
                <a:lnTo>
                  <a:pt x="196786" y="236093"/>
                </a:lnTo>
                <a:lnTo>
                  <a:pt x="202006" y="188315"/>
                </a:lnTo>
                <a:lnTo>
                  <a:pt x="203187" y="172885"/>
                </a:lnTo>
                <a:lnTo>
                  <a:pt x="199974" y="152895"/>
                </a:lnTo>
                <a:lnTo>
                  <a:pt x="190665" y="138455"/>
                </a:lnTo>
                <a:lnTo>
                  <a:pt x="175742" y="129692"/>
                </a:lnTo>
                <a:lnTo>
                  <a:pt x="155676" y="126746"/>
                </a:lnTo>
                <a:lnTo>
                  <a:pt x="133908" y="129679"/>
                </a:lnTo>
                <a:lnTo>
                  <a:pt x="115811" y="137033"/>
                </a:lnTo>
                <a:lnTo>
                  <a:pt x="100939" y="146646"/>
                </a:lnTo>
                <a:lnTo>
                  <a:pt x="88849" y="156349"/>
                </a:lnTo>
                <a:lnTo>
                  <a:pt x="120586" y="85534"/>
                </a:lnTo>
                <a:lnTo>
                  <a:pt x="139179" y="44818"/>
                </a:lnTo>
                <a:lnTo>
                  <a:pt x="148424" y="25831"/>
                </a:lnTo>
                <a:lnTo>
                  <a:pt x="149466" y="24803"/>
                </a:lnTo>
                <a:lnTo>
                  <a:pt x="152920" y="22733"/>
                </a:lnTo>
                <a:lnTo>
                  <a:pt x="154647" y="20662"/>
                </a:lnTo>
                <a:lnTo>
                  <a:pt x="155676" y="18948"/>
                </a:lnTo>
                <a:lnTo>
                  <a:pt x="155676" y="15849"/>
                </a:lnTo>
                <a:lnTo>
                  <a:pt x="148094" y="12750"/>
                </a:lnTo>
                <a:lnTo>
                  <a:pt x="113995" y="0"/>
                </a:lnTo>
                <a:lnTo>
                  <a:pt x="107429" y="19431"/>
                </a:lnTo>
                <a:lnTo>
                  <a:pt x="101041" y="36334"/>
                </a:lnTo>
                <a:lnTo>
                  <a:pt x="91478" y="59182"/>
                </a:lnTo>
                <a:lnTo>
                  <a:pt x="75425" y="96431"/>
                </a:lnTo>
                <a:lnTo>
                  <a:pt x="58369" y="137871"/>
                </a:lnTo>
                <a:lnTo>
                  <a:pt x="0" y="284124"/>
                </a:lnTo>
                <a:lnTo>
                  <a:pt x="37198" y="297561"/>
                </a:lnTo>
                <a:lnTo>
                  <a:pt x="63550" y="227418"/>
                </a:lnTo>
                <a:lnTo>
                  <a:pt x="90627" y="181241"/>
                </a:lnTo>
                <a:lnTo>
                  <a:pt x="117259" y="155854"/>
                </a:lnTo>
                <a:lnTo>
                  <a:pt x="142240" y="148094"/>
                </a:lnTo>
                <a:lnTo>
                  <a:pt x="154368" y="150914"/>
                </a:lnTo>
                <a:lnTo>
                  <a:pt x="161226" y="157988"/>
                </a:lnTo>
                <a:lnTo>
                  <a:pt x="164274" y="167271"/>
                </a:lnTo>
                <a:lnTo>
                  <a:pt x="164960" y="176682"/>
                </a:lnTo>
                <a:lnTo>
                  <a:pt x="163830" y="193001"/>
                </a:lnTo>
                <a:lnTo>
                  <a:pt x="158864" y="241376"/>
                </a:lnTo>
                <a:lnTo>
                  <a:pt x="157734" y="256921"/>
                </a:lnTo>
                <a:lnTo>
                  <a:pt x="160032" y="273316"/>
                </a:lnTo>
                <a:lnTo>
                  <a:pt x="167589" y="287909"/>
                </a:lnTo>
                <a:lnTo>
                  <a:pt x="181406" y="298373"/>
                </a:lnTo>
                <a:lnTo>
                  <a:pt x="202488" y="302374"/>
                </a:lnTo>
                <a:lnTo>
                  <a:pt x="239598" y="293255"/>
                </a:lnTo>
                <a:lnTo>
                  <a:pt x="266598" y="271513"/>
                </a:lnTo>
                <a:lnTo>
                  <a:pt x="284886" y="245567"/>
                </a:lnTo>
                <a:lnTo>
                  <a:pt x="295833" y="223850"/>
                </a:lnTo>
                <a:close/>
              </a:path>
              <a:path w="595629" h="302895">
                <a:moveTo>
                  <a:pt x="595058" y="231432"/>
                </a:moveTo>
                <a:lnTo>
                  <a:pt x="591731" y="208381"/>
                </a:lnTo>
                <a:lnTo>
                  <a:pt x="583349" y="185928"/>
                </a:lnTo>
                <a:lnTo>
                  <a:pt x="572401" y="165239"/>
                </a:lnTo>
                <a:lnTo>
                  <a:pt x="561314" y="147408"/>
                </a:lnTo>
                <a:lnTo>
                  <a:pt x="545122" y="155321"/>
                </a:lnTo>
                <a:lnTo>
                  <a:pt x="549960" y="165823"/>
                </a:lnTo>
                <a:lnTo>
                  <a:pt x="555891" y="181241"/>
                </a:lnTo>
                <a:lnTo>
                  <a:pt x="560920" y="199885"/>
                </a:lnTo>
                <a:lnTo>
                  <a:pt x="563041" y="220065"/>
                </a:lnTo>
                <a:lnTo>
                  <a:pt x="553834" y="253060"/>
                </a:lnTo>
                <a:lnTo>
                  <a:pt x="531952" y="270916"/>
                </a:lnTo>
                <a:lnTo>
                  <a:pt x="506082" y="278244"/>
                </a:lnTo>
                <a:lnTo>
                  <a:pt x="484847" y="279654"/>
                </a:lnTo>
                <a:lnTo>
                  <a:pt x="454329" y="276783"/>
                </a:lnTo>
                <a:lnTo>
                  <a:pt x="431850" y="267296"/>
                </a:lnTo>
                <a:lnTo>
                  <a:pt x="417957" y="249872"/>
                </a:lnTo>
                <a:lnTo>
                  <a:pt x="413207" y="223177"/>
                </a:lnTo>
                <a:lnTo>
                  <a:pt x="413575" y="211912"/>
                </a:lnTo>
                <a:lnTo>
                  <a:pt x="414515" y="198894"/>
                </a:lnTo>
                <a:lnTo>
                  <a:pt x="417360" y="168414"/>
                </a:lnTo>
                <a:lnTo>
                  <a:pt x="488696" y="167970"/>
                </a:lnTo>
                <a:lnTo>
                  <a:pt x="513778" y="168414"/>
                </a:lnTo>
                <a:lnTo>
                  <a:pt x="513778" y="144995"/>
                </a:lnTo>
                <a:lnTo>
                  <a:pt x="487133" y="147955"/>
                </a:lnTo>
                <a:lnTo>
                  <a:pt x="461175" y="149771"/>
                </a:lnTo>
                <a:lnTo>
                  <a:pt x="437934" y="150761"/>
                </a:lnTo>
                <a:lnTo>
                  <a:pt x="419417" y="151193"/>
                </a:lnTo>
                <a:lnTo>
                  <a:pt x="427342" y="88163"/>
                </a:lnTo>
                <a:lnTo>
                  <a:pt x="501015" y="86906"/>
                </a:lnTo>
                <a:lnTo>
                  <a:pt x="519988" y="87134"/>
                </a:lnTo>
                <a:lnTo>
                  <a:pt x="519988" y="64401"/>
                </a:lnTo>
                <a:lnTo>
                  <a:pt x="493014" y="67360"/>
                </a:lnTo>
                <a:lnTo>
                  <a:pt x="467131" y="69189"/>
                </a:lnTo>
                <a:lnTo>
                  <a:pt x="445122" y="70167"/>
                </a:lnTo>
                <a:lnTo>
                  <a:pt x="429755" y="70599"/>
                </a:lnTo>
                <a:lnTo>
                  <a:pt x="435902" y="31381"/>
                </a:lnTo>
                <a:lnTo>
                  <a:pt x="437680" y="23075"/>
                </a:lnTo>
                <a:lnTo>
                  <a:pt x="438365" y="21704"/>
                </a:lnTo>
                <a:lnTo>
                  <a:pt x="442163" y="16192"/>
                </a:lnTo>
                <a:lnTo>
                  <a:pt x="442163" y="13093"/>
                </a:lnTo>
                <a:lnTo>
                  <a:pt x="440766" y="11379"/>
                </a:lnTo>
                <a:lnTo>
                  <a:pt x="398754" y="3797"/>
                </a:lnTo>
                <a:lnTo>
                  <a:pt x="397598" y="17538"/>
                </a:lnTo>
                <a:lnTo>
                  <a:pt x="392201" y="71640"/>
                </a:lnTo>
                <a:lnTo>
                  <a:pt x="363410" y="71513"/>
                </a:lnTo>
                <a:lnTo>
                  <a:pt x="346151" y="70916"/>
                </a:lnTo>
                <a:lnTo>
                  <a:pt x="329196" y="69570"/>
                </a:lnTo>
                <a:lnTo>
                  <a:pt x="329196" y="92646"/>
                </a:lnTo>
                <a:lnTo>
                  <a:pt x="344589" y="91528"/>
                </a:lnTo>
                <a:lnTo>
                  <a:pt x="390144" y="89204"/>
                </a:lnTo>
                <a:lnTo>
                  <a:pt x="383260" y="152234"/>
                </a:lnTo>
                <a:lnTo>
                  <a:pt x="346417" y="151701"/>
                </a:lnTo>
                <a:lnTo>
                  <a:pt x="332803" y="151155"/>
                </a:lnTo>
                <a:lnTo>
                  <a:pt x="320929" y="150152"/>
                </a:lnTo>
                <a:lnTo>
                  <a:pt x="320929" y="173570"/>
                </a:lnTo>
                <a:lnTo>
                  <a:pt x="335280" y="172199"/>
                </a:lnTo>
                <a:lnTo>
                  <a:pt x="349770" y="171132"/>
                </a:lnTo>
                <a:lnTo>
                  <a:pt x="381190" y="169456"/>
                </a:lnTo>
                <a:lnTo>
                  <a:pt x="377520" y="212458"/>
                </a:lnTo>
                <a:lnTo>
                  <a:pt x="377063" y="224548"/>
                </a:lnTo>
                <a:lnTo>
                  <a:pt x="381558" y="253555"/>
                </a:lnTo>
                <a:lnTo>
                  <a:pt x="398030" y="277063"/>
                </a:lnTo>
                <a:lnTo>
                  <a:pt x="430961" y="292836"/>
                </a:lnTo>
                <a:lnTo>
                  <a:pt x="484847" y="298589"/>
                </a:lnTo>
                <a:lnTo>
                  <a:pt x="511378" y="297497"/>
                </a:lnTo>
                <a:lnTo>
                  <a:pt x="548220" y="290068"/>
                </a:lnTo>
                <a:lnTo>
                  <a:pt x="580936" y="270116"/>
                </a:lnTo>
                <a:lnTo>
                  <a:pt x="595058" y="2314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0" name="object 60"/>
          <p:cNvSpPr/>
          <p:nvPr/>
        </p:nvSpPr>
        <p:spPr>
          <a:xfrm>
            <a:off x="2656230" y="3508794"/>
            <a:ext cx="128434" cy="177060"/>
          </a:xfrm>
          <a:custGeom>
            <a:avLst/>
            <a:gdLst/>
            <a:ahLst/>
            <a:cxnLst/>
            <a:rect l="l" t="t" r="r" b="b"/>
            <a:pathLst>
              <a:path w="219710" h="302895">
                <a:moveTo>
                  <a:pt x="175628" y="0"/>
                </a:moveTo>
                <a:lnTo>
                  <a:pt x="179607" y="44584"/>
                </a:lnTo>
                <a:lnTo>
                  <a:pt x="181651" y="84715"/>
                </a:lnTo>
                <a:lnTo>
                  <a:pt x="182366" y="114021"/>
                </a:lnTo>
                <a:lnTo>
                  <a:pt x="182449" y="133616"/>
                </a:lnTo>
                <a:lnTo>
                  <a:pt x="180564" y="175526"/>
                </a:lnTo>
                <a:lnTo>
                  <a:pt x="163630" y="233166"/>
                </a:lnTo>
                <a:lnTo>
                  <a:pt x="124139" y="269038"/>
                </a:lnTo>
                <a:lnTo>
                  <a:pt x="80950" y="281970"/>
                </a:lnTo>
                <a:lnTo>
                  <a:pt x="66459" y="283083"/>
                </a:lnTo>
                <a:lnTo>
                  <a:pt x="74040" y="302717"/>
                </a:lnTo>
                <a:lnTo>
                  <a:pt x="124408" y="292141"/>
                </a:lnTo>
                <a:lnTo>
                  <a:pt x="162465" y="276094"/>
                </a:lnTo>
                <a:lnTo>
                  <a:pt x="207273" y="222456"/>
                </a:lnTo>
                <a:lnTo>
                  <a:pt x="216835" y="182302"/>
                </a:lnTo>
                <a:lnTo>
                  <a:pt x="219592" y="133616"/>
                </a:lnTo>
                <a:lnTo>
                  <a:pt x="219481" y="114021"/>
                </a:lnTo>
                <a:lnTo>
                  <a:pt x="218997" y="92810"/>
                </a:lnTo>
                <a:lnTo>
                  <a:pt x="218319" y="64954"/>
                </a:lnTo>
                <a:lnTo>
                  <a:pt x="216326" y="16522"/>
                </a:lnTo>
                <a:lnTo>
                  <a:pt x="216255" y="13423"/>
                </a:lnTo>
                <a:lnTo>
                  <a:pt x="218338" y="6527"/>
                </a:lnTo>
                <a:lnTo>
                  <a:pt x="218338" y="2755"/>
                </a:lnTo>
                <a:lnTo>
                  <a:pt x="217284" y="2755"/>
                </a:lnTo>
                <a:lnTo>
                  <a:pt x="208343" y="2057"/>
                </a:lnTo>
                <a:lnTo>
                  <a:pt x="175628" y="0"/>
                </a:lnTo>
                <a:close/>
              </a:path>
              <a:path w="219710" h="302895">
                <a:moveTo>
                  <a:pt x="10667" y="6527"/>
                </a:moveTo>
                <a:lnTo>
                  <a:pt x="9499" y="16522"/>
                </a:lnTo>
                <a:lnTo>
                  <a:pt x="6213" y="42419"/>
                </a:lnTo>
                <a:lnTo>
                  <a:pt x="5156" y="50965"/>
                </a:lnTo>
                <a:lnTo>
                  <a:pt x="3043" y="71339"/>
                </a:lnTo>
                <a:lnTo>
                  <a:pt x="1416" y="92810"/>
                </a:lnTo>
                <a:lnTo>
                  <a:pt x="369" y="114021"/>
                </a:lnTo>
                <a:lnTo>
                  <a:pt x="0" y="133616"/>
                </a:lnTo>
                <a:lnTo>
                  <a:pt x="613" y="155617"/>
                </a:lnTo>
                <a:lnTo>
                  <a:pt x="4906" y="188242"/>
                </a:lnTo>
                <a:lnTo>
                  <a:pt x="16560" y="217834"/>
                </a:lnTo>
                <a:lnTo>
                  <a:pt x="39255" y="230733"/>
                </a:lnTo>
                <a:lnTo>
                  <a:pt x="53294" y="227273"/>
                </a:lnTo>
                <a:lnTo>
                  <a:pt x="66071" y="217774"/>
                </a:lnTo>
                <a:lnTo>
                  <a:pt x="78524" y="203564"/>
                </a:lnTo>
                <a:lnTo>
                  <a:pt x="83670" y="196634"/>
                </a:lnTo>
                <a:lnTo>
                  <a:pt x="53022" y="196634"/>
                </a:lnTo>
                <a:lnTo>
                  <a:pt x="43957" y="187744"/>
                </a:lnTo>
                <a:lnTo>
                  <a:pt x="39122" y="167101"/>
                </a:lnTo>
                <a:lnTo>
                  <a:pt x="37191" y="143747"/>
                </a:lnTo>
                <a:lnTo>
                  <a:pt x="36842" y="126720"/>
                </a:lnTo>
                <a:lnTo>
                  <a:pt x="38272" y="96952"/>
                </a:lnTo>
                <a:lnTo>
                  <a:pt x="45265" y="38441"/>
                </a:lnTo>
                <a:lnTo>
                  <a:pt x="51993" y="19621"/>
                </a:lnTo>
                <a:lnTo>
                  <a:pt x="51993" y="16522"/>
                </a:lnTo>
                <a:lnTo>
                  <a:pt x="50622" y="15138"/>
                </a:lnTo>
                <a:lnTo>
                  <a:pt x="43052" y="13423"/>
                </a:lnTo>
                <a:lnTo>
                  <a:pt x="10667" y="6527"/>
                </a:lnTo>
                <a:close/>
              </a:path>
              <a:path w="219710" h="302895">
                <a:moveTo>
                  <a:pt x="78854" y="172186"/>
                </a:moveTo>
                <a:lnTo>
                  <a:pt x="73269" y="179933"/>
                </a:lnTo>
                <a:lnTo>
                  <a:pt x="66714" y="187901"/>
                </a:lnTo>
                <a:lnTo>
                  <a:pt x="59771" y="194123"/>
                </a:lnTo>
                <a:lnTo>
                  <a:pt x="53022" y="196634"/>
                </a:lnTo>
                <a:lnTo>
                  <a:pt x="83670" y="196634"/>
                </a:lnTo>
                <a:lnTo>
                  <a:pt x="91592" y="185966"/>
                </a:lnTo>
                <a:lnTo>
                  <a:pt x="78854" y="172186"/>
                </a:lnTo>
                <a:close/>
              </a:path>
              <a:path w="219710" h="302895">
                <a:moveTo>
                  <a:pt x="218338" y="2400"/>
                </a:moveTo>
                <a:lnTo>
                  <a:pt x="217284" y="2755"/>
                </a:lnTo>
                <a:lnTo>
                  <a:pt x="218338" y="2755"/>
                </a:lnTo>
                <a:lnTo>
                  <a:pt x="218338" y="2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1" name="object 61"/>
          <p:cNvSpPr/>
          <p:nvPr/>
        </p:nvSpPr>
        <p:spPr>
          <a:xfrm>
            <a:off x="2824550" y="3501343"/>
            <a:ext cx="722719" cy="188939"/>
          </a:xfrm>
          <a:custGeom>
            <a:avLst/>
            <a:gdLst/>
            <a:ahLst/>
            <a:cxnLst/>
            <a:rect l="l" t="t" r="r" b="b"/>
            <a:pathLst>
              <a:path w="1236345" h="323214">
                <a:moveTo>
                  <a:pt x="237286" y="137414"/>
                </a:moveTo>
                <a:lnTo>
                  <a:pt x="232460" y="104355"/>
                </a:lnTo>
                <a:lnTo>
                  <a:pt x="209473" y="111442"/>
                </a:lnTo>
                <a:lnTo>
                  <a:pt x="118135" y="136385"/>
                </a:lnTo>
                <a:lnTo>
                  <a:pt x="115239" y="126390"/>
                </a:lnTo>
                <a:lnTo>
                  <a:pt x="113576" y="116141"/>
                </a:lnTo>
                <a:lnTo>
                  <a:pt x="112801" y="105765"/>
                </a:lnTo>
                <a:lnTo>
                  <a:pt x="112623" y="95389"/>
                </a:lnTo>
                <a:lnTo>
                  <a:pt x="113563" y="64274"/>
                </a:lnTo>
                <a:lnTo>
                  <a:pt x="114642" y="44792"/>
                </a:lnTo>
                <a:lnTo>
                  <a:pt x="116052" y="32372"/>
                </a:lnTo>
                <a:lnTo>
                  <a:pt x="116751" y="30302"/>
                </a:lnTo>
                <a:lnTo>
                  <a:pt x="120865" y="22390"/>
                </a:lnTo>
                <a:lnTo>
                  <a:pt x="120865" y="18605"/>
                </a:lnTo>
                <a:lnTo>
                  <a:pt x="120192" y="17564"/>
                </a:lnTo>
                <a:lnTo>
                  <a:pt x="75755" y="11709"/>
                </a:lnTo>
                <a:lnTo>
                  <a:pt x="76987" y="39560"/>
                </a:lnTo>
                <a:lnTo>
                  <a:pt x="77279" y="94869"/>
                </a:lnTo>
                <a:lnTo>
                  <a:pt x="78181" y="118821"/>
                </a:lnTo>
                <a:lnTo>
                  <a:pt x="80632" y="134251"/>
                </a:lnTo>
                <a:lnTo>
                  <a:pt x="85394" y="147751"/>
                </a:lnTo>
                <a:lnTo>
                  <a:pt x="49390" y="164592"/>
                </a:lnTo>
                <a:lnTo>
                  <a:pt x="22555" y="184302"/>
                </a:lnTo>
                <a:lnTo>
                  <a:pt x="5791" y="207162"/>
                </a:lnTo>
                <a:lnTo>
                  <a:pt x="0" y="233489"/>
                </a:lnTo>
                <a:lnTo>
                  <a:pt x="13792" y="273456"/>
                </a:lnTo>
                <a:lnTo>
                  <a:pt x="48310" y="295871"/>
                </a:lnTo>
                <a:lnTo>
                  <a:pt x="93281" y="305714"/>
                </a:lnTo>
                <a:lnTo>
                  <a:pt x="138455" y="307886"/>
                </a:lnTo>
                <a:lnTo>
                  <a:pt x="173964" y="307073"/>
                </a:lnTo>
                <a:lnTo>
                  <a:pt x="202996" y="305701"/>
                </a:lnTo>
                <a:lnTo>
                  <a:pt x="232460" y="303403"/>
                </a:lnTo>
                <a:lnTo>
                  <a:pt x="232460" y="275856"/>
                </a:lnTo>
                <a:lnTo>
                  <a:pt x="208838" y="280479"/>
                </a:lnTo>
                <a:lnTo>
                  <a:pt x="184975" y="283946"/>
                </a:lnTo>
                <a:lnTo>
                  <a:pt x="160934" y="286131"/>
                </a:lnTo>
                <a:lnTo>
                  <a:pt x="136728" y="286880"/>
                </a:lnTo>
                <a:lnTo>
                  <a:pt x="92887" y="282257"/>
                </a:lnTo>
                <a:lnTo>
                  <a:pt x="62941" y="269748"/>
                </a:lnTo>
                <a:lnTo>
                  <a:pt x="45770" y="251434"/>
                </a:lnTo>
                <a:lnTo>
                  <a:pt x="40284" y="229362"/>
                </a:lnTo>
                <a:lnTo>
                  <a:pt x="54089" y="194335"/>
                </a:lnTo>
                <a:lnTo>
                  <a:pt x="89598" y="168732"/>
                </a:lnTo>
                <a:lnTo>
                  <a:pt x="137883" y="151422"/>
                </a:lnTo>
                <a:lnTo>
                  <a:pt x="190080" y="141351"/>
                </a:lnTo>
                <a:lnTo>
                  <a:pt x="237286" y="137414"/>
                </a:lnTo>
                <a:close/>
              </a:path>
              <a:path w="1236345" h="323214">
                <a:moveTo>
                  <a:pt x="408457" y="197688"/>
                </a:moveTo>
                <a:lnTo>
                  <a:pt x="387489" y="163931"/>
                </a:lnTo>
                <a:lnTo>
                  <a:pt x="364731" y="95059"/>
                </a:lnTo>
                <a:lnTo>
                  <a:pt x="399503" y="95059"/>
                </a:lnTo>
                <a:lnTo>
                  <a:pt x="399503" y="79552"/>
                </a:lnTo>
                <a:lnTo>
                  <a:pt x="363702" y="79552"/>
                </a:lnTo>
                <a:lnTo>
                  <a:pt x="363702" y="15151"/>
                </a:lnTo>
                <a:lnTo>
                  <a:pt x="366788" y="9639"/>
                </a:lnTo>
                <a:lnTo>
                  <a:pt x="367487" y="7924"/>
                </a:lnTo>
                <a:lnTo>
                  <a:pt x="367487" y="3784"/>
                </a:lnTo>
                <a:lnTo>
                  <a:pt x="363702" y="3784"/>
                </a:lnTo>
                <a:lnTo>
                  <a:pt x="326834" y="3098"/>
                </a:lnTo>
                <a:lnTo>
                  <a:pt x="328993" y="17132"/>
                </a:lnTo>
                <a:lnTo>
                  <a:pt x="329590" y="21691"/>
                </a:lnTo>
                <a:lnTo>
                  <a:pt x="329590" y="79552"/>
                </a:lnTo>
                <a:lnTo>
                  <a:pt x="281381" y="79552"/>
                </a:lnTo>
                <a:lnTo>
                  <a:pt x="281381" y="95059"/>
                </a:lnTo>
                <a:lnTo>
                  <a:pt x="327190" y="95059"/>
                </a:lnTo>
                <a:lnTo>
                  <a:pt x="322364" y="123812"/>
                </a:lnTo>
                <a:lnTo>
                  <a:pt x="312254" y="157734"/>
                </a:lnTo>
                <a:lnTo>
                  <a:pt x="295770" y="195008"/>
                </a:lnTo>
                <a:lnTo>
                  <a:pt x="271741" y="233832"/>
                </a:lnTo>
                <a:lnTo>
                  <a:pt x="284480" y="244525"/>
                </a:lnTo>
                <a:lnTo>
                  <a:pt x="292887" y="235204"/>
                </a:lnTo>
                <a:lnTo>
                  <a:pt x="304203" y="221145"/>
                </a:lnTo>
                <a:lnTo>
                  <a:pt x="316928" y="202247"/>
                </a:lnTo>
                <a:lnTo>
                  <a:pt x="329590" y="178396"/>
                </a:lnTo>
                <a:lnTo>
                  <a:pt x="329590" y="322694"/>
                </a:lnTo>
                <a:lnTo>
                  <a:pt x="363702" y="322694"/>
                </a:lnTo>
                <a:lnTo>
                  <a:pt x="363702" y="178396"/>
                </a:lnTo>
                <a:lnTo>
                  <a:pt x="363702" y="163931"/>
                </a:lnTo>
                <a:lnTo>
                  <a:pt x="370738" y="175615"/>
                </a:lnTo>
                <a:lnTo>
                  <a:pt x="378383" y="187172"/>
                </a:lnTo>
                <a:lnTo>
                  <a:pt x="386600" y="198221"/>
                </a:lnTo>
                <a:lnTo>
                  <a:pt x="395376" y="208356"/>
                </a:lnTo>
                <a:lnTo>
                  <a:pt x="408457" y="197688"/>
                </a:lnTo>
                <a:close/>
              </a:path>
              <a:path w="1236345" h="323214">
                <a:moveTo>
                  <a:pt x="604761" y="282409"/>
                </a:moveTo>
                <a:lnTo>
                  <a:pt x="577913" y="252552"/>
                </a:lnTo>
                <a:lnTo>
                  <a:pt x="546646" y="203187"/>
                </a:lnTo>
                <a:lnTo>
                  <a:pt x="535203" y="172529"/>
                </a:lnTo>
                <a:lnTo>
                  <a:pt x="597877" y="172529"/>
                </a:lnTo>
                <a:lnTo>
                  <a:pt x="597877" y="157035"/>
                </a:lnTo>
                <a:lnTo>
                  <a:pt x="519010" y="157035"/>
                </a:lnTo>
                <a:lnTo>
                  <a:pt x="519010" y="88506"/>
                </a:lnTo>
                <a:lnTo>
                  <a:pt x="586168" y="88506"/>
                </a:lnTo>
                <a:lnTo>
                  <a:pt x="586168" y="73012"/>
                </a:lnTo>
                <a:lnTo>
                  <a:pt x="519010" y="73012"/>
                </a:lnTo>
                <a:lnTo>
                  <a:pt x="519010" y="14808"/>
                </a:lnTo>
                <a:lnTo>
                  <a:pt x="520725" y="10668"/>
                </a:lnTo>
                <a:lnTo>
                  <a:pt x="521411" y="8953"/>
                </a:lnTo>
                <a:lnTo>
                  <a:pt x="521411" y="4813"/>
                </a:lnTo>
                <a:lnTo>
                  <a:pt x="518655" y="3784"/>
                </a:lnTo>
                <a:lnTo>
                  <a:pt x="517296" y="3784"/>
                </a:lnTo>
                <a:lnTo>
                  <a:pt x="484911" y="2755"/>
                </a:lnTo>
                <a:lnTo>
                  <a:pt x="486219" y="10922"/>
                </a:lnTo>
                <a:lnTo>
                  <a:pt x="487070" y="17132"/>
                </a:lnTo>
                <a:lnTo>
                  <a:pt x="487527" y="22707"/>
                </a:lnTo>
                <a:lnTo>
                  <a:pt x="487667" y="28930"/>
                </a:lnTo>
                <a:lnTo>
                  <a:pt x="487667" y="73012"/>
                </a:lnTo>
                <a:lnTo>
                  <a:pt x="450469" y="73012"/>
                </a:lnTo>
                <a:lnTo>
                  <a:pt x="452742" y="68491"/>
                </a:lnTo>
                <a:lnTo>
                  <a:pt x="455688" y="62382"/>
                </a:lnTo>
                <a:lnTo>
                  <a:pt x="459740" y="53492"/>
                </a:lnTo>
                <a:lnTo>
                  <a:pt x="465289" y="40640"/>
                </a:lnTo>
                <a:lnTo>
                  <a:pt x="467360" y="39255"/>
                </a:lnTo>
                <a:lnTo>
                  <a:pt x="472173" y="35814"/>
                </a:lnTo>
                <a:lnTo>
                  <a:pt x="472173" y="30645"/>
                </a:lnTo>
                <a:lnTo>
                  <a:pt x="469417" y="29616"/>
                </a:lnTo>
                <a:lnTo>
                  <a:pt x="432219" y="20662"/>
                </a:lnTo>
                <a:lnTo>
                  <a:pt x="428040" y="49657"/>
                </a:lnTo>
                <a:lnTo>
                  <a:pt x="418922" y="77228"/>
                </a:lnTo>
                <a:lnTo>
                  <a:pt x="406895" y="101841"/>
                </a:lnTo>
                <a:lnTo>
                  <a:pt x="393992" y="121920"/>
                </a:lnTo>
                <a:lnTo>
                  <a:pt x="409143" y="130860"/>
                </a:lnTo>
                <a:lnTo>
                  <a:pt x="415963" y="123380"/>
                </a:lnTo>
                <a:lnTo>
                  <a:pt x="423799" y="114084"/>
                </a:lnTo>
                <a:lnTo>
                  <a:pt x="432396" y="102590"/>
                </a:lnTo>
                <a:lnTo>
                  <a:pt x="441528" y="88506"/>
                </a:lnTo>
                <a:lnTo>
                  <a:pt x="487667" y="88506"/>
                </a:lnTo>
                <a:lnTo>
                  <a:pt x="487667" y="157035"/>
                </a:lnTo>
                <a:lnTo>
                  <a:pt x="403631" y="157035"/>
                </a:lnTo>
                <a:lnTo>
                  <a:pt x="403631" y="172529"/>
                </a:lnTo>
                <a:lnTo>
                  <a:pt x="470789" y="172529"/>
                </a:lnTo>
                <a:lnTo>
                  <a:pt x="458851" y="201510"/>
                </a:lnTo>
                <a:lnTo>
                  <a:pt x="440791" y="231305"/>
                </a:lnTo>
                <a:lnTo>
                  <a:pt x="416217" y="261416"/>
                </a:lnTo>
                <a:lnTo>
                  <a:pt x="384708" y="291350"/>
                </a:lnTo>
                <a:lnTo>
                  <a:pt x="396417" y="302717"/>
                </a:lnTo>
                <a:lnTo>
                  <a:pt x="416636" y="288112"/>
                </a:lnTo>
                <a:lnTo>
                  <a:pt x="440118" y="267766"/>
                </a:lnTo>
                <a:lnTo>
                  <a:pt x="464553" y="240436"/>
                </a:lnTo>
                <a:lnTo>
                  <a:pt x="487667" y="204914"/>
                </a:lnTo>
                <a:lnTo>
                  <a:pt x="487667" y="322694"/>
                </a:lnTo>
                <a:lnTo>
                  <a:pt x="519010" y="322694"/>
                </a:lnTo>
                <a:lnTo>
                  <a:pt x="519010" y="204914"/>
                </a:lnTo>
                <a:lnTo>
                  <a:pt x="519010" y="203187"/>
                </a:lnTo>
                <a:lnTo>
                  <a:pt x="531685" y="227609"/>
                </a:lnTo>
                <a:lnTo>
                  <a:pt x="547306" y="250037"/>
                </a:lnTo>
                <a:lnTo>
                  <a:pt x="567105" y="271678"/>
                </a:lnTo>
                <a:lnTo>
                  <a:pt x="592353" y="293763"/>
                </a:lnTo>
                <a:lnTo>
                  <a:pt x="604761" y="282409"/>
                </a:lnTo>
                <a:close/>
              </a:path>
              <a:path w="1236345" h="323214">
                <a:moveTo>
                  <a:pt x="839762" y="160832"/>
                </a:moveTo>
                <a:lnTo>
                  <a:pt x="825677" y="103670"/>
                </a:lnTo>
                <a:lnTo>
                  <a:pt x="802424" y="89547"/>
                </a:lnTo>
                <a:lnTo>
                  <a:pt x="779157" y="86448"/>
                </a:lnTo>
                <a:lnTo>
                  <a:pt x="768540" y="86791"/>
                </a:lnTo>
                <a:lnTo>
                  <a:pt x="758012" y="87604"/>
                </a:lnTo>
                <a:lnTo>
                  <a:pt x="748588" y="88620"/>
                </a:lnTo>
                <a:lnTo>
                  <a:pt x="741260" y="89547"/>
                </a:lnTo>
                <a:lnTo>
                  <a:pt x="745655" y="77076"/>
                </a:lnTo>
                <a:lnTo>
                  <a:pt x="761936" y="35471"/>
                </a:lnTo>
                <a:lnTo>
                  <a:pt x="766394" y="30302"/>
                </a:lnTo>
                <a:lnTo>
                  <a:pt x="766394" y="28244"/>
                </a:lnTo>
                <a:lnTo>
                  <a:pt x="765035" y="27203"/>
                </a:lnTo>
                <a:lnTo>
                  <a:pt x="760209" y="25146"/>
                </a:lnTo>
                <a:lnTo>
                  <a:pt x="730250" y="12750"/>
                </a:lnTo>
                <a:lnTo>
                  <a:pt x="726579" y="24244"/>
                </a:lnTo>
                <a:lnTo>
                  <a:pt x="722071" y="38100"/>
                </a:lnTo>
                <a:lnTo>
                  <a:pt x="714756" y="60058"/>
                </a:lnTo>
                <a:lnTo>
                  <a:pt x="703033" y="94716"/>
                </a:lnTo>
                <a:lnTo>
                  <a:pt x="644626" y="106768"/>
                </a:lnTo>
                <a:lnTo>
                  <a:pt x="630364" y="109524"/>
                </a:lnTo>
                <a:lnTo>
                  <a:pt x="636574" y="135001"/>
                </a:lnTo>
                <a:lnTo>
                  <a:pt x="652233" y="128892"/>
                </a:lnTo>
                <a:lnTo>
                  <a:pt x="667270" y="123812"/>
                </a:lnTo>
                <a:lnTo>
                  <a:pt x="681850" y="119507"/>
                </a:lnTo>
                <a:lnTo>
                  <a:pt x="696150" y="115722"/>
                </a:lnTo>
                <a:lnTo>
                  <a:pt x="678040" y="167855"/>
                </a:lnTo>
                <a:lnTo>
                  <a:pt x="659739" y="219252"/>
                </a:lnTo>
                <a:lnTo>
                  <a:pt x="643369" y="263474"/>
                </a:lnTo>
                <a:lnTo>
                  <a:pt x="631063" y="294106"/>
                </a:lnTo>
                <a:lnTo>
                  <a:pt x="668591" y="308229"/>
                </a:lnTo>
                <a:lnTo>
                  <a:pt x="677189" y="280835"/>
                </a:lnTo>
                <a:lnTo>
                  <a:pt x="691603" y="236245"/>
                </a:lnTo>
                <a:lnTo>
                  <a:pt x="711034" y="177469"/>
                </a:lnTo>
                <a:lnTo>
                  <a:pt x="731926" y="115722"/>
                </a:lnTo>
                <a:lnTo>
                  <a:pt x="734720" y="107442"/>
                </a:lnTo>
                <a:lnTo>
                  <a:pt x="741235" y="106426"/>
                </a:lnTo>
                <a:lnTo>
                  <a:pt x="750100" y="105168"/>
                </a:lnTo>
                <a:lnTo>
                  <a:pt x="760056" y="104114"/>
                </a:lnTo>
                <a:lnTo>
                  <a:pt x="769848" y="103670"/>
                </a:lnTo>
                <a:lnTo>
                  <a:pt x="786892" y="107111"/>
                </a:lnTo>
                <a:lnTo>
                  <a:pt x="797191" y="117221"/>
                </a:lnTo>
                <a:lnTo>
                  <a:pt x="802246" y="133743"/>
                </a:lnTo>
                <a:lnTo>
                  <a:pt x="803592" y="156362"/>
                </a:lnTo>
                <a:lnTo>
                  <a:pt x="800354" y="203073"/>
                </a:lnTo>
                <a:lnTo>
                  <a:pt x="791552" y="244386"/>
                </a:lnTo>
                <a:lnTo>
                  <a:pt x="778624" y="273888"/>
                </a:lnTo>
                <a:lnTo>
                  <a:pt x="762965" y="285153"/>
                </a:lnTo>
                <a:lnTo>
                  <a:pt x="757631" y="284289"/>
                </a:lnTo>
                <a:lnTo>
                  <a:pt x="749160" y="281279"/>
                </a:lnTo>
                <a:lnTo>
                  <a:pt x="738035" y="275564"/>
                </a:lnTo>
                <a:lnTo>
                  <a:pt x="724738" y="266560"/>
                </a:lnTo>
                <a:lnTo>
                  <a:pt x="716826" y="287223"/>
                </a:lnTo>
                <a:lnTo>
                  <a:pt x="738365" y="298653"/>
                </a:lnTo>
                <a:lnTo>
                  <a:pt x="754875" y="305346"/>
                </a:lnTo>
                <a:lnTo>
                  <a:pt x="766991" y="308495"/>
                </a:lnTo>
                <a:lnTo>
                  <a:pt x="775373" y="309270"/>
                </a:lnTo>
                <a:lnTo>
                  <a:pt x="808532" y="291985"/>
                </a:lnTo>
                <a:lnTo>
                  <a:pt x="811784" y="285153"/>
                </a:lnTo>
                <a:lnTo>
                  <a:pt x="828103" y="250812"/>
                </a:lnTo>
                <a:lnTo>
                  <a:pt x="837399" y="201752"/>
                </a:lnTo>
                <a:lnTo>
                  <a:pt x="839762" y="160832"/>
                </a:lnTo>
                <a:close/>
              </a:path>
              <a:path w="1236345" h="323214">
                <a:moveTo>
                  <a:pt x="929297" y="54749"/>
                </a:moveTo>
                <a:lnTo>
                  <a:pt x="917956" y="42799"/>
                </a:lnTo>
                <a:lnTo>
                  <a:pt x="906487" y="32156"/>
                </a:lnTo>
                <a:lnTo>
                  <a:pt x="896175" y="23520"/>
                </a:lnTo>
                <a:lnTo>
                  <a:pt x="888314" y="17564"/>
                </a:lnTo>
                <a:lnTo>
                  <a:pt x="875233" y="28244"/>
                </a:lnTo>
                <a:lnTo>
                  <a:pt x="883678" y="36893"/>
                </a:lnTo>
                <a:lnTo>
                  <a:pt x="892937" y="47307"/>
                </a:lnTo>
                <a:lnTo>
                  <a:pt x="902119" y="58699"/>
                </a:lnTo>
                <a:lnTo>
                  <a:pt x="910374" y="70256"/>
                </a:lnTo>
                <a:lnTo>
                  <a:pt x="929297" y="54749"/>
                </a:lnTo>
                <a:close/>
              </a:path>
              <a:path w="1236345" h="323214">
                <a:moveTo>
                  <a:pt x="935151" y="147408"/>
                </a:moveTo>
                <a:lnTo>
                  <a:pt x="908126" y="101473"/>
                </a:lnTo>
                <a:lnTo>
                  <a:pt x="881087" y="65087"/>
                </a:lnTo>
                <a:lnTo>
                  <a:pt x="876604" y="59588"/>
                </a:lnTo>
                <a:lnTo>
                  <a:pt x="870419" y="51308"/>
                </a:lnTo>
                <a:lnTo>
                  <a:pt x="867664" y="47866"/>
                </a:lnTo>
                <a:lnTo>
                  <a:pt x="848715" y="60617"/>
                </a:lnTo>
                <a:lnTo>
                  <a:pt x="852271" y="65392"/>
                </a:lnTo>
                <a:lnTo>
                  <a:pt x="855992" y="70942"/>
                </a:lnTo>
                <a:lnTo>
                  <a:pt x="880872" y="117881"/>
                </a:lnTo>
                <a:lnTo>
                  <a:pt x="895134" y="160083"/>
                </a:lnTo>
                <a:lnTo>
                  <a:pt x="897610" y="173228"/>
                </a:lnTo>
                <a:lnTo>
                  <a:pt x="935151" y="147408"/>
                </a:lnTo>
                <a:close/>
              </a:path>
              <a:path w="1236345" h="323214">
                <a:moveTo>
                  <a:pt x="958913" y="32372"/>
                </a:moveTo>
                <a:lnTo>
                  <a:pt x="950582" y="24168"/>
                </a:lnTo>
                <a:lnTo>
                  <a:pt x="940981" y="15544"/>
                </a:lnTo>
                <a:lnTo>
                  <a:pt x="930783" y="7239"/>
                </a:lnTo>
                <a:lnTo>
                  <a:pt x="920686" y="0"/>
                </a:lnTo>
                <a:lnTo>
                  <a:pt x="907249" y="11023"/>
                </a:lnTo>
                <a:lnTo>
                  <a:pt x="915517" y="18923"/>
                </a:lnTo>
                <a:lnTo>
                  <a:pt x="924344" y="28244"/>
                </a:lnTo>
                <a:lnTo>
                  <a:pt x="932840" y="38188"/>
                </a:lnTo>
                <a:lnTo>
                  <a:pt x="940333" y="48221"/>
                </a:lnTo>
                <a:lnTo>
                  <a:pt x="958913" y="32372"/>
                </a:lnTo>
                <a:close/>
              </a:path>
              <a:path w="1236345" h="323214">
                <a:moveTo>
                  <a:pt x="1235837" y="255879"/>
                </a:moveTo>
                <a:lnTo>
                  <a:pt x="1206944" y="236194"/>
                </a:lnTo>
                <a:lnTo>
                  <a:pt x="1198664" y="231432"/>
                </a:lnTo>
                <a:lnTo>
                  <a:pt x="1182408" y="222084"/>
                </a:lnTo>
                <a:lnTo>
                  <a:pt x="1176185" y="219379"/>
                </a:lnTo>
                <a:lnTo>
                  <a:pt x="1159357" y="212051"/>
                </a:lnTo>
                <a:lnTo>
                  <a:pt x="1134910" y="204571"/>
                </a:lnTo>
                <a:lnTo>
                  <a:pt x="1134402" y="188480"/>
                </a:lnTo>
                <a:lnTo>
                  <a:pt x="1133208" y="145681"/>
                </a:lnTo>
                <a:lnTo>
                  <a:pt x="1133195" y="145326"/>
                </a:lnTo>
                <a:lnTo>
                  <a:pt x="1202258" y="145910"/>
                </a:lnTo>
                <a:lnTo>
                  <a:pt x="1222743" y="146710"/>
                </a:lnTo>
                <a:lnTo>
                  <a:pt x="1222743" y="145326"/>
                </a:lnTo>
                <a:lnTo>
                  <a:pt x="1222743" y="128803"/>
                </a:lnTo>
                <a:lnTo>
                  <a:pt x="1222743" y="128460"/>
                </a:lnTo>
                <a:lnTo>
                  <a:pt x="1222743" y="123990"/>
                </a:lnTo>
                <a:lnTo>
                  <a:pt x="1206995" y="125412"/>
                </a:lnTo>
                <a:lnTo>
                  <a:pt x="1188478" y="126606"/>
                </a:lnTo>
                <a:lnTo>
                  <a:pt x="1164526" y="127622"/>
                </a:lnTo>
                <a:lnTo>
                  <a:pt x="1132522" y="128460"/>
                </a:lnTo>
                <a:lnTo>
                  <a:pt x="1132459" y="118529"/>
                </a:lnTo>
                <a:lnTo>
                  <a:pt x="1132205" y="95567"/>
                </a:lnTo>
                <a:lnTo>
                  <a:pt x="1132154" y="81965"/>
                </a:lnTo>
                <a:lnTo>
                  <a:pt x="1205826" y="81191"/>
                </a:lnTo>
                <a:lnTo>
                  <a:pt x="1227226" y="81280"/>
                </a:lnTo>
                <a:lnTo>
                  <a:pt x="1227226" y="65532"/>
                </a:lnTo>
                <a:lnTo>
                  <a:pt x="1227226" y="64744"/>
                </a:lnTo>
                <a:lnTo>
                  <a:pt x="1227226" y="59245"/>
                </a:lnTo>
                <a:lnTo>
                  <a:pt x="1215326" y="60591"/>
                </a:lnTo>
                <a:lnTo>
                  <a:pt x="1198473" y="61988"/>
                </a:lnTo>
                <a:lnTo>
                  <a:pt x="1172311" y="63398"/>
                </a:lnTo>
                <a:lnTo>
                  <a:pt x="1132522" y="64744"/>
                </a:lnTo>
                <a:lnTo>
                  <a:pt x="1132586" y="56235"/>
                </a:lnTo>
                <a:lnTo>
                  <a:pt x="1136243" y="20104"/>
                </a:lnTo>
                <a:lnTo>
                  <a:pt x="1136307" y="16878"/>
                </a:lnTo>
                <a:lnTo>
                  <a:pt x="1133881" y="16192"/>
                </a:lnTo>
                <a:lnTo>
                  <a:pt x="1129753" y="15849"/>
                </a:lnTo>
                <a:lnTo>
                  <a:pt x="1098499" y="12725"/>
                </a:lnTo>
                <a:lnTo>
                  <a:pt x="1098499" y="243497"/>
                </a:lnTo>
                <a:lnTo>
                  <a:pt x="1098283" y="254977"/>
                </a:lnTo>
                <a:lnTo>
                  <a:pt x="1073785" y="287985"/>
                </a:lnTo>
                <a:lnTo>
                  <a:pt x="1060538" y="289293"/>
                </a:lnTo>
                <a:lnTo>
                  <a:pt x="1044067" y="287045"/>
                </a:lnTo>
                <a:lnTo>
                  <a:pt x="1031354" y="280847"/>
                </a:lnTo>
                <a:lnTo>
                  <a:pt x="1023162" y="271564"/>
                </a:lnTo>
                <a:lnTo>
                  <a:pt x="1020254" y="260019"/>
                </a:lnTo>
                <a:lnTo>
                  <a:pt x="1025474" y="243497"/>
                </a:lnTo>
                <a:lnTo>
                  <a:pt x="1059027" y="222338"/>
                </a:lnTo>
                <a:lnTo>
                  <a:pt x="1098410" y="220408"/>
                </a:lnTo>
                <a:lnTo>
                  <a:pt x="1098499" y="243497"/>
                </a:lnTo>
                <a:lnTo>
                  <a:pt x="1098499" y="12725"/>
                </a:lnTo>
                <a:lnTo>
                  <a:pt x="1095324" y="12407"/>
                </a:lnTo>
                <a:lnTo>
                  <a:pt x="1095514" y="19977"/>
                </a:lnTo>
                <a:lnTo>
                  <a:pt x="1095667" y="32245"/>
                </a:lnTo>
                <a:lnTo>
                  <a:pt x="1096010" y="65100"/>
                </a:lnTo>
                <a:lnTo>
                  <a:pt x="1040168" y="65532"/>
                </a:lnTo>
                <a:lnTo>
                  <a:pt x="1008291" y="64998"/>
                </a:lnTo>
                <a:lnTo>
                  <a:pt x="985113" y="63373"/>
                </a:lnTo>
                <a:lnTo>
                  <a:pt x="985113" y="86106"/>
                </a:lnTo>
                <a:lnTo>
                  <a:pt x="1008062" y="84582"/>
                </a:lnTo>
                <a:lnTo>
                  <a:pt x="1034656" y="83515"/>
                </a:lnTo>
                <a:lnTo>
                  <a:pt x="1096352" y="81965"/>
                </a:lnTo>
                <a:lnTo>
                  <a:pt x="1096568" y="95567"/>
                </a:lnTo>
                <a:lnTo>
                  <a:pt x="1097038" y="128803"/>
                </a:lnTo>
                <a:lnTo>
                  <a:pt x="1044905" y="128155"/>
                </a:lnTo>
                <a:lnTo>
                  <a:pt x="1014945" y="127215"/>
                </a:lnTo>
                <a:lnTo>
                  <a:pt x="995095" y="125717"/>
                </a:lnTo>
                <a:lnTo>
                  <a:pt x="995095" y="148437"/>
                </a:lnTo>
                <a:lnTo>
                  <a:pt x="1023366" y="147040"/>
                </a:lnTo>
                <a:lnTo>
                  <a:pt x="1050328" y="146278"/>
                </a:lnTo>
                <a:lnTo>
                  <a:pt x="1097038" y="145681"/>
                </a:lnTo>
                <a:lnTo>
                  <a:pt x="1098080" y="199402"/>
                </a:lnTo>
                <a:lnTo>
                  <a:pt x="1059370" y="200634"/>
                </a:lnTo>
                <a:lnTo>
                  <a:pt x="1023251" y="210591"/>
                </a:lnTo>
                <a:lnTo>
                  <a:pt x="996556" y="230111"/>
                </a:lnTo>
                <a:lnTo>
                  <a:pt x="986142" y="260019"/>
                </a:lnTo>
                <a:lnTo>
                  <a:pt x="993470" y="282790"/>
                </a:lnTo>
                <a:lnTo>
                  <a:pt x="1012532" y="298284"/>
                </a:lnTo>
                <a:lnTo>
                  <a:pt x="1038885" y="307136"/>
                </a:lnTo>
                <a:lnTo>
                  <a:pt x="1068120" y="309956"/>
                </a:lnTo>
                <a:lnTo>
                  <a:pt x="1099451" y="305904"/>
                </a:lnTo>
                <a:lnTo>
                  <a:pt x="1120711" y="294106"/>
                </a:lnTo>
                <a:lnTo>
                  <a:pt x="1123784" y="289293"/>
                </a:lnTo>
                <a:lnTo>
                  <a:pt x="1132801" y="275082"/>
                </a:lnTo>
                <a:lnTo>
                  <a:pt x="1136611" y="249478"/>
                </a:lnTo>
                <a:lnTo>
                  <a:pt x="1136523" y="243497"/>
                </a:lnTo>
                <a:lnTo>
                  <a:pt x="1136015" y="236194"/>
                </a:lnTo>
                <a:lnTo>
                  <a:pt x="1135951" y="231432"/>
                </a:lnTo>
                <a:lnTo>
                  <a:pt x="1151648" y="239014"/>
                </a:lnTo>
                <a:lnTo>
                  <a:pt x="1168793" y="249478"/>
                </a:lnTo>
                <a:lnTo>
                  <a:pt x="1188986" y="265290"/>
                </a:lnTo>
                <a:lnTo>
                  <a:pt x="1213802" y="288950"/>
                </a:lnTo>
                <a:lnTo>
                  <a:pt x="1235837" y="2558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2" name="object 62"/>
          <p:cNvSpPr/>
          <p:nvPr/>
        </p:nvSpPr>
        <p:spPr>
          <a:xfrm>
            <a:off x="3583669" y="3508185"/>
            <a:ext cx="138827" cy="173349"/>
          </a:xfrm>
          <a:custGeom>
            <a:avLst/>
            <a:gdLst/>
            <a:ahLst/>
            <a:cxnLst/>
            <a:rect l="l" t="t" r="r" b="b"/>
            <a:pathLst>
              <a:path w="237489" h="296545">
                <a:moveTo>
                  <a:pt x="75768" y="0"/>
                </a:moveTo>
                <a:lnTo>
                  <a:pt x="76996" y="27855"/>
                </a:lnTo>
                <a:lnTo>
                  <a:pt x="77293" y="83153"/>
                </a:lnTo>
                <a:lnTo>
                  <a:pt x="78195" y="107108"/>
                </a:lnTo>
                <a:lnTo>
                  <a:pt x="80642" y="122543"/>
                </a:lnTo>
                <a:lnTo>
                  <a:pt x="85407" y="136042"/>
                </a:lnTo>
                <a:lnTo>
                  <a:pt x="49399" y="152878"/>
                </a:lnTo>
                <a:lnTo>
                  <a:pt x="22558" y="172586"/>
                </a:lnTo>
                <a:lnTo>
                  <a:pt x="5790" y="195456"/>
                </a:lnTo>
                <a:lnTo>
                  <a:pt x="0" y="221780"/>
                </a:lnTo>
                <a:lnTo>
                  <a:pt x="13790" y="261742"/>
                </a:lnTo>
                <a:lnTo>
                  <a:pt x="48312" y="284167"/>
                </a:lnTo>
                <a:lnTo>
                  <a:pt x="93295" y="293998"/>
                </a:lnTo>
                <a:lnTo>
                  <a:pt x="138468" y="296176"/>
                </a:lnTo>
                <a:lnTo>
                  <a:pt x="173974" y="295359"/>
                </a:lnTo>
                <a:lnTo>
                  <a:pt x="203011" y="293996"/>
                </a:lnTo>
                <a:lnTo>
                  <a:pt x="232473" y="291693"/>
                </a:lnTo>
                <a:lnTo>
                  <a:pt x="232473" y="264147"/>
                </a:lnTo>
                <a:lnTo>
                  <a:pt x="208844" y="268773"/>
                </a:lnTo>
                <a:lnTo>
                  <a:pt x="184992" y="272240"/>
                </a:lnTo>
                <a:lnTo>
                  <a:pt x="160948" y="274416"/>
                </a:lnTo>
                <a:lnTo>
                  <a:pt x="136740" y="275170"/>
                </a:lnTo>
                <a:lnTo>
                  <a:pt x="92905" y="270543"/>
                </a:lnTo>
                <a:lnTo>
                  <a:pt x="62949" y="258037"/>
                </a:lnTo>
                <a:lnTo>
                  <a:pt x="45777" y="239718"/>
                </a:lnTo>
                <a:lnTo>
                  <a:pt x="40297" y="217652"/>
                </a:lnTo>
                <a:lnTo>
                  <a:pt x="54106" y="182630"/>
                </a:lnTo>
                <a:lnTo>
                  <a:pt x="89605" y="157015"/>
                </a:lnTo>
                <a:lnTo>
                  <a:pt x="137900" y="139716"/>
                </a:lnTo>
                <a:lnTo>
                  <a:pt x="190096" y="129643"/>
                </a:lnTo>
                <a:lnTo>
                  <a:pt x="237299" y="125704"/>
                </a:lnTo>
                <a:lnTo>
                  <a:pt x="232473" y="92646"/>
                </a:lnTo>
                <a:lnTo>
                  <a:pt x="209479" y="99731"/>
                </a:lnTo>
                <a:lnTo>
                  <a:pt x="118148" y="124675"/>
                </a:lnTo>
                <a:lnTo>
                  <a:pt x="115245" y="114684"/>
                </a:lnTo>
                <a:lnTo>
                  <a:pt x="113577" y="104435"/>
                </a:lnTo>
                <a:lnTo>
                  <a:pt x="112817" y="94057"/>
                </a:lnTo>
                <a:lnTo>
                  <a:pt x="112636" y="83680"/>
                </a:lnTo>
                <a:lnTo>
                  <a:pt x="113574" y="52562"/>
                </a:lnTo>
                <a:lnTo>
                  <a:pt x="114656" y="33077"/>
                </a:lnTo>
                <a:lnTo>
                  <a:pt x="116065" y="20662"/>
                </a:lnTo>
                <a:lnTo>
                  <a:pt x="116763" y="18592"/>
                </a:lnTo>
                <a:lnTo>
                  <a:pt x="120878" y="10680"/>
                </a:lnTo>
                <a:lnTo>
                  <a:pt x="120878" y="6896"/>
                </a:lnTo>
                <a:lnTo>
                  <a:pt x="120205" y="5854"/>
                </a:lnTo>
                <a:lnTo>
                  <a:pt x="757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3" name="object 63"/>
          <p:cNvSpPr/>
          <p:nvPr/>
        </p:nvSpPr>
        <p:spPr>
          <a:xfrm>
            <a:off x="3758961" y="3508596"/>
            <a:ext cx="324425" cy="175205"/>
          </a:xfrm>
          <a:custGeom>
            <a:avLst/>
            <a:gdLst/>
            <a:ahLst/>
            <a:cxnLst/>
            <a:rect l="l" t="t" r="r" b="b"/>
            <a:pathLst>
              <a:path w="554990" h="299720">
                <a:moveTo>
                  <a:pt x="250723" y="243471"/>
                </a:moveTo>
                <a:lnTo>
                  <a:pt x="221830" y="223786"/>
                </a:lnTo>
                <a:lnTo>
                  <a:pt x="213550" y="219024"/>
                </a:lnTo>
                <a:lnTo>
                  <a:pt x="197307" y="209677"/>
                </a:lnTo>
                <a:lnTo>
                  <a:pt x="191071" y="206971"/>
                </a:lnTo>
                <a:lnTo>
                  <a:pt x="174244" y="199644"/>
                </a:lnTo>
                <a:lnTo>
                  <a:pt x="149796" y="192163"/>
                </a:lnTo>
                <a:lnTo>
                  <a:pt x="149301" y="176072"/>
                </a:lnTo>
                <a:lnTo>
                  <a:pt x="148094" y="133273"/>
                </a:lnTo>
                <a:lnTo>
                  <a:pt x="148082" y="132918"/>
                </a:lnTo>
                <a:lnTo>
                  <a:pt x="217144" y="133502"/>
                </a:lnTo>
                <a:lnTo>
                  <a:pt x="237629" y="134302"/>
                </a:lnTo>
                <a:lnTo>
                  <a:pt x="237629" y="132918"/>
                </a:lnTo>
                <a:lnTo>
                  <a:pt x="237629" y="116395"/>
                </a:lnTo>
                <a:lnTo>
                  <a:pt x="237629" y="116052"/>
                </a:lnTo>
                <a:lnTo>
                  <a:pt x="237629" y="111582"/>
                </a:lnTo>
                <a:lnTo>
                  <a:pt x="221894" y="113004"/>
                </a:lnTo>
                <a:lnTo>
                  <a:pt x="203365" y="114198"/>
                </a:lnTo>
                <a:lnTo>
                  <a:pt x="179425" y="115214"/>
                </a:lnTo>
                <a:lnTo>
                  <a:pt x="147408" y="116052"/>
                </a:lnTo>
                <a:lnTo>
                  <a:pt x="147358" y="106121"/>
                </a:lnTo>
                <a:lnTo>
                  <a:pt x="147104" y="83159"/>
                </a:lnTo>
                <a:lnTo>
                  <a:pt x="147040" y="69557"/>
                </a:lnTo>
                <a:lnTo>
                  <a:pt x="220713" y="68783"/>
                </a:lnTo>
                <a:lnTo>
                  <a:pt x="242112" y="68872"/>
                </a:lnTo>
                <a:lnTo>
                  <a:pt x="242112" y="53124"/>
                </a:lnTo>
                <a:lnTo>
                  <a:pt x="242112" y="52336"/>
                </a:lnTo>
                <a:lnTo>
                  <a:pt x="242112" y="46837"/>
                </a:lnTo>
                <a:lnTo>
                  <a:pt x="230225" y="48183"/>
                </a:lnTo>
                <a:lnTo>
                  <a:pt x="213360" y="49580"/>
                </a:lnTo>
                <a:lnTo>
                  <a:pt x="187198" y="50990"/>
                </a:lnTo>
                <a:lnTo>
                  <a:pt x="147408" y="52336"/>
                </a:lnTo>
                <a:lnTo>
                  <a:pt x="147485" y="43827"/>
                </a:lnTo>
                <a:lnTo>
                  <a:pt x="151142" y="7696"/>
                </a:lnTo>
                <a:lnTo>
                  <a:pt x="151193" y="4470"/>
                </a:lnTo>
                <a:lnTo>
                  <a:pt x="148767" y="3784"/>
                </a:lnTo>
                <a:lnTo>
                  <a:pt x="144640" y="3441"/>
                </a:lnTo>
                <a:lnTo>
                  <a:pt x="113398" y="330"/>
                </a:lnTo>
                <a:lnTo>
                  <a:pt x="113398" y="231089"/>
                </a:lnTo>
                <a:lnTo>
                  <a:pt x="113182" y="242570"/>
                </a:lnTo>
                <a:lnTo>
                  <a:pt x="88671" y="275577"/>
                </a:lnTo>
                <a:lnTo>
                  <a:pt x="75425" y="276885"/>
                </a:lnTo>
                <a:lnTo>
                  <a:pt x="58966" y="274637"/>
                </a:lnTo>
                <a:lnTo>
                  <a:pt x="46253" y="268439"/>
                </a:lnTo>
                <a:lnTo>
                  <a:pt x="38049" y="259156"/>
                </a:lnTo>
                <a:lnTo>
                  <a:pt x="35140" y="247611"/>
                </a:lnTo>
                <a:lnTo>
                  <a:pt x="40373" y="231089"/>
                </a:lnTo>
                <a:lnTo>
                  <a:pt x="73926" y="209931"/>
                </a:lnTo>
                <a:lnTo>
                  <a:pt x="113296" y="208000"/>
                </a:lnTo>
                <a:lnTo>
                  <a:pt x="113398" y="231089"/>
                </a:lnTo>
                <a:lnTo>
                  <a:pt x="113398" y="330"/>
                </a:lnTo>
                <a:lnTo>
                  <a:pt x="110210" y="0"/>
                </a:lnTo>
                <a:lnTo>
                  <a:pt x="110413" y="7569"/>
                </a:lnTo>
                <a:lnTo>
                  <a:pt x="110566" y="19837"/>
                </a:lnTo>
                <a:lnTo>
                  <a:pt x="110896" y="52692"/>
                </a:lnTo>
                <a:lnTo>
                  <a:pt x="55067" y="53124"/>
                </a:lnTo>
                <a:lnTo>
                  <a:pt x="23190" y="52590"/>
                </a:lnTo>
                <a:lnTo>
                  <a:pt x="0" y="50965"/>
                </a:lnTo>
                <a:lnTo>
                  <a:pt x="0" y="73698"/>
                </a:lnTo>
                <a:lnTo>
                  <a:pt x="22948" y="72174"/>
                </a:lnTo>
                <a:lnTo>
                  <a:pt x="49555" y="71107"/>
                </a:lnTo>
                <a:lnTo>
                  <a:pt x="111239" y="69557"/>
                </a:lnTo>
                <a:lnTo>
                  <a:pt x="111937" y="116395"/>
                </a:lnTo>
                <a:lnTo>
                  <a:pt x="59791" y="115747"/>
                </a:lnTo>
                <a:lnTo>
                  <a:pt x="29845" y="114808"/>
                </a:lnTo>
                <a:lnTo>
                  <a:pt x="9982" y="113309"/>
                </a:lnTo>
                <a:lnTo>
                  <a:pt x="9982" y="136029"/>
                </a:lnTo>
                <a:lnTo>
                  <a:pt x="38265" y="134632"/>
                </a:lnTo>
                <a:lnTo>
                  <a:pt x="65227" y="133870"/>
                </a:lnTo>
                <a:lnTo>
                  <a:pt x="111937" y="133273"/>
                </a:lnTo>
                <a:lnTo>
                  <a:pt x="112966" y="186994"/>
                </a:lnTo>
                <a:lnTo>
                  <a:pt x="74256" y="188226"/>
                </a:lnTo>
                <a:lnTo>
                  <a:pt x="38138" y="198183"/>
                </a:lnTo>
                <a:lnTo>
                  <a:pt x="11455" y="217703"/>
                </a:lnTo>
                <a:lnTo>
                  <a:pt x="1028" y="247611"/>
                </a:lnTo>
                <a:lnTo>
                  <a:pt x="8369" y="270383"/>
                </a:lnTo>
                <a:lnTo>
                  <a:pt x="27419" y="285877"/>
                </a:lnTo>
                <a:lnTo>
                  <a:pt x="53784" y="294728"/>
                </a:lnTo>
                <a:lnTo>
                  <a:pt x="83007" y="297548"/>
                </a:lnTo>
                <a:lnTo>
                  <a:pt x="114350" y="293497"/>
                </a:lnTo>
                <a:lnTo>
                  <a:pt x="135610" y="281698"/>
                </a:lnTo>
                <a:lnTo>
                  <a:pt x="138671" y="276885"/>
                </a:lnTo>
                <a:lnTo>
                  <a:pt x="147701" y="262674"/>
                </a:lnTo>
                <a:lnTo>
                  <a:pt x="151511" y="237070"/>
                </a:lnTo>
                <a:lnTo>
                  <a:pt x="151409" y="231089"/>
                </a:lnTo>
                <a:lnTo>
                  <a:pt x="150914" y="223786"/>
                </a:lnTo>
                <a:lnTo>
                  <a:pt x="150837" y="219024"/>
                </a:lnTo>
                <a:lnTo>
                  <a:pt x="166547" y="226606"/>
                </a:lnTo>
                <a:lnTo>
                  <a:pt x="183692" y="237070"/>
                </a:lnTo>
                <a:lnTo>
                  <a:pt x="203885" y="252882"/>
                </a:lnTo>
                <a:lnTo>
                  <a:pt x="228688" y="276542"/>
                </a:lnTo>
                <a:lnTo>
                  <a:pt x="250723" y="243471"/>
                </a:lnTo>
                <a:close/>
              </a:path>
              <a:path w="554990" h="299720">
                <a:moveTo>
                  <a:pt x="494766" y="11353"/>
                </a:moveTo>
                <a:lnTo>
                  <a:pt x="488759" y="3098"/>
                </a:lnTo>
                <a:lnTo>
                  <a:pt x="453732" y="7391"/>
                </a:lnTo>
                <a:lnTo>
                  <a:pt x="408101" y="10325"/>
                </a:lnTo>
                <a:lnTo>
                  <a:pt x="375615" y="11353"/>
                </a:lnTo>
                <a:lnTo>
                  <a:pt x="494766" y="11353"/>
                </a:lnTo>
                <a:close/>
              </a:path>
              <a:path w="554990" h="299720">
                <a:moveTo>
                  <a:pt x="554545" y="196291"/>
                </a:moveTo>
                <a:lnTo>
                  <a:pt x="529844" y="137198"/>
                </a:lnTo>
                <a:lnTo>
                  <a:pt x="456044" y="112953"/>
                </a:lnTo>
                <a:lnTo>
                  <a:pt x="435356" y="114058"/>
                </a:lnTo>
                <a:lnTo>
                  <a:pt x="419163" y="116827"/>
                </a:lnTo>
                <a:lnTo>
                  <a:pt x="406514" y="120510"/>
                </a:lnTo>
                <a:lnTo>
                  <a:pt x="396468" y="124320"/>
                </a:lnTo>
                <a:lnTo>
                  <a:pt x="481711" y="46926"/>
                </a:lnTo>
                <a:lnTo>
                  <a:pt x="504151" y="26847"/>
                </a:lnTo>
                <a:lnTo>
                  <a:pt x="505307" y="25819"/>
                </a:lnTo>
                <a:lnTo>
                  <a:pt x="495033" y="11709"/>
                </a:lnTo>
                <a:lnTo>
                  <a:pt x="364401" y="11709"/>
                </a:lnTo>
                <a:lnTo>
                  <a:pt x="335165" y="11709"/>
                </a:lnTo>
                <a:lnTo>
                  <a:pt x="335508" y="35115"/>
                </a:lnTo>
                <a:lnTo>
                  <a:pt x="352056" y="32867"/>
                </a:lnTo>
                <a:lnTo>
                  <a:pt x="375170" y="30467"/>
                </a:lnTo>
                <a:lnTo>
                  <a:pt x="406857" y="28333"/>
                </a:lnTo>
                <a:lnTo>
                  <a:pt x="449160" y="26847"/>
                </a:lnTo>
                <a:lnTo>
                  <a:pt x="419188" y="56591"/>
                </a:lnTo>
                <a:lnTo>
                  <a:pt x="384975" y="89458"/>
                </a:lnTo>
                <a:lnTo>
                  <a:pt x="348907" y="123355"/>
                </a:lnTo>
                <a:lnTo>
                  <a:pt x="313372" y="156222"/>
                </a:lnTo>
                <a:lnTo>
                  <a:pt x="280746" y="185966"/>
                </a:lnTo>
                <a:lnTo>
                  <a:pt x="308648" y="213169"/>
                </a:lnTo>
                <a:lnTo>
                  <a:pt x="333730" y="185750"/>
                </a:lnTo>
                <a:lnTo>
                  <a:pt x="364401" y="159321"/>
                </a:lnTo>
                <a:lnTo>
                  <a:pt x="401205" y="139420"/>
                </a:lnTo>
                <a:lnTo>
                  <a:pt x="444677" y="131559"/>
                </a:lnTo>
                <a:lnTo>
                  <a:pt x="479209" y="138150"/>
                </a:lnTo>
                <a:lnTo>
                  <a:pt x="500748" y="154889"/>
                </a:lnTo>
                <a:lnTo>
                  <a:pt x="511822" y="177177"/>
                </a:lnTo>
                <a:lnTo>
                  <a:pt x="514946" y="200418"/>
                </a:lnTo>
                <a:lnTo>
                  <a:pt x="510667" y="227622"/>
                </a:lnTo>
                <a:lnTo>
                  <a:pt x="500303" y="246748"/>
                </a:lnTo>
                <a:lnTo>
                  <a:pt x="487616" y="259422"/>
                </a:lnTo>
                <a:lnTo>
                  <a:pt x="476364" y="267246"/>
                </a:lnTo>
                <a:lnTo>
                  <a:pt x="471906" y="251079"/>
                </a:lnTo>
                <a:lnTo>
                  <a:pt x="460616" y="229616"/>
                </a:lnTo>
                <a:lnTo>
                  <a:pt x="451421" y="221780"/>
                </a:lnTo>
                <a:lnTo>
                  <a:pt x="446074" y="217233"/>
                </a:lnTo>
                <a:lnTo>
                  <a:pt x="446074" y="279641"/>
                </a:lnTo>
                <a:lnTo>
                  <a:pt x="440550" y="280670"/>
                </a:lnTo>
                <a:lnTo>
                  <a:pt x="433666" y="282054"/>
                </a:lnTo>
                <a:lnTo>
                  <a:pt x="423329" y="282054"/>
                </a:lnTo>
                <a:lnTo>
                  <a:pt x="403275" y="279450"/>
                </a:lnTo>
                <a:lnTo>
                  <a:pt x="388340" y="272364"/>
                </a:lnTo>
                <a:lnTo>
                  <a:pt x="379031" y="261861"/>
                </a:lnTo>
                <a:lnTo>
                  <a:pt x="375818" y="248983"/>
                </a:lnTo>
                <a:lnTo>
                  <a:pt x="377901" y="238493"/>
                </a:lnTo>
                <a:lnTo>
                  <a:pt x="383743" y="229831"/>
                </a:lnTo>
                <a:lnTo>
                  <a:pt x="392671" y="223951"/>
                </a:lnTo>
                <a:lnTo>
                  <a:pt x="404050" y="221780"/>
                </a:lnTo>
                <a:lnTo>
                  <a:pt x="425526" y="229171"/>
                </a:lnTo>
                <a:lnTo>
                  <a:pt x="437972" y="246316"/>
                </a:lnTo>
                <a:lnTo>
                  <a:pt x="443953" y="265658"/>
                </a:lnTo>
                <a:lnTo>
                  <a:pt x="446074" y="279641"/>
                </a:lnTo>
                <a:lnTo>
                  <a:pt x="446074" y="217233"/>
                </a:lnTo>
                <a:lnTo>
                  <a:pt x="438594" y="210858"/>
                </a:lnTo>
                <a:lnTo>
                  <a:pt x="401993" y="202831"/>
                </a:lnTo>
                <a:lnTo>
                  <a:pt x="377672" y="206248"/>
                </a:lnTo>
                <a:lnTo>
                  <a:pt x="360095" y="215709"/>
                </a:lnTo>
                <a:lnTo>
                  <a:pt x="349440" y="230009"/>
                </a:lnTo>
                <a:lnTo>
                  <a:pt x="345846" y="247954"/>
                </a:lnTo>
                <a:lnTo>
                  <a:pt x="350710" y="267601"/>
                </a:lnTo>
                <a:lnTo>
                  <a:pt x="365353" y="283946"/>
                </a:lnTo>
                <a:lnTo>
                  <a:pt x="389877" y="295135"/>
                </a:lnTo>
                <a:lnTo>
                  <a:pt x="424370" y="299275"/>
                </a:lnTo>
                <a:lnTo>
                  <a:pt x="475373" y="292341"/>
                </a:lnTo>
                <a:lnTo>
                  <a:pt x="496481" y="282054"/>
                </a:lnTo>
                <a:lnTo>
                  <a:pt x="516712" y="272199"/>
                </a:lnTo>
                <a:lnTo>
                  <a:pt x="520954" y="267246"/>
                </a:lnTo>
                <a:lnTo>
                  <a:pt x="544423" y="239852"/>
                </a:lnTo>
                <a:lnTo>
                  <a:pt x="554545" y="1962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4" name="object 64"/>
          <p:cNvSpPr/>
          <p:nvPr/>
        </p:nvSpPr>
        <p:spPr>
          <a:xfrm>
            <a:off x="4152992" y="3514631"/>
            <a:ext cx="27469" cy="158872"/>
          </a:xfrm>
          <a:custGeom>
            <a:avLst/>
            <a:gdLst/>
            <a:ahLst/>
            <a:cxnLst/>
            <a:rect l="l" t="t" r="r" b="b"/>
            <a:pathLst>
              <a:path w="46990" h="271779">
                <a:moveTo>
                  <a:pt x="43040" y="231762"/>
                </a:moveTo>
                <a:lnTo>
                  <a:pt x="3784" y="231762"/>
                </a:lnTo>
                <a:lnTo>
                  <a:pt x="3784" y="271373"/>
                </a:lnTo>
                <a:lnTo>
                  <a:pt x="43040" y="271373"/>
                </a:lnTo>
                <a:lnTo>
                  <a:pt x="43040" y="231762"/>
                </a:lnTo>
                <a:close/>
              </a:path>
              <a:path w="46990" h="271779">
                <a:moveTo>
                  <a:pt x="46837" y="0"/>
                </a:moveTo>
                <a:lnTo>
                  <a:pt x="0" y="0"/>
                </a:lnTo>
                <a:lnTo>
                  <a:pt x="10337" y="201460"/>
                </a:lnTo>
                <a:lnTo>
                  <a:pt x="36499" y="201460"/>
                </a:lnTo>
                <a:lnTo>
                  <a:pt x="46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65" name="object 65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8" y="4071442"/>
            <a:ext cx="43882" cy="43882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710321" y="3999176"/>
            <a:ext cx="1287679" cy="188196"/>
          </a:xfrm>
          <a:custGeom>
            <a:avLst/>
            <a:gdLst/>
            <a:ahLst/>
            <a:cxnLst/>
            <a:rect l="l" t="t" r="r" b="b"/>
            <a:pathLst>
              <a:path w="2202815" h="321945">
                <a:moveTo>
                  <a:pt x="323723" y="166344"/>
                </a:moveTo>
                <a:lnTo>
                  <a:pt x="228320" y="166344"/>
                </a:lnTo>
                <a:lnTo>
                  <a:pt x="257733" y="145554"/>
                </a:lnTo>
                <a:lnTo>
                  <a:pt x="280936" y="126098"/>
                </a:lnTo>
                <a:lnTo>
                  <a:pt x="298069" y="109537"/>
                </a:lnTo>
                <a:lnTo>
                  <a:pt x="307047" y="99860"/>
                </a:lnTo>
                <a:lnTo>
                  <a:pt x="309270" y="97459"/>
                </a:lnTo>
                <a:lnTo>
                  <a:pt x="314782" y="96431"/>
                </a:lnTo>
                <a:lnTo>
                  <a:pt x="317881" y="95402"/>
                </a:lnTo>
                <a:lnTo>
                  <a:pt x="317881" y="90919"/>
                </a:lnTo>
                <a:lnTo>
                  <a:pt x="313753" y="88493"/>
                </a:lnTo>
                <a:lnTo>
                  <a:pt x="282740" y="69900"/>
                </a:lnTo>
                <a:lnTo>
                  <a:pt x="279590" y="76631"/>
                </a:lnTo>
                <a:lnTo>
                  <a:pt x="275856" y="83337"/>
                </a:lnTo>
                <a:lnTo>
                  <a:pt x="270764" y="90919"/>
                </a:lnTo>
                <a:lnTo>
                  <a:pt x="263791" y="99860"/>
                </a:lnTo>
                <a:lnTo>
                  <a:pt x="263791" y="87464"/>
                </a:lnTo>
                <a:lnTo>
                  <a:pt x="263791" y="62661"/>
                </a:lnTo>
                <a:lnTo>
                  <a:pt x="263791" y="47523"/>
                </a:lnTo>
                <a:lnTo>
                  <a:pt x="263791" y="27190"/>
                </a:lnTo>
                <a:lnTo>
                  <a:pt x="263791" y="11696"/>
                </a:lnTo>
                <a:lnTo>
                  <a:pt x="261734" y="11696"/>
                </a:lnTo>
                <a:lnTo>
                  <a:pt x="261734" y="102616"/>
                </a:lnTo>
                <a:lnTo>
                  <a:pt x="252336" y="112979"/>
                </a:lnTo>
                <a:lnTo>
                  <a:pt x="243332" y="121869"/>
                </a:lnTo>
                <a:lnTo>
                  <a:pt x="234048" y="130187"/>
                </a:lnTo>
                <a:lnTo>
                  <a:pt x="223862" y="138785"/>
                </a:lnTo>
                <a:lnTo>
                  <a:pt x="223862" y="123634"/>
                </a:lnTo>
                <a:lnTo>
                  <a:pt x="223507" y="123634"/>
                </a:lnTo>
                <a:lnTo>
                  <a:pt x="223507" y="138785"/>
                </a:lnTo>
                <a:lnTo>
                  <a:pt x="212178" y="147751"/>
                </a:lnTo>
                <a:lnTo>
                  <a:pt x="203288" y="154114"/>
                </a:lnTo>
                <a:lnTo>
                  <a:pt x="194271" y="159715"/>
                </a:lnTo>
                <a:lnTo>
                  <a:pt x="182537" y="166344"/>
                </a:lnTo>
                <a:lnTo>
                  <a:pt x="177711" y="166344"/>
                </a:lnTo>
                <a:lnTo>
                  <a:pt x="177711" y="138785"/>
                </a:lnTo>
                <a:lnTo>
                  <a:pt x="223507" y="138785"/>
                </a:lnTo>
                <a:lnTo>
                  <a:pt x="223507" y="123634"/>
                </a:lnTo>
                <a:lnTo>
                  <a:pt x="177711" y="123634"/>
                </a:lnTo>
                <a:lnTo>
                  <a:pt x="177711" y="102616"/>
                </a:lnTo>
                <a:lnTo>
                  <a:pt x="261734" y="102616"/>
                </a:lnTo>
                <a:lnTo>
                  <a:pt x="261734" y="11696"/>
                </a:lnTo>
                <a:lnTo>
                  <a:pt x="231076" y="11696"/>
                </a:lnTo>
                <a:lnTo>
                  <a:pt x="231076" y="27190"/>
                </a:lnTo>
                <a:lnTo>
                  <a:pt x="231076" y="47523"/>
                </a:lnTo>
                <a:lnTo>
                  <a:pt x="231076" y="62661"/>
                </a:lnTo>
                <a:lnTo>
                  <a:pt x="231076" y="87464"/>
                </a:lnTo>
                <a:lnTo>
                  <a:pt x="83337" y="87464"/>
                </a:lnTo>
                <a:lnTo>
                  <a:pt x="83337" y="62661"/>
                </a:lnTo>
                <a:lnTo>
                  <a:pt x="231076" y="62661"/>
                </a:lnTo>
                <a:lnTo>
                  <a:pt x="231076" y="47523"/>
                </a:lnTo>
                <a:lnTo>
                  <a:pt x="83337" y="47523"/>
                </a:lnTo>
                <a:lnTo>
                  <a:pt x="83337" y="27190"/>
                </a:lnTo>
                <a:lnTo>
                  <a:pt x="231076" y="27190"/>
                </a:lnTo>
                <a:lnTo>
                  <a:pt x="231076" y="11696"/>
                </a:lnTo>
                <a:lnTo>
                  <a:pt x="49263" y="11696"/>
                </a:lnTo>
                <a:lnTo>
                  <a:pt x="49263" y="102616"/>
                </a:lnTo>
                <a:lnTo>
                  <a:pt x="142913" y="102616"/>
                </a:lnTo>
                <a:lnTo>
                  <a:pt x="142913" y="123634"/>
                </a:lnTo>
                <a:lnTo>
                  <a:pt x="50292" y="123634"/>
                </a:lnTo>
                <a:lnTo>
                  <a:pt x="50292" y="138785"/>
                </a:lnTo>
                <a:lnTo>
                  <a:pt x="142913" y="138785"/>
                </a:lnTo>
                <a:lnTo>
                  <a:pt x="142913" y="166344"/>
                </a:lnTo>
                <a:lnTo>
                  <a:pt x="7239" y="166344"/>
                </a:lnTo>
                <a:lnTo>
                  <a:pt x="7239" y="181838"/>
                </a:lnTo>
                <a:lnTo>
                  <a:pt x="150495" y="181838"/>
                </a:lnTo>
                <a:lnTo>
                  <a:pt x="133718" y="188874"/>
                </a:lnTo>
                <a:lnTo>
                  <a:pt x="101727" y="201383"/>
                </a:lnTo>
                <a:lnTo>
                  <a:pt x="56502" y="217385"/>
                </a:lnTo>
                <a:lnTo>
                  <a:pt x="0" y="234861"/>
                </a:lnTo>
                <a:lnTo>
                  <a:pt x="11709" y="251053"/>
                </a:lnTo>
                <a:lnTo>
                  <a:pt x="22148" y="248539"/>
                </a:lnTo>
                <a:lnTo>
                  <a:pt x="35826" y="244856"/>
                </a:lnTo>
                <a:lnTo>
                  <a:pt x="53365" y="239636"/>
                </a:lnTo>
                <a:lnTo>
                  <a:pt x="75425" y="232473"/>
                </a:lnTo>
                <a:lnTo>
                  <a:pt x="75425" y="319595"/>
                </a:lnTo>
                <a:lnTo>
                  <a:pt x="109512" y="319595"/>
                </a:lnTo>
                <a:lnTo>
                  <a:pt x="109512" y="304774"/>
                </a:lnTo>
                <a:lnTo>
                  <a:pt x="247269" y="304774"/>
                </a:lnTo>
                <a:lnTo>
                  <a:pt x="247269" y="319595"/>
                </a:lnTo>
                <a:lnTo>
                  <a:pt x="281368" y="319595"/>
                </a:lnTo>
                <a:lnTo>
                  <a:pt x="281368" y="304774"/>
                </a:lnTo>
                <a:lnTo>
                  <a:pt x="281368" y="289293"/>
                </a:lnTo>
                <a:lnTo>
                  <a:pt x="281368" y="262763"/>
                </a:lnTo>
                <a:lnTo>
                  <a:pt x="281368" y="247269"/>
                </a:lnTo>
                <a:lnTo>
                  <a:pt x="281368" y="222135"/>
                </a:lnTo>
                <a:lnTo>
                  <a:pt x="281368" y="206641"/>
                </a:lnTo>
                <a:lnTo>
                  <a:pt x="247269" y="206641"/>
                </a:lnTo>
                <a:lnTo>
                  <a:pt x="247269" y="222135"/>
                </a:lnTo>
                <a:lnTo>
                  <a:pt x="247269" y="247269"/>
                </a:lnTo>
                <a:lnTo>
                  <a:pt x="247269" y="262763"/>
                </a:lnTo>
                <a:lnTo>
                  <a:pt x="247269" y="289293"/>
                </a:lnTo>
                <a:lnTo>
                  <a:pt x="109512" y="289293"/>
                </a:lnTo>
                <a:lnTo>
                  <a:pt x="109512" y="262763"/>
                </a:lnTo>
                <a:lnTo>
                  <a:pt x="247269" y="262763"/>
                </a:lnTo>
                <a:lnTo>
                  <a:pt x="247269" y="247269"/>
                </a:lnTo>
                <a:lnTo>
                  <a:pt x="109512" y="247269"/>
                </a:lnTo>
                <a:lnTo>
                  <a:pt x="109512" y="232473"/>
                </a:lnTo>
                <a:lnTo>
                  <a:pt x="109512" y="222135"/>
                </a:lnTo>
                <a:lnTo>
                  <a:pt x="247269" y="222135"/>
                </a:lnTo>
                <a:lnTo>
                  <a:pt x="247269" y="206641"/>
                </a:lnTo>
                <a:lnTo>
                  <a:pt x="148767" y="206641"/>
                </a:lnTo>
                <a:lnTo>
                  <a:pt x="156794" y="203441"/>
                </a:lnTo>
                <a:lnTo>
                  <a:pt x="169443" y="198107"/>
                </a:lnTo>
                <a:lnTo>
                  <a:pt x="185204" y="190842"/>
                </a:lnTo>
                <a:lnTo>
                  <a:pt x="202514" y="181838"/>
                </a:lnTo>
                <a:lnTo>
                  <a:pt x="323723" y="181838"/>
                </a:lnTo>
                <a:lnTo>
                  <a:pt x="323723" y="166344"/>
                </a:lnTo>
                <a:close/>
              </a:path>
              <a:path w="2202815" h="321945">
                <a:moveTo>
                  <a:pt x="618591" y="61302"/>
                </a:moveTo>
                <a:lnTo>
                  <a:pt x="598004" y="66852"/>
                </a:lnTo>
                <a:lnTo>
                  <a:pt x="576910" y="70777"/>
                </a:lnTo>
                <a:lnTo>
                  <a:pt x="557364" y="73418"/>
                </a:lnTo>
                <a:lnTo>
                  <a:pt x="541439" y="75069"/>
                </a:lnTo>
                <a:lnTo>
                  <a:pt x="532993" y="58889"/>
                </a:lnTo>
                <a:lnTo>
                  <a:pt x="524040" y="40855"/>
                </a:lnTo>
                <a:lnTo>
                  <a:pt x="516636" y="24180"/>
                </a:lnTo>
                <a:lnTo>
                  <a:pt x="512851" y="12052"/>
                </a:lnTo>
                <a:lnTo>
                  <a:pt x="512178" y="6540"/>
                </a:lnTo>
                <a:lnTo>
                  <a:pt x="511136" y="6184"/>
                </a:lnTo>
                <a:lnTo>
                  <a:pt x="506653" y="6184"/>
                </a:lnTo>
                <a:lnTo>
                  <a:pt x="469125" y="16878"/>
                </a:lnTo>
                <a:lnTo>
                  <a:pt x="476173" y="28778"/>
                </a:lnTo>
                <a:lnTo>
                  <a:pt x="484263" y="43357"/>
                </a:lnTo>
                <a:lnTo>
                  <a:pt x="502526" y="77825"/>
                </a:lnTo>
                <a:lnTo>
                  <a:pt x="469277" y="79248"/>
                </a:lnTo>
                <a:lnTo>
                  <a:pt x="449630" y="79717"/>
                </a:lnTo>
                <a:lnTo>
                  <a:pt x="425716" y="79883"/>
                </a:lnTo>
                <a:lnTo>
                  <a:pt x="404545" y="79768"/>
                </a:lnTo>
                <a:lnTo>
                  <a:pt x="389128" y="79425"/>
                </a:lnTo>
                <a:lnTo>
                  <a:pt x="366496" y="78181"/>
                </a:lnTo>
                <a:lnTo>
                  <a:pt x="366496" y="99860"/>
                </a:lnTo>
                <a:lnTo>
                  <a:pt x="424383" y="98793"/>
                </a:lnTo>
                <a:lnTo>
                  <a:pt x="463880" y="97510"/>
                </a:lnTo>
                <a:lnTo>
                  <a:pt x="511479" y="95402"/>
                </a:lnTo>
                <a:lnTo>
                  <a:pt x="532091" y="134785"/>
                </a:lnTo>
                <a:lnTo>
                  <a:pt x="552462" y="174955"/>
                </a:lnTo>
                <a:lnTo>
                  <a:pt x="523227" y="166585"/>
                </a:lnTo>
                <a:lnTo>
                  <a:pt x="498132" y="162280"/>
                </a:lnTo>
                <a:lnTo>
                  <a:pt x="478840" y="160693"/>
                </a:lnTo>
                <a:lnTo>
                  <a:pt x="467055" y="160464"/>
                </a:lnTo>
                <a:lnTo>
                  <a:pt x="423024" y="167449"/>
                </a:lnTo>
                <a:lnTo>
                  <a:pt x="394335" y="185280"/>
                </a:lnTo>
                <a:lnTo>
                  <a:pt x="378752" y="209296"/>
                </a:lnTo>
                <a:lnTo>
                  <a:pt x="374053" y="234861"/>
                </a:lnTo>
                <a:lnTo>
                  <a:pt x="380428" y="263486"/>
                </a:lnTo>
                <a:lnTo>
                  <a:pt x="400050" y="287172"/>
                </a:lnTo>
                <a:lnTo>
                  <a:pt x="433628" y="303301"/>
                </a:lnTo>
                <a:lnTo>
                  <a:pt x="481863" y="309257"/>
                </a:lnTo>
                <a:lnTo>
                  <a:pt x="507695" y="308406"/>
                </a:lnTo>
                <a:lnTo>
                  <a:pt x="535368" y="305993"/>
                </a:lnTo>
                <a:lnTo>
                  <a:pt x="562965" y="302298"/>
                </a:lnTo>
                <a:lnTo>
                  <a:pt x="588606" y="297561"/>
                </a:lnTo>
                <a:lnTo>
                  <a:pt x="583793" y="271373"/>
                </a:lnTo>
                <a:lnTo>
                  <a:pt x="561009" y="278345"/>
                </a:lnTo>
                <a:lnTo>
                  <a:pt x="536867" y="283921"/>
                </a:lnTo>
                <a:lnTo>
                  <a:pt x="512597" y="287616"/>
                </a:lnTo>
                <a:lnTo>
                  <a:pt x="489432" y="288950"/>
                </a:lnTo>
                <a:lnTo>
                  <a:pt x="456476" y="284391"/>
                </a:lnTo>
                <a:lnTo>
                  <a:pt x="432638" y="272034"/>
                </a:lnTo>
                <a:lnTo>
                  <a:pt x="418172" y="253923"/>
                </a:lnTo>
                <a:lnTo>
                  <a:pt x="413308" y="232105"/>
                </a:lnTo>
                <a:lnTo>
                  <a:pt x="418236" y="209397"/>
                </a:lnTo>
                <a:lnTo>
                  <a:pt x="431825" y="192646"/>
                </a:lnTo>
                <a:lnTo>
                  <a:pt x="452259" y="182295"/>
                </a:lnTo>
                <a:lnTo>
                  <a:pt x="477735" y="178739"/>
                </a:lnTo>
                <a:lnTo>
                  <a:pt x="487794" y="179260"/>
                </a:lnTo>
                <a:lnTo>
                  <a:pt x="510260" y="182829"/>
                </a:lnTo>
                <a:lnTo>
                  <a:pt x="541261" y="192544"/>
                </a:lnTo>
                <a:lnTo>
                  <a:pt x="576910" y="211455"/>
                </a:lnTo>
                <a:lnTo>
                  <a:pt x="603770" y="191122"/>
                </a:lnTo>
                <a:lnTo>
                  <a:pt x="593623" y="174091"/>
                </a:lnTo>
                <a:lnTo>
                  <a:pt x="580783" y="150622"/>
                </a:lnTo>
                <a:lnTo>
                  <a:pt x="550049" y="92290"/>
                </a:lnTo>
                <a:lnTo>
                  <a:pt x="605155" y="86766"/>
                </a:lnTo>
                <a:lnTo>
                  <a:pt x="618591" y="85737"/>
                </a:lnTo>
                <a:lnTo>
                  <a:pt x="618591" y="61302"/>
                </a:lnTo>
                <a:close/>
              </a:path>
              <a:path w="2202815" h="321945">
                <a:moveTo>
                  <a:pt x="949312" y="146380"/>
                </a:moveTo>
                <a:lnTo>
                  <a:pt x="942809" y="117729"/>
                </a:lnTo>
                <a:lnTo>
                  <a:pt x="924420" y="97853"/>
                </a:lnTo>
                <a:lnTo>
                  <a:pt x="895832" y="85775"/>
                </a:lnTo>
                <a:lnTo>
                  <a:pt x="858723" y="80594"/>
                </a:lnTo>
                <a:lnTo>
                  <a:pt x="867435" y="69469"/>
                </a:lnTo>
                <a:lnTo>
                  <a:pt x="874661" y="59067"/>
                </a:lnTo>
                <a:lnTo>
                  <a:pt x="881494" y="48133"/>
                </a:lnTo>
                <a:lnTo>
                  <a:pt x="889736" y="34112"/>
                </a:lnTo>
                <a:lnTo>
                  <a:pt x="895921" y="28587"/>
                </a:lnTo>
                <a:lnTo>
                  <a:pt x="895921" y="24803"/>
                </a:lnTo>
                <a:lnTo>
                  <a:pt x="853909" y="13093"/>
                </a:lnTo>
                <a:lnTo>
                  <a:pt x="849096" y="29718"/>
                </a:lnTo>
                <a:lnTo>
                  <a:pt x="840955" y="50838"/>
                </a:lnTo>
                <a:lnTo>
                  <a:pt x="831202" y="70472"/>
                </a:lnTo>
                <a:lnTo>
                  <a:pt x="821550" y="82651"/>
                </a:lnTo>
                <a:lnTo>
                  <a:pt x="805853" y="85039"/>
                </a:lnTo>
                <a:lnTo>
                  <a:pt x="792695" y="87299"/>
                </a:lnTo>
                <a:lnTo>
                  <a:pt x="780186" y="89814"/>
                </a:lnTo>
                <a:lnTo>
                  <a:pt x="766445" y="92989"/>
                </a:lnTo>
                <a:lnTo>
                  <a:pt x="755091" y="40055"/>
                </a:lnTo>
                <a:lnTo>
                  <a:pt x="753338" y="30314"/>
                </a:lnTo>
                <a:lnTo>
                  <a:pt x="753338" y="28930"/>
                </a:lnTo>
                <a:lnTo>
                  <a:pt x="755434" y="23418"/>
                </a:lnTo>
                <a:lnTo>
                  <a:pt x="755434" y="20320"/>
                </a:lnTo>
                <a:lnTo>
                  <a:pt x="755065" y="18592"/>
                </a:lnTo>
                <a:lnTo>
                  <a:pt x="711682" y="21704"/>
                </a:lnTo>
                <a:lnTo>
                  <a:pt x="716102" y="37236"/>
                </a:lnTo>
                <a:lnTo>
                  <a:pt x="720166" y="53251"/>
                </a:lnTo>
                <a:lnTo>
                  <a:pt x="730973" y="101600"/>
                </a:lnTo>
                <a:lnTo>
                  <a:pt x="682548" y="115925"/>
                </a:lnTo>
                <a:lnTo>
                  <a:pt x="651408" y="122948"/>
                </a:lnTo>
                <a:lnTo>
                  <a:pt x="659688" y="151193"/>
                </a:lnTo>
                <a:lnTo>
                  <a:pt x="675868" y="142875"/>
                </a:lnTo>
                <a:lnTo>
                  <a:pt x="696518" y="134531"/>
                </a:lnTo>
                <a:lnTo>
                  <a:pt x="717702" y="127025"/>
                </a:lnTo>
                <a:lnTo>
                  <a:pt x="735457" y="121246"/>
                </a:lnTo>
                <a:lnTo>
                  <a:pt x="755802" y="215722"/>
                </a:lnTo>
                <a:lnTo>
                  <a:pt x="775385" y="308914"/>
                </a:lnTo>
                <a:lnTo>
                  <a:pt x="812939" y="301002"/>
                </a:lnTo>
                <a:lnTo>
                  <a:pt x="800303" y="246316"/>
                </a:lnTo>
                <a:lnTo>
                  <a:pt x="787565" y="189979"/>
                </a:lnTo>
                <a:lnTo>
                  <a:pt x="770229" y="111239"/>
                </a:lnTo>
                <a:lnTo>
                  <a:pt x="783704" y="108077"/>
                </a:lnTo>
                <a:lnTo>
                  <a:pt x="800354" y="104825"/>
                </a:lnTo>
                <a:lnTo>
                  <a:pt x="819327" y="102285"/>
                </a:lnTo>
                <a:lnTo>
                  <a:pt x="839800" y="101269"/>
                </a:lnTo>
                <a:lnTo>
                  <a:pt x="866775" y="103974"/>
                </a:lnTo>
                <a:lnTo>
                  <a:pt x="888517" y="112318"/>
                </a:lnTo>
                <a:lnTo>
                  <a:pt x="903046" y="126682"/>
                </a:lnTo>
                <a:lnTo>
                  <a:pt x="908329" y="147408"/>
                </a:lnTo>
                <a:lnTo>
                  <a:pt x="903414" y="168465"/>
                </a:lnTo>
                <a:lnTo>
                  <a:pt x="871131" y="193408"/>
                </a:lnTo>
                <a:lnTo>
                  <a:pt x="832091" y="195313"/>
                </a:lnTo>
                <a:lnTo>
                  <a:pt x="819137" y="193217"/>
                </a:lnTo>
                <a:lnTo>
                  <a:pt x="817765" y="213525"/>
                </a:lnTo>
                <a:lnTo>
                  <a:pt x="830795" y="215112"/>
                </a:lnTo>
                <a:lnTo>
                  <a:pt x="839889" y="215696"/>
                </a:lnTo>
                <a:lnTo>
                  <a:pt x="850811" y="215925"/>
                </a:lnTo>
                <a:lnTo>
                  <a:pt x="892060" y="211201"/>
                </a:lnTo>
                <a:lnTo>
                  <a:pt x="923048" y="197548"/>
                </a:lnTo>
                <a:lnTo>
                  <a:pt x="942543" y="175691"/>
                </a:lnTo>
                <a:lnTo>
                  <a:pt x="949312" y="146380"/>
                </a:lnTo>
                <a:close/>
              </a:path>
              <a:path w="2202815" h="321945">
                <a:moveTo>
                  <a:pt x="1108456" y="239699"/>
                </a:moveTo>
                <a:lnTo>
                  <a:pt x="1094409" y="227520"/>
                </a:lnTo>
                <a:lnTo>
                  <a:pt x="1078191" y="215900"/>
                </a:lnTo>
                <a:lnTo>
                  <a:pt x="1060754" y="204978"/>
                </a:lnTo>
                <a:lnTo>
                  <a:pt x="1043025" y="194919"/>
                </a:lnTo>
                <a:lnTo>
                  <a:pt x="1033030" y="209042"/>
                </a:lnTo>
                <a:lnTo>
                  <a:pt x="1048067" y="223126"/>
                </a:lnTo>
                <a:lnTo>
                  <a:pt x="1060843" y="236550"/>
                </a:lnTo>
                <a:lnTo>
                  <a:pt x="1072464" y="250926"/>
                </a:lnTo>
                <a:lnTo>
                  <a:pt x="1084021" y="267944"/>
                </a:lnTo>
                <a:lnTo>
                  <a:pt x="1108456" y="239699"/>
                </a:lnTo>
                <a:close/>
              </a:path>
              <a:path w="2202815" h="321945">
                <a:moveTo>
                  <a:pt x="1109484" y="162204"/>
                </a:moveTo>
                <a:lnTo>
                  <a:pt x="1094232" y="148323"/>
                </a:lnTo>
                <a:lnTo>
                  <a:pt x="1078115" y="136169"/>
                </a:lnTo>
                <a:lnTo>
                  <a:pt x="1062177" y="125742"/>
                </a:lnTo>
                <a:lnTo>
                  <a:pt x="1047496" y="117094"/>
                </a:lnTo>
                <a:lnTo>
                  <a:pt x="1036142" y="131216"/>
                </a:lnTo>
                <a:lnTo>
                  <a:pt x="1049172" y="143789"/>
                </a:lnTo>
                <a:lnTo>
                  <a:pt x="1061618" y="157213"/>
                </a:lnTo>
                <a:lnTo>
                  <a:pt x="1073810" y="172186"/>
                </a:lnTo>
                <a:lnTo>
                  <a:pt x="1086078" y="189433"/>
                </a:lnTo>
                <a:lnTo>
                  <a:pt x="1109484" y="162204"/>
                </a:lnTo>
                <a:close/>
              </a:path>
              <a:path w="2202815" h="321945">
                <a:moveTo>
                  <a:pt x="1231392" y="237972"/>
                </a:moveTo>
                <a:lnTo>
                  <a:pt x="1223797" y="231013"/>
                </a:lnTo>
                <a:lnTo>
                  <a:pt x="1211427" y="221018"/>
                </a:lnTo>
                <a:lnTo>
                  <a:pt x="1192860" y="208051"/>
                </a:lnTo>
                <a:lnTo>
                  <a:pt x="1166660" y="192189"/>
                </a:lnTo>
                <a:lnTo>
                  <a:pt x="1155636" y="206984"/>
                </a:lnTo>
                <a:lnTo>
                  <a:pt x="1174610" y="224599"/>
                </a:lnTo>
                <a:lnTo>
                  <a:pt x="1188872" y="239991"/>
                </a:lnTo>
                <a:lnTo>
                  <a:pt x="1199527" y="253517"/>
                </a:lnTo>
                <a:lnTo>
                  <a:pt x="1207655" y="265531"/>
                </a:lnTo>
                <a:lnTo>
                  <a:pt x="1231392" y="237972"/>
                </a:lnTo>
                <a:close/>
              </a:path>
              <a:path w="2202815" h="321945">
                <a:moveTo>
                  <a:pt x="1233817" y="162902"/>
                </a:moveTo>
                <a:lnTo>
                  <a:pt x="1216825" y="146824"/>
                </a:lnTo>
                <a:lnTo>
                  <a:pt x="1198651" y="133451"/>
                </a:lnTo>
                <a:lnTo>
                  <a:pt x="1181950" y="123177"/>
                </a:lnTo>
                <a:lnTo>
                  <a:pt x="1169416" y="116395"/>
                </a:lnTo>
                <a:lnTo>
                  <a:pt x="1158722" y="131216"/>
                </a:lnTo>
                <a:lnTo>
                  <a:pt x="1172832" y="142836"/>
                </a:lnTo>
                <a:lnTo>
                  <a:pt x="1186065" y="155714"/>
                </a:lnTo>
                <a:lnTo>
                  <a:pt x="1198981" y="170980"/>
                </a:lnTo>
                <a:lnTo>
                  <a:pt x="1212113" y="189763"/>
                </a:lnTo>
                <a:lnTo>
                  <a:pt x="1233817" y="162902"/>
                </a:lnTo>
                <a:close/>
              </a:path>
              <a:path w="2202815" h="321945">
                <a:moveTo>
                  <a:pt x="1293723" y="16535"/>
                </a:moveTo>
                <a:lnTo>
                  <a:pt x="976541" y="16535"/>
                </a:lnTo>
                <a:lnTo>
                  <a:pt x="976541" y="32029"/>
                </a:lnTo>
                <a:lnTo>
                  <a:pt x="1115339" y="32029"/>
                </a:lnTo>
                <a:lnTo>
                  <a:pt x="1115339" y="83007"/>
                </a:lnTo>
                <a:lnTo>
                  <a:pt x="990333" y="83007"/>
                </a:lnTo>
                <a:lnTo>
                  <a:pt x="990333" y="319608"/>
                </a:lnTo>
                <a:lnTo>
                  <a:pt x="1026477" y="319608"/>
                </a:lnTo>
                <a:lnTo>
                  <a:pt x="1026477" y="98145"/>
                </a:lnTo>
                <a:lnTo>
                  <a:pt x="1115339" y="98145"/>
                </a:lnTo>
                <a:lnTo>
                  <a:pt x="1115339" y="319608"/>
                </a:lnTo>
                <a:lnTo>
                  <a:pt x="1151509" y="319608"/>
                </a:lnTo>
                <a:lnTo>
                  <a:pt x="1151509" y="98145"/>
                </a:lnTo>
                <a:lnTo>
                  <a:pt x="1241729" y="98145"/>
                </a:lnTo>
                <a:lnTo>
                  <a:pt x="1241653" y="299275"/>
                </a:lnTo>
                <a:lnTo>
                  <a:pt x="1241399" y="303758"/>
                </a:lnTo>
                <a:lnTo>
                  <a:pt x="1227963" y="303758"/>
                </a:lnTo>
                <a:lnTo>
                  <a:pt x="1220203" y="303339"/>
                </a:lnTo>
                <a:lnTo>
                  <a:pt x="1211783" y="302285"/>
                </a:lnTo>
                <a:lnTo>
                  <a:pt x="1203363" y="300837"/>
                </a:lnTo>
                <a:lnTo>
                  <a:pt x="1195590" y="299275"/>
                </a:lnTo>
                <a:lnTo>
                  <a:pt x="1200404" y="318223"/>
                </a:lnTo>
                <a:lnTo>
                  <a:pt x="1242072" y="318223"/>
                </a:lnTo>
                <a:lnTo>
                  <a:pt x="1261224" y="315861"/>
                </a:lnTo>
                <a:lnTo>
                  <a:pt x="1271778" y="308927"/>
                </a:lnTo>
                <a:lnTo>
                  <a:pt x="1273822" y="303758"/>
                </a:lnTo>
                <a:lnTo>
                  <a:pt x="1276273" y="297586"/>
                </a:lnTo>
                <a:lnTo>
                  <a:pt x="1277200" y="282054"/>
                </a:lnTo>
                <a:lnTo>
                  <a:pt x="1277200" y="98145"/>
                </a:lnTo>
                <a:lnTo>
                  <a:pt x="1277200" y="83007"/>
                </a:lnTo>
                <a:lnTo>
                  <a:pt x="1151509" y="83007"/>
                </a:lnTo>
                <a:lnTo>
                  <a:pt x="1151509" y="32029"/>
                </a:lnTo>
                <a:lnTo>
                  <a:pt x="1293723" y="32029"/>
                </a:lnTo>
                <a:lnTo>
                  <a:pt x="1293723" y="16535"/>
                </a:lnTo>
                <a:close/>
              </a:path>
              <a:path w="2202815" h="321945">
                <a:moveTo>
                  <a:pt x="1387233" y="32715"/>
                </a:moveTo>
                <a:lnTo>
                  <a:pt x="1379651" y="30988"/>
                </a:lnTo>
                <a:lnTo>
                  <a:pt x="1346581" y="24104"/>
                </a:lnTo>
                <a:lnTo>
                  <a:pt x="1340853" y="83108"/>
                </a:lnTo>
                <a:lnTo>
                  <a:pt x="1337640" y="121056"/>
                </a:lnTo>
                <a:lnTo>
                  <a:pt x="1336230" y="149453"/>
                </a:lnTo>
                <a:lnTo>
                  <a:pt x="1335913" y="179781"/>
                </a:lnTo>
                <a:lnTo>
                  <a:pt x="1336713" y="220268"/>
                </a:lnTo>
                <a:lnTo>
                  <a:pt x="1338707" y="252399"/>
                </a:lnTo>
                <a:lnTo>
                  <a:pt x="1341285" y="276974"/>
                </a:lnTo>
                <a:lnTo>
                  <a:pt x="1343825" y="294805"/>
                </a:lnTo>
                <a:lnTo>
                  <a:pt x="1380324" y="290652"/>
                </a:lnTo>
                <a:lnTo>
                  <a:pt x="1377823" y="276377"/>
                </a:lnTo>
                <a:lnTo>
                  <a:pt x="1374990" y="254673"/>
                </a:lnTo>
                <a:lnTo>
                  <a:pt x="1372679" y="223926"/>
                </a:lnTo>
                <a:lnTo>
                  <a:pt x="1371714" y="182511"/>
                </a:lnTo>
                <a:lnTo>
                  <a:pt x="1373212" y="128308"/>
                </a:lnTo>
                <a:lnTo>
                  <a:pt x="1376680" y="85115"/>
                </a:lnTo>
                <a:lnTo>
                  <a:pt x="1383436" y="41656"/>
                </a:lnTo>
                <a:lnTo>
                  <a:pt x="1387233" y="36499"/>
                </a:lnTo>
                <a:lnTo>
                  <a:pt x="1387233" y="32715"/>
                </a:lnTo>
                <a:close/>
              </a:path>
              <a:path w="2202815" h="321945">
                <a:moveTo>
                  <a:pt x="1582839" y="44767"/>
                </a:moveTo>
                <a:lnTo>
                  <a:pt x="1574253" y="43967"/>
                </a:lnTo>
                <a:lnTo>
                  <a:pt x="1564500" y="43180"/>
                </a:lnTo>
                <a:lnTo>
                  <a:pt x="1552816" y="42595"/>
                </a:lnTo>
                <a:lnTo>
                  <a:pt x="1538401" y="42354"/>
                </a:lnTo>
                <a:lnTo>
                  <a:pt x="1520444" y="42633"/>
                </a:lnTo>
                <a:lnTo>
                  <a:pt x="1498066" y="43776"/>
                </a:lnTo>
                <a:lnTo>
                  <a:pt x="1472780" y="46278"/>
                </a:lnTo>
                <a:lnTo>
                  <a:pt x="1446110" y="50622"/>
                </a:lnTo>
                <a:lnTo>
                  <a:pt x="1437500" y="52349"/>
                </a:lnTo>
                <a:lnTo>
                  <a:pt x="1434401" y="52692"/>
                </a:lnTo>
                <a:lnTo>
                  <a:pt x="1426489" y="54051"/>
                </a:lnTo>
                <a:lnTo>
                  <a:pt x="1430616" y="75069"/>
                </a:lnTo>
                <a:lnTo>
                  <a:pt x="1440967" y="72872"/>
                </a:lnTo>
                <a:lnTo>
                  <a:pt x="1456055" y="70383"/>
                </a:lnTo>
                <a:lnTo>
                  <a:pt x="1475994" y="68338"/>
                </a:lnTo>
                <a:lnTo>
                  <a:pt x="1500860" y="67487"/>
                </a:lnTo>
                <a:lnTo>
                  <a:pt x="1530553" y="68732"/>
                </a:lnTo>
                <a:lnTo>
                  <a:pt x="1553476" y="71755"/>
                </a:lnTo>
                <a:lnTo>
                  <a:pt x="1570316" y="75488"/>
                </a:lnTo>
                <a:lnTo>
                  <a:pt x="1581810" y="78854"/>
                </a:lnTo>
                <a:lnTo>
                  <a:pt x="1582153" y="67487"/>
                </a:lnTo>
                <a:lnTo>
                  <a:pt x="1582839" y="44767"/>
                </a:lnTo>
                <a:close/>
              </a:path>
              <a:path w="2202815" h="321945">
                <a:moveTo>
                  <a:pt x="1602130" y="242785"/>
                </a:moveTo>
                <a:lnTo>
                  <a:pt x="1584655" y="247408"/>
                </a:lnTo>
                <a:lnTo>
                  <a:pt x="1563039" y="251866"/>
                </a:lnTo>
                <a:lnTo>
                  <a:pt x="1535480" y="255244"/>
                </a:lnTo>
                <a:lnTo>
                  <a:pt x="1500174" y="256565"/>
                </a:lnTo>
                <a:lnTo>
                  <a:pt x="1476883" y="255574"/>
                </a:lnTo>
                <a:lnTo>
                  <a:pt x="1459204" y="251917"/>
                </a:lnTo>
                <a:lnTo>
                  <a:pt x="1447977" y="244652"/>
                </a:lnTo>
                <a:lnTo>
                  <a:pt x="1444053" y="232803"/>
                </a:lnTo>
                <a:lnTo>
                  <a:pt x="1444866" y="223824"/>
                </a:lnTo>
                <a:lnTo>
                  <a:pt x="1446898" y="216750"/>
                </a:lnTo>
                <a:lnTo>
                  <a:pt x="1449565" y="211162"/>
                </a:lnTo>
                <a:lnTo>
                  <a:pt x="1452295" y="206641"/>
                </a:lnTo>
                <a:lnTo>
                  <a:pt x="1435442" y="198031"/>
                </a:lnTo>
                <a:lnTo>
                  <a:pt x="1430337" y="205359"/>
                </a:lnTo>
                <a:lnTo>
                  <a:pt x="1424800" y="215290"/>
                </a:lnTo>
                <a:lnTo>
                  <a:pt x="1420368" y="227622"/>
                </a:lnTo>
                <a:lnTo>
                  <a:pt x="1418551" y="242112"/>
                </a:lnTo>
                <a:lnTo>
                  <a:pt x="1423568" y="260591"/>
                </a:lnTo>
                <a:lnTo>
                  <a:pt x="1440078" y="273710"/>
                </a:lnTo>
                <a:lnTo>
                  <a:pt x="1470279" y="281520"/>
                </a:lnTo>
                <a:lnTo>
                  <a:pt x="1516354" y="284111"/>
                </a:lnTo>
                <a:lnTo>
                  <a:pt x="1550035" y="283298"/>
                </a:lnTo>
                <a:lnTo>
                  <a:pt x="1575257" y="281406"/>
                </a:lnTo>
                <a:lnTo>
                  <a:pt x="1592211" y="279323"/>
                </a:lnTo>
                <a:lnTo>
                  <a:pt x="1601089" y="277914"/>
                </a:lnTo>
                <a:lnTo>
                  <a:pt x="1601724" y="256565"/>
                </a:lnTo>
                <a:lnTo>
                  <a:pt x="1602130" y="242785"/>
                </a:lnTo>
                <a:close/>
              </a:path>
              <a:path w="2202815" h="321945">
                <a:moveTo>
                  <a:pt x="1734400" y="178739"/>
                </a:moveTo>
                <a:lnTo>
                  <a:pt x="1664131" y="178739"/>
                </a:lnTo>
                <a:lnTo>
                  <a:pt x="1666811" y="167398"/>
                </a:lnTo>
                <a:lnTo>
                  <a:pt x="1670151" y="151574"/>
                </a:lnTo>
                <a:lnTo>
                  <a:pt x="1674012" y="132194"/>
                </a:lnTo>
                <a:lnTo>
                  <a:pt x="1678254" y="110197"/>
                </a:lnTo>
                <a:lnTo>
                  <a:pt x="1733702" y="110197"/>
                </a:lnTo>
                <a:lnTo>
                  <a:pt x="1733702" y="95046"/>
                </a:lnTo>
                <a:lnTo>
                  <a:pt x="1733702" y="15494"/>
                </a:lnTo>
                <a:lnTo>
                  <a:pt x="1626260" y="15494"/>
                </a:lnTo>
                <a:lnTo>
                  <a:pt x="1626260" y="30988"/>
                </a:lnTo>
                <a:lnTo>
                  <a:pt x="1699602" y="30988"/>
                </a:lnTo>
                <a:lnTo>
                  <a:pt x="1699602" y="95046"/>
                </a:lnTo>
                <a:lnTo>
                  <a:pt x="1668957" y="95046"/>
                </a:lnTo>
                <a:lnTo>
                  <a:pt x="1644853" y="91617"/>
                </a:lnTo>
                <a:lnTo>
                  <a:pt x="1642402" y="109347"/>
                </a:lnTo>
                <a:lnTo>
                  <a:pt x="1637957" y="136334"/>
                </a:lnTo>
                <a:lnTo>
                  <a:pt x="1631670" y="166827"/>
                </a:lnTo>
                <a:lnTo>
                  <a:pt x="1623834" y="194233"/>
                </a:lnTo>
                <a:lnTo>
                  <a:pt x="1697875" y="194233"/>
                </a:lnTo>
                <a:lnTo>
                  <a:pt x="1691767" y="258000"/>
                </a:lnTo>
                <a:lnTo>
                  <a:pt x="1682280" y="294944"/>
                </a:lnTo>
                <a:lnTo>
                  <a:pt x="1662760" y="304088"/>
                </a:lnTo>
                <a:lnTo>
                  <a:pt x="1651685" y="303644"/>
                </a:lnTo>
                <a:lnTo>
                  <a:pt x="1642389" y="302577"/>
                </a:lnTo>
                <a:lnTo>
                  <a:pt x="1635099" y="301320"/>
                </a:lnTo>
                <a:lnTo>
                  <a:pt x="1630045" y="300291"/>
                </a:lnTo>
                <a:lnTo>
                  <a:pt x="1634515" y="319239"/>
                </a:lnTo>
                <a:lnTo>
                  <a:pt x="1676196" y="319239"/>
                </a:lnTo>
                <a:lnTo>
                  <a:pt x="1688033" y="318744"/>
                </a:lnTo>
                <a:lnTo>
                  <a:pt x="1698612" y="316534"/>
                </a:lnTo>
                <a:lnTo>
                  <a:pt x="1707705" y="311543"/>
                </a:lnTo>
                <a:lnTo>
                  <a:pt x="1713941" y="304088"/>
                </a:lnTo>
                <a:lnTo>
                  <a:pt x="1715096" y="302717"/>
                </a:lnTo>
                <a:lnTo>
                  <a:pt x="1722996" y="279387"/>
                </a:lnTo>
                <a:lnTo>
                  <a:pt x="1728749" y="245897"/>
                </a:lnTo>
                <a:lnTo>
                  <a:pt x="1732495" y="209842"/>
                </a:lnTo>
                <a:lnTo>
                  <a:pt x="1734400" y="178739"/>
                </a:lnTo>
                <a:close/>
              </a:path>
              <a:path w="2202815" h="321945">
                <a:moveTo>
                  <a:pt x="1945843" y="94348"/>
                </a:moveTo>
                <a:lnTo>
                  <a:pt x="1941880" y="89192"/>
                </a:lnTo>
                <a:lnTo>
                  <a:pt x="1936178" y="81749"/>
                </a:lnTo>
                <a:lnTo>
                  <a:pt x="1934502" y="79552"/>
                </a:lnTo>
                <a:lnTo>
                  <a:pt x="1930895" y="74841"/>
                </a:lnTo>
                <a:lnTo>
                  <a:pt x="1912010" y="53682"/>
                </a:lnTo>
                <a:lnTo>
                  <a:pt x="1893252" y="34264"/>
                </a:lnTo>
                <a:lnTo>
                  <a:pt x="1878685" y="19977"/>
                </a:lnTo>
                <a:lnTo>
                  <a:pt x="1864563" y="30314"/>
                </a:lnTo>
                <a:lnTo>
                  <a:pt x="1869020" y="36461"/>
                </a:lnTo>
                <a:lnTo>
                  <a:pt x="1875231" y="45415"/>
                </a:lnTo>
                <a:lnTo>
                  <a:pt x="1883257" y="57670"/>
                </a:lnTo>
                <a:lnTo>
                  <a:pt x="1893150" y="73698"/>
                </a:lnTo>
                <a:lnTo>
                  <a:pt x="1872234" y="75488"/>
                </a:lnTo>
                <a:lnTo>
                  <a:pt x="1852422" y="76885"/>
                </a:lnTo>
                <a:lnTo>
                  <a:pt x="1803958" y="79552"/>
                </a:lnTo>
                <a:lnTo>
                  <a:pt x="1811858" y="69367"/>
                </a:lnTo>
                <a:lnTo>
                  <a:pt x="1821942" y="56095"/>
                </a:lnTo>
                <a:lnTo>
                  <a:pt x="1833206" y="40957"/>
                </a:lnTo>
                <a:lnTo>
                  <a:pt x="1844586" y="25133"/>
                </a:lnTo>
                <a:lnTo>
                  <a:pt x="1849767" y="22034"/>
                </a:lnTo>
                <a:lnTo>
                  <a:pt x="1850796" y="21336"/>
                </a:lnTo>
                <a:lnTo>
                  <a:pt x="1850796" y="17221"/>
                </a:lnTo>
                <a:lnTo>
                  <a:pt x="1849424" y="15151"/>
                </a:lnTo>
                <a:lnTo>
                  <a:pt x="1847697" y="14452"/>
                </a:lnTo>
                <a:lnTo>
                  <a:pt x="1809115" y="685"/>
                </a:lnTo>
                <a:lnTo>
                  <a:pt x="1805914" y="17348"/>
                </a:lnTo>
                <a:lnTo>
                  <a:pt x="1801152" y="32410"/>
                </a:lnTo>
                <a:lnTo>
                  <a:pt x="1792706" y="51676"/>
                </a:lnTo>
                <a:lnTo>
                  <a:pt x="1778482" y="80911"/>
                </a:lnTo>
                <a:lnTo>
                  <a:pt x="1764347" y="81521"/>
                </a:lnTo>
                <a:lnTo>
                  <a:pt x="1755368" y="81749"/>
                </a:lnTo>
                <a:lnTo>
                  <a:pt x="1748116" y="81661"/>
                </a:lnTo>
                <a:lnTo>
                  <a:pt x="1739226" y="81280"/>
                </a:lnTo>
                <a:lnTo>
                  <a:pt x="1748510" y="105714"/>
                </a:lnTo>
                <a:lnTo>
                  <a:pt x="1749196" y="107111"/>
                </a:lnTo>
                <a:lnTo>
                  <a:pt x="1751596" y="110540"/>
                </a:lnTo>
                <a:lnTo>
                  <a:pt x="1755051" y="110540"/>
                </a:lnTo>
                <a:lnTo>
                  <a:pt x="1759178" y="106743"/>
                </a:lnTo>
                <a:lnTo>
                  <a:pt x="1760905" y="105384"/>
                </a:lnTo>
                <a:lnTo>
                  <a:pt x="1902460" y="89192"/>
                </a:lnTo>
                <a:lnTo>
                  <a:pt x="1906854" y="97256"/>
                </a:lnTo>
                <a:lnTo>
                  <a:pt x="1910029" y="103746"/>
                </a:lnTo>
                <a:lnTo>
                  <a:pt x="1912416" y="109347"/>
                </a:lnTo>
                <a:lnTo>
                  <a:pt x="1914499" y="114681"/>
                </a:lnTo>
                <a:lnTo>
                  <a:pt x="1945843" y="94348"/>
                </a:lnTo>
                <a:close/>
              </a:path>
              <a:path w="2202815" h="321945">
                <a:moveTo>
                  <a:pt x="1950669" y="299961"/>
                </a:moveTo>
                <a:lnTo>
                  <a:pt x="1942515" y="287896"/>
                </a:lnTo>
                <a:lnTo>
                  <a:pt x="1939632" y="283629"/>
                </a:lnTo>
                <a:lnTo>
                  <a:pt x="1935873" y="278612"/>
                </a:lnTo>
                <a:lnTo>
                  <a:pt x="1925916" y="265353"/>
                </a:lnTo>
                <a:lnTo>
                  <a:pt x="1911489" y="247853"/>
                </a:lnTo>
                <a:lnTo>
                  <a:pt x="1898332" y="233832"/>
                </a:lnTo>
                <a:lnTo>
                  <a:pt x="1884540" y="243471"/>
                </a:lnTo>
                <a:lnTo>
                  <a:pt x="1888744" y="250571"/>
                </a:lnTo>
                <a:lnTo>
                  <a:pt x="1892630" y="257556"/>
                </a:lnTo>
                <a:lnTo>
                  <a:pt x="1896249" y="264744"/>
                </a:lnTo>
                <a:lnTo>
                  <a:pt x="1899704" y="272402"/>
                </a:lnTo>
                <a:lnTo>
                  <a:pt x="1883765" y="274866"/>
                </a:lnTo>
                <a:lnTo>
                  <a:pt x="1856981" y="278612"/>
                </a:lnTo>
                <a:lnTo>
                  <a:pt x="1856981" y="231432"/>
                </a:lnTo>
                <a:lnTo>
                  <a:pt x="1927593" y="231432"/>
                </a:lnTo>
                <a:lnTo>
                  <a:pt x="1927593" y="216281"/>
                </a:lnTo>
                <a:lnTo>
                  <a:pt x="1927593" y="145669"/>
                </a:lnTo>
                <a:lnTo>
                  <a:pt x="1927593" y="130175"/>
                </a:lnTo>
                <a:lnTo>
                  <a:pt x="1894179" y="130175"/>
                </a:lnTo>
                <a:lnTo>
                  <a:pt x="1894179" y="145669"/>
                </a:lnTo>
                <a:lnTo>
                  <a:pt x="1894179" y="216281"/>
                </a:lnTo>
                <a:lnTo>
                  <a:pt x="1856981" y="216281"/>
                </a:lnTo>
                <a:lnTo>
                  <a:pt x="1856981" y="145669"/>
                </a:lnTo>
                <a:lnTo>
                  <a:pt x="1894179" y="145669"/>
                </a:lnTo>
                <a:lnTo>
                  <a:pt x="1894179" y="130175"/>
                </a:lnTo>
                <a:lnTo>
                  <a:pt x="1856981" y="130175"/>
                </a:lnTo>
                <a:lnTo>
                  <a:pt x="1856981" y="108826"/>
                </a:lnTo>
                <a:lnTo>
                  <a:pt x="1858378" y="107442"/>
                </a:lnTo>
                <a:lnTo>
                  <a:pt x="1860435" y="105714"/>
                </a:lnTo>
                <a:lnTo>
                  <a:pt x="1860435" y="100888"/>
                </a:lnTo>
                <a:lnTo>
                  <a:pt x="1858035" y="100558"/>
                </a:lnTo>
                <a:lnTo>
                  <a:pt x="1856651" y="100558"/>
                </a:lnTo>
                <a:lnTo>
                  <a:pt x="1822564" y="99529"/>
                </a:lnTo>
                <a:lnTo>
                  <a:pt x="1822564" y="130175"/>
                </a:lnTo>
                <a:lnTo>
                  <a:pt x="1822564" y="145669"/>
                </a:lnTo>
                <a:lnTo>
                  <a:pt x="1822564" y="216281"/>
                </a:lnTo>
                <a:lnTo>
                  <a:pt x="1785010" y="216281"/>
                </a:lnTo>
                <a:lnTo>
                  <a:pt x="1785010" y="145669"/>
                </a:lnTo>
                <a:lnTo>
                  <a:pt x="1822564" y="145669"/>
                </a:lnTo>
                <a:lnTo>
                  <a:pt x="1822564" y="130175"/>
                </a:lnTo>
                <a:lnTo>
                  <a:pt x="1751965" y="130175"/>
                </a:lnTo>
                <a:lnTo>
                  <a:pt x="1751965" y="231432"/>
                </a:lnTo>
                <a:lnTo>
                  <a:pt x="1822564" y="231432"/>
                </a:lnTo>
                <a:lnTo>
                  <a:pt x="1822564" y="282397"/>
                </a:lnTo>
                <a:lnTo>
                  <a:pt x="1762328" y="288417"/>
                </a:lnTo>
                <a:lnTo>
                  <a:pt x="1743354" y="289953"/>
                </a:lnTo>
                <a:lnTo>
                  <a:pt x="1731289" y="290322"/>
                </a:lnTo>
                <a:lnTo>
                  <a:pt x="1741297" y="316534"/>
                </a:lnTo>
                <a:lnTo>
                  <a:pt x="1741627" y="317512"/>
                </a:lnTo>
                <a:lnTo>
                  <a:pt x="1743684" y="320268"/>
                </a:lnTo>
                <a:lnTo>
                  <a:pt x="1747837" y="320268"/>
                </a:lnTo>
                <a:lnTo>
                  <a:pt x="1750923" y="316484"/>
                </a:lnTo>
                <a:lnTo>
                  <a:pt x="1752650" y="314756"/>
                </a:lnTo>
                <a:lnTo>
                  <a:pt x="1832787" y="301599"/>
                </a:lnTo>
                <a:lnTo>
                  <a:pt x="1872830" y="294436"/>
                </a:lnTo>
                <a:lnTo>
                  <a:pt x="1906244" y="287896"/>
                </a:lnTo>
                <a:lnTo>
                  <a:pt x="1918284" y="320268"/>
                </a:lnTo>
                <a:lnTo>
                  <a:pt x="1950669" y="299961"/>
                </a:lnTo>
                <a:close/>
              </a:path>
              <a:path w="2202815" h="321945">
                <a:moveTo>
                  <a:pt x="2202218" y="286194"/>
                </a:moveTo>
                <a:lnTo>
                  <a:pt x="2165540" y="256362"/>
                </a:lnTo>
                <a:lnTo>
                  <a:pt x="2092706" y="204558"/>
                </a:lnTo>
                <a:lnTo>
                  <a:pt x="2057361" y="181711"/>
                </a:lnTo>
                <a:lnTo>
                  <a:pt x="2036953" y="167906"/>
                </a:lnTo>
                <a:lnTo>
                  <a:pt x="2024849" y="158076"/>
                </a:lnTo>
                <a:lnTo>
                  <a:pt x="2022792" y="155651"/>
                </a:lnTo>
                <a:lnTo>
                  <a:pt x="2022792" y="154292"/>
                </a:lnTo>
                <a:lnTo>
                  <a:pt x="2092782" y="89496"/>
                </a:lnTo>
                <a:lnTo>
                  <a:pt x="2144255" y="53695"/>
                </a:lnTo>
                <a:lnTo>
                  <a:pt x="2181898" y="35814"/>
                </a:lnTo>
                <a:lnTo>
                  <a:pt x="2182596" y="35471"/>
                </a:lnTo>
                <a:lnTo>
                  <a:pt x="2182596" y="30657"/>
                </a:lnTo>
                <a:lnTo>
                  <a:pt x="2177415" y="25831"/>
                </a:lnTo>
                <a:lnTo>
                  <a:pt x="2150554" y="0"/>
                </a:lnTo>
                <a:lnTo>
                  <a:pt x="2133816" y="14211"/>
                </a:lnTo>
                <a:lnTo>
                  <a:pt x="2067572" y="69215"/>
                </a:lnTo>
                <a:lnTo>
                  <a:pt x="2044484" y="90297"/>
                </a:lnTo>
                <a:lnTo>
                  <a:pt x="2017191" y="116967"/>
                </a:lnTo>
                <a:lnTo>
                  <a:pt x="1994420" y="142405"/>
                </a:lnTo>
                <a:lnTo>
                  <a:pt x="1984895" y="159804"/>
                </a:lnTo>
                <a:lnTo>
                  <a:pt x="1985746" y="164744"/>
                </a:lnTo>
                <a:lnTo>
                  <a:pt x="1989670" y="169608"/>
                </a:lnTo>
                <a:lnTo>
                  <a:pt x="1998700" y="176555"/>
                </a:lnTo>
                <a:lnTo>
                  <a:pt x="2014880" y="187693"/>
                </a:lnTo>
                <a:lnTo>
                  <a:pt x="2041004" y="206197"/>
                </a:lnTo>
                <a:lnTo>
                  <a:pt x="2083663" y="238658"/>
                </a:lnTo>
                <a:lnTo>
                  <a:pt x="2131885" y="279133"/>
                </a:lnTo>
                <a:lnTo>
                  <a:pt x="2174684" y="321665"/>
                </a:lnTo>
                <a:lnTo>
                  <a:pt x="2202218" y="2861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67" name="object 67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844" y="4116942"/>
            <a:ext cx="64818" cy="66228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2256959" y="4009644"/>
            <a:ext cx="168152" cy="167781"/>
          </a:xfrm>
          <a:custGeom>
            <a:avLst/>
            <a:gdLst/>
            <a:ahLst/>
            <a:cxnLst/>
            <a:rect l="l" t="t" r="r" b="b"/>
            <a:pathLst>
              <a:path w="287654" h="287020">
                <a:moveTo>
                  <a:pt x="115722" y="0"/>
                </a:moveTo>
                <a:lnTo>
                  <a:pt x="122961" y="60274"/>
                </a:lnTo>
                <a:lnTo>
                  <a:pt x="70157" y="63217"/>
                </a:lnTo>
                <a:lnTo>
                  <a:pt x="58770" y="63409"/>
                </a:lnTo>
                <a:lnTo>
                  <a:pt x="17221" y="63372"/>
                </a:lnTo>
                <a:lnTo>
                  <a:pt x="17576" y="85750"/>
                </a:lnTo>
                <a:lnTo>
                  <a:pt x="71088" y="82019"/>
                </a:lnTo>
                <a:lnTo>
                  <a:pt x="124675" y="79197"/>
                </a:lnTo>
                <a:lnTo>
                  <a:pt x="131216" y="158419"/>
                </a:lnTo>
                <a:lnTo>
                  <a:pt x="63385" y="161861"/>
                </a:lnTo>
                <a:lnTo>
                  <a:pt x="43407" y="162597"/>
                </a:lnTo>
                <a:lnTo>
                  <a:pt x="24982" y="162850"/>
                </a:lnTo>
                <a:lnTo>
                  <a:pt x="0" y="162534"/>
                </a:lnTo>
                <a:lnTo>
                  <a:pt x="0" y="186308"/>
                </a:lnTo>
                <a:lnTo>
                  <a:pt x="14006" y="184479"/>
                </a:lnTo>
                <a:lnTo>
                  <a:pt x="32431" y="182743"/>
                </a:lnTo>
                <a:lnTo>
                  <a:pt x="50915" y="181326"/>
                </a:lnTo>
                <a:lnTo>
                  <a:pt x="132613" y="176999"/>
                </a:lnTo>
                <a:lnTo>
                  <a:pt x="138141" y="244065"/>
                </a:lnTo>
                <a:lnTo>
                  <a:pt x="139488" y="264055"/>
                </a:lnTo>
                <a:lnTo>
                  <a:pt x="140062" y="277200"/>
                </a:lnTo>
                <a:lnTo>
                  <a:pt x="140182" y="286867"/>
                </a:lnTo>
                <a:lnTo>
                  <a:pt x="181508" y="283413"/>
                </a:lnTo>
                <a:lnTo>
                  <a:pt x="179689" y="271694"/>
                </a:lnTo>
                <a:lnTo>
                  <a:pt x="178066" y="258622"/>
                </a:lnTo>
                <a:lnTo>
                  <a:pt x="176186" y="238579"/>
                </a:lnTo>
                <a:lnTo>
                  <a:pt x="171170" y="175298"/>
                </a:lnTo>
                <a:lnTo>
                  <a:pt x="242246" y="171543"/>
                </a:lnTo>
                <a:lnTo>
                  <a:pt x="260975" y="171030"/>
                </a:lnTo>
                <a:lnTo>
                  <a:pt x="287566" y="170814"/>
                </a:lnTo>
                <a:lnTo>
                  <a:pt x="287566" y="148437"/>
                </a:lnTo>
                <a:lnTo>
                  <a:pt x="272123" y="150069"/>
                </a:lnTo>
                <a:lnTo>
                  <a:pt x="232314" y="153077"/>
                </a:lnTo>
                <a:lnTo>
                  <a:pt x="169443" y="156692"/>
                </a:lnTo>
                <a:lnTo>
                  <a:pt x="162902" y="77139"/>
                </a:lnTo>
                <a:lnTo>
                  <a:pt x="201828" y="75412"/>
                </a:lnTo>
                <a:lnTo>
                  <a:pt x="228169" y="74685"/>
                </a:lnTo>
                <a:lnTo>
                  <a:pt x="262788" y="74739"/>
                </a:lnTo>
                <a:lnTo>
                  <a:pt x="262432" y="51307"/>
                </a:lnTo>
                <a:lnTo>
                  <a:pt x="244838" y="53424"/>
                </a:lnTo>
                <a:lnTo>
                  <a:pt x="226274" y="55097"/>
                </a:lnTo>
                <a:lnTo>
                  <a:pt x="210031" y="56253"/>
                </a:lnTo>
                <a:lnTo>
                  <a:pt x="161201" y="58546"/>
                </a:lnTo>
                <a:lnTo>
                  <a:pt x="157048" y="12407"/>
                </a:lnTo>
                <a:lnTo>
                  <a:pt x="157403" y="9283"/>
                </a:lnTo>
                <a:lnTo>
                  <a:pt x="158775" y="2070"/>
                </a:lnTo>
                <a:lnTo>
                  <a:pt x="158076" y="1371"/>
                </a:lnTo>
                <a:lnTo>
                  <a:pt x="115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9" name="object 69"/>
          <p:cNvSpPr/>
          <p:nvPr/>
        </p:nvSpPr>
        <p:spPr>
          <a:xfrm>
            <a:off x="2462478" y="3997973"/>
            <a:ext cx="1309208" cy="189310"/>
          </a:xfrm>
          <a:custGeom>
            <a:avLst/>
            <a:gdLst/>
            <a:ahLst/>
            <a:cxnLst/>
            <a:rect l="l" t="t" r="r" b="b"/>
            <a:pathLst>
              <a:path w="2239645" h="323850">
                <a:moveTo>
                  <a:pt x="233502" y="133273"/>
                </a:moveTo>
                <a:lnTo>
                  <a:pt x="216611" y="123634"/>
                </a:lnTo>
                <a:lnTo>
                  <a:pt x="206908" y="145237"/>
                </a:lnTo>
                <a:lnTo>
                  <a:pt x="188125" y="174726"/>
                </a:lnTo>
                <a:lnTo>
                  <a:pt x="156565" y="206844"/>
                </a:lnTo>
                <a:lnTo>
                  <a:pt x="108521" y="236334"/>
                </a:lnTo>
                <a:lnTo>
                  <a:pt x="40284" y="257937"/>
                </a:lnTo>
                <a:lnTo>
                  <a:pt x="40284" y="38557"/>
                </a:lnTo>
                <a:lnTo>
                  <a:pt x="43383" y="32016"/>
                </a:lnTo>
                <a:lnTo>
                  <a:pt x="44767" y="28587"/>
                </a:lnTo>
                <a:lnTo>
                  <a:pt x="44767" y="25463"/>
                </a:lnTo>
                <a:lnTo>
                  <a:pt x="40627" y="24790"/>
                </a:lnTo>
                <a:lnTo>
                  <a:pt x="36830" y="24434"/>
                </a:lnTo>
                <a:lnTo>
                  <a:pt x="0" y="22377"/>
                </a:lnTo>
                <a:lnTo>
                  <a:pt x="1193" y="31889"/>
                </a:lnTo>
                <a:lnTo>
                  <a:pt x="1803" y="41148"/>
                </a:lnTo>
                <a:lnTo>
                  <a:pt x="2057" y="54749"/>
                </a:lnTo>
                <a:lnTo>
                  <a:pt x="2057" y="251752"/>
                </a:lnTo>
                <a:lnTo>
                  <a:pt x="1879" y="259232"/>
                </a:lnTo>
                <a:lnTo>
                  <a:pt x="762" y="275094"/>
                </a:lnTo>
                <a:lnTo>
                  <a:pt x="0" y="281012"/>
                </a:lnTo>
                <a:lnTo>
                  <a:pt x="23761" y="303745"/>
                </a:lnTo>
                <a:lnTo>
                  <a:pt x="36525" y="299110"/>
                </a:lnTo>
                <a:lnTo>
                  <a:pt x="74942" y="287134"/>
                </a:lnTo>
                <a:lnTo>
                  <a:pt x="87122" y="283070"/>
                </a:lnTo>
                <a:lnTo>
                  <a:pt x="144475" y="252780"/>
                </a:lnTo>
                <a:lnTo>
                  <a:pt x="184848" y="217716"/>
                </a:lnTo>
                <a:lnTo>
                  <a:pt x="212953" y="177888"/>
                </a:lnTo>
                <a:lnTo>
                  <a:pt x="233502" y="133273"/>
                </a:lnTo>
                <a:close/>
              </a:path>
              <a:path w="2239645" h="323850">
                <a:moveTo>
                  <a:pt x="541388" y="31673"/>
                </a:moveTo>
                <a:lnTo>
                  <a:pt x="538988" y="29616"/>
                </a:lnTo>
                <a:lnTo>
                  <a:pt x="502488" y="6540"/>
                </a:lnTo>
                <a:lnTo>
                  <a:pt x="469557" y="48475"/>
                </a:lnTo>
                <a:lnTo>
                  <a:pt x="435419" y="83235"/>
                </a:lnTo>
                <a:lnTo>
                  <a:pt x="399376" y="111709"/>
                </a:lnTo>
                <a:lnTo>
                  <a:pt x="360718" y="134747"/>
                </a:lnTo>
                <a:lnTo>
                  <a:pt x="318744" y="153238"/>
                </a:lnTo>
                <a:lnTo>
                  <a:pt x="272770" y="168046"/>
                </a:lnTo>
                <a:lnTo>
                  <a:pt x="280009" y="184924"/>
                </a:lnTo>
                <a:lnTo>
                  <a:pt x="326313" y="172669"/>
                </a:lnTo>
                <a:lnTo>
                  <a:pt x="362699" y="159969"/>
                </a:lnTo>
                <a:lnTo>
                  <a:pt x="392684" y="146481"/>
                </a:lnTo>
                <a:lnTo>
                  <a:pt x="419811" y="131876"/>
                </a:lnTo>
                <a:lnTo>
                  <a:pt x="419811" y="267919"/>
                </a:lnTo>
                <a:lnTo>
                  <a:pt x="418452" y="312686"/>
                </a:lnTo>
                <a:lnTo>
                  <a:pt x="458406" y="312686"/>
                </a:lnTo>
                <a:lnTo>
                  <a:pt x="457123" y="278460"/>
                </a:lnTo>
                <a:lnTo>
                  <a:pt x="457009" y="108140"/>
                </a:lnTo>
                <a:lnTo>
                  <a:pt x="479501" y="90246"/>
                </a:lnTo>
                <a:lnTo>
                  <a:pt x="499287" y="72440"/>
                </a:lnTo>
                <a:lnTo>
                  <a:pt x="516102" y="55867"/>
                </a:lnTo>
                <a:lnTo>
                  <a:pt x="531406" y="39954"/>
                </a:lnTo>
                <a:lnTo>
                  <a:pt x="541388" y="34772"/>
                </a:lnTo>
                <a:lnTo>
                  <a:pt x="541388" y="31673"/>
                </a:lnTo>
                <a:close/>
              </a:path>
              <a:path w="2239645" h="323850">
                <a:moveTo>
                  <a:pt x="732739" y="65760"/>
                </a:moveTo>
                <a:lnTo>
                  <a:pt x="720788" y="69291"/>
                </a:lnTo>
                <a:lnTo>
                  <a:pt x="707974" y="72224"/>
                </a:lnTo>
                <a:lnTo>
                  <a:pt x="693166" y="74777"/>
                </a:lnTo>
                <a:lnTo>
                  <a:pt x="675220" y="77127"/>
                </a:lnTo>
                <a:lnTo>
                  <a:pt x="678256" y="68808"/>
                </a:lnTo>
                <a:lnTo>
                  <a:pt x="697268" y="32702"/>
                </a:lnTo>
                <a:lnTo>
                  <a:pt x="697268" y="28219"/>
                </a:lnTo>
                <a:lnTo>
                  <a:pt x="692442" y="27190"/>
                </a:lnTo>
                <a:lnTo>
                  <a:pt x="689686" y="26162"/>
                </a:lnTo>
                <a:lnTo>
                  <a:pt x="660425" y="16179"/>
                </a:lnTo>
                <a:lnTo>
                  <a:pt x="643026" y="67322"/>
                </a:lnTo>
                <a:lnTo>
                  <a:pt x="616242" y="79997"/>
                </a:lnTo>
                <a:lnTo>
                  <a:pt x="600532" y="79590"/>
                </a:lnTo>
                <a:lnTo>
                  <a:pt x="590042" y="78727"/>
                </a:lnTo>
                <a:lnTo>
                  <a:pt x="583272" y="77825"/>
                </a:lnTo>
                <a:lnTo>
                  <a:pt x="583272" y="101587"/>
                </a:lnTo>
                <a:lnTo>
                  <a:pt x="593191" y="100457"/>
                </a:lnTo>
                <a:lnTo>
                  <a:pt x="603237" y="99517"/>
                </a:lnTo>
                <a:lnTo>
                  <a:pt x="632510" y="97459"/>
                </a:lnTo>
                <a:lnTo>
                  <a:pt x="614299" y="150939"/>
                </a:lnTo>
                <a:lnTo>
                  <a:pt x="599973" y="193929"/>
                </a:lnTo>
                <a:lnTo>
                  <a:pt x="588733" y="228460"/>
                </a:lnTo>
                <a:lnTo>
                  <a:pt x="579818" y="256565"/>
                </a:lnTo>
                <a:lnTo>
                  <a:pt x="615289" y="265518"/>
                </a:lnTo>
                <a:lnTo>
                  <a:pt x="630008" y="211099"/>
                </a:lnTo>
                <a:lnTo>
                  <a:pt x="644740" y="163322"/>
                </a:lnTo>
                <a:lnTo>
                  <a:pt x="657910" y="124206"/>
                </a:lnTo>
                <a:lnTo>
                  <a:pt x="667359" y="97459"/>
                </a:lnTo>
                <a:lnTo>
                  <a:pt x="667981" y="95732"/>
                </a:lnTo>
                <a:lnTo>
                  <a:pt x="689952" y="93941"/>
                </a:lnTo>
                <a:lnTo>
                  <a:pt x="707123" y="92202"/>
                </a:lnTo>
                <a:lnTo>
                  <a:pt x="732040" y="89192"/>
                </a:lnTo>
                <a:lnTo>
                  <a:pt x="732307" y="79997"/>
                </a:lnTo>
                <a:lnTo>
                  <a:pt x="732396" y="77127"/>
                </a:lnTo>
                <a:lnTo>
                  <a:pt x="732739" y="65760"/>
                </a:lnTo>
                <a:close/>
              </a:path>
              <a:path w="2239645" h="323850">
                <a:moveTo>
                  <a:pt x="861199" y="266217"/>
                </a:moveTo>
                <a:lnTo>
                  <a:pt x="854240" y="262420"/>
                </a:lnTo>
                <a:lnTo>
                  <a:pt x="840498" y="254914"/>
                </a:lnTo>
                <a:lnTo>
                  <a:pt x="823442" y="246608"/>
                </a:lnTo>
                <a:lnTo>
                  <a:pt x="812457" y="242087"/>
                </a:lnTo>
                <a:lnTo>
                  <a:pt x="807872" y="240195"/>
                </a:lnTo>
                <a:lnTo>
                  <a:pt x="791616" y="234530"/>
                </a:lnTo>
                <a:lnTo>
                  <a:pt x="790968" y="226250"/>
                </a:lnTo>
                <a:lnTo>
                  <a:pt x="790752" y="223494"/>
                </a:lnTo>
                <a:lnTo>
                  <a:pt x="789863" y="208521"/>
                </a:lnTo>
                <a:lnTo>
                  <a:pt x="789165" y="190449"/>
                </a:lnTo>
                <a:lnTo>
                  <a:pt x="788924" y="173228"/>
                </a:lnTo>
                <a:lnTo>
                  <a:pt x="788936" y="161798"/>
                </a:lnTo>
                <a:lnTo>
                  <a:pt x="793699" y="131203"/>
                </a:lnTo>
                <a:lnTo>
                  <a:pt x="793699" y="127063"/>
                </a:lnTo>
                <a:lnTo>
                  <a:pt x="759256" y="122986"/>
                </a:lnTo>
                <a:lnTo>
                  <a:pt x="759256" y="261035"/>
                </a:lnTo>
                <a:lnTo>
                  <a:pt x="759256" y="263448"/>
                </a:lnTo>
                <a:lnTo>
                  <a:pt x="756285" y="276682"/>
                </a:lnTo>
                <a:lnTo>
                  <a:pt x="748411" y="285280"/>
                </a:lnTo>
                <a:lnTo>
                  <a:pt x="737171" y="289953"/>
                </a:lnTo>
                <a:lnTo>
                  <a:pt x="724128" y="291350"/>
                </a:lnTo>
                <a:lnTo>
                  <a:pt x="709002" y="289318"/>
                </a:lnTo>
                <a:lnTo>
                  <a:pt x="698246" y="283908"/>
                </a:lnTo>
                <a:lnTo>
                  <a:pt x="691819" y="276098"/>
                </a:lnTo>
                <a:lnTo>
                  <a:pt x="689686" y="266890"/>
                </a:lnTo>
                <a:lnTo>
                  <a:pt x="692467" y="256184"/>
                </a:lnTo>
                <a:lnTo>
                  <a:pt x="700316" y="248412"/>
                </a:lnTo>
                <a:lnTo>
                  <a:pt x="712482" y="243687"/>
                </a:lnTo>
                <a:lnTo>
                  <a:pt x="728256" y="242087"/>
                </a:lnTo>
                <a:lnTo>
                  <a:pt x="737247" y="242608"/>
                </a:lnTo>
                <a:lnTo>
                  <a:pt x="745426" y="243903"/>
                </a:lnTo>
                <a:lnTo>
                  <a:pt x="752525" y="245592"/>
                </a:lnTo>
                <a:lnTo>
                  <a:pt x="758228" y="247269"/>
                </a:lnTo>
                <a:lnTo>
                  <a:pt x="758228" y="249669"/>
                </a:lnTo>
                <a:lnTo>
                  <a:pt x="759256" y="261035"/>
                </a:lnTo>
                <a:lnTo>
                  <a:pt x="759256" y="122986"/>
                </a:lnTo>
                <a:lnTo>
                  <a:pt x="753046" y="122237"/>
                </a:lnTo>
                <a:lnTo>
                  <a:pt x="753224" y="131203"/>
                </a:lnTo>
                <a:lnTo>
                  <a:pt x="753287" y="138430"/>
                </a:lnTo>
                <a:lnTo>
                  <a:pt x="753783" y="188341"/>
                </a:lnTo>
                <a:lnTo>
                  <a:pt x="756145" y="226250"/>
                </a:lnTo>
                <a:lnTo>
                  <a:pt x="744893" y="224802"/>
                </a:lnTo>
                <a:lnTo>
                  <a:pt x="735571" y="223964"/>
                </a:lnTo>
                <a:lnTo>
                  <a:pt x="728446" y="223583"/>
                </a:lnTo>
                <a:lnTo>
                  <a:pt x="723785" y="223494"/>
                </a:lnTo>
                <a:lnTo>
                  <a:pt x="694347" y="227444"/>
                </a:lnTo>
                <a:lnTo>
                  <a:pt x="673239" y="237744"/>
                </a:lnTo>
                <a:lnTo>
                  <a:pt x="660514" y="252120"/>
                </a:lnTo>
                <a:lnTo>
                  <a:pt x="656272" y="268274"/>
                </a:lnTo>
                <a:lnTo>
                  <a:pt x="660425" y="283845"/>
                </a:lnTo>
                <a:lnTo>
                  <a:pt x="673227" y="297294"/>
                </a:lnTo>
                <a:lnTo>
                  <a:pt x="695210" y="306730"/>
                </a:lnTo>
                <a:lnTo>
                  <a:pt x="726884" y="310299"/>
                </a:lnTo>
                <a:lnTo>
                  <a:pt x="764628" y="305092"/>
                </a:lnTo>
                <a:lnTo>
                  <a:pt x="784606" y="292430"/>
                </a:lnTo>
                <a:lnTo>
                  <a:pt x="785152" y="291350"/>
                </a:lnTo>
                <a:lnTo>
                  <a:pt x="792505" y="276733"/>
                </a:lnTo>
                <a:lnTo>
                  <a:pt x="794042" y="262420"/>
                </a:lnTo>
                <a:lnTo>
                  <a:pt x="807008" y="269824"/>
                </a:lnTo>
                <a:lnTo>
                  <a:pt x="818197" y="277050"/>
                </a:lnTo>
                <a:lnTo>
                  <a:pt x="828662" y="284784"/>
                </a:lnTo>
                <a:lnTo>
                  <a:pt x="839495" y="293751"/>
                </a:lnTo>
                <a:lnTo>
                  <a:pt x="861199" y="266217"/>
                </a:lnTo>
                <a:close/>
              </a:path>
              <a:path w="2239645" h="323850">
                <a:moveTo>
                  <a:pt x="865682" y="90220"/>
                </a:moveTo>
                <a:lnTo>
                  <a:pt x="835787" y="78955"/>
                </a:lnTo>
                <a:lnTo>
                  <a:pt x="808202" y="70383"/>
                </a:lnTo>
                <a:lnTo>
                  <a:pt x="785317" y="64312"/>
                </a:lnTo>
                <a:lnTo>
                  <a:pt x="769581" y="60604"/>
                </a:lnTo>
                <a:lnTo>
                  <a:pt x="758901" y="75425"/>
                </a:lnTo>
                <a:lnTo>
                  <a:pt x="775436" y="81064"/>
                </a:lnTo>
                <a:lnTo>
                  <a:pt x="796734" y="89839"/>
                </a:lnTo>
                <a:lnTo>
                  <a:pt x="821334" y="102679"/>
                </a:lnTo>
                <a:lnTo>
                  <a:pt x="847763" y="120535"/>
                </a:lnTo>
                <a:lnTo>
                  <a:pt x="865682" y="90220"/>
                </a:lnTo>
                <a:close/>
              </a:path>
              <a:path w="2239645" h="323850">
                <a:moveTo>
                  <a:pt x="1002131" y="5842"/>
                </a:moveTo>
                <a:lnTo>
                  <a:pt x="998689" y="5143"/>
                </a:lnTo>
                <a:lnTo>
                  <a:pt x="997318" y="5143"/>
                </a:lnTo>
                <a:lnTo>
                  <a:pt x="958723" y="2387"/>
                </a:lnTo>
                <a:lnTo>
                  <a:pt x="960450" y="10325"/>
                </a:lnTo>
                <a:lnTo>
                  <a:pt x="961148" y="19608"/>
                </a:lnTo>
                <a:lnTo>
                  <a:pt x="961148" y="96405"/>
                </a:lnTo>
                <a:lnTo>
                  <a:pt x="951395" y="84861"/>
                </a:lnTo>
                <a:lnTo>
                  <a:pt x="940485" y="72961"/>
                </a:lnTo>
                <a:lnTo>
                  <a:pt x="925690" y="58394"/>
                </a:lnTo>
                <a:lnTo>
                  <a:pt x="904328" y="38887"/>
                </a:lnTo>
                <a:lnTo>
                  <a:pt x="891933" y="53022"/>
                </a:lnTo>
                <a:lnTo>
                  <a:pt x="905103" y="71640"/>
                </a:lnTo>
                <a:lnTo>
                  <a:pt x="916508" y="91427"/>
                </a:lnTo>
                <a:lnTo>
                  <a:pt x="925779" y="110172"/>
                </a:lnTo>
                <a:lnTo>
                  <a:pt x="932561" y="125691"/>
                </a:lnTo>
                <a:lnTo>
                  <a:pt x="961148" y="96761"/>
                </a:lnTo>
                <a:lnTo>
                  <a:pt x="961148" y="172859"/>
                </a:lnTo>
                <a:lnTo>
                  <a:pt x="950988" y="183197"/>
                </a:lnTo>
                <a:lnTo>
                  <a:pt x="932827" y="199948"/>
                </a:lnTo>
                <a:lnTo>
                  <a:pt x="910399" y="218059"/>
                </a:lnTo>
                <a:lnTo>
                  <a:pt x="887450" y="232435"/>
                </a:lnTo>
                <a:lnTo>
                  <a:pt x="904671" y="264820"/>
                </a:lnTo>
                <a:lnTo>
                  <a:pt x="905700" y="266547"/>
                </a:lnTo>
                <a:lnTo>
                  <a:pt x="907757" y="267906"/>
                </a:lnTo>
                <a:lnTo>
                  <a:pt x="912241" y="267906"/>
                </a:lnTo>
                <a:lnTo>
                  <a:pt x="912583" y="263448"/>
                </a:lnTo>
                <a:lnTo>
                  <a:pt x="912939" y="257238"/>
                </a:lnTo>
                <a:lnTo>
                  <a:pt x="931646" y="236067"/>
                </a:lnTo>
                <a:lnTo>
                  <a:pt x="945692" y="219456"/>
                </a:lnTo>
                <a:lnTo>
                  <a:pt x="955408" y="207365"/>
                </a:lnTo>
                <a:lnTo>
                  <a:pt x="961148" y="199720"/>
                </a:lnTo>
                <a:lnTo>
                  <a:pt x="961148" y="322694"/>
                </a:lnTo>
                <a:lnTo>
                  <a:pt x="997318" y="322694"/>
                </a:lnTo>
                <a:lnTo>
                  <a:pt x="997318" y="199720"/>
                </a:lnTo>
                <a:lnTo>
                  <a:pt x="997318" y="96761"/>
                </a:lnTo>
                <a:lnTo>
                  <a:pt x="997318" y="96405"/>
                </a:lnTo>
                <a:lnTo>
                  <a:pt x="997318" y="15151"/>
                </a:lnTo>
                <a:lnTo>
                  <a:pt x="999045" y="14122"/>
                </a:lnTo>
                <a:lnTo>
                  <a:pt x="1002131" y="11696"/>
                </a:lnTo>
                <a:lnTo>
                  <a:pt x="1002131" y="5842"/>
                </a:lnTo>
                <a:close/>
              </a:path>
              <a:path w="2239645" h="323850">
                <a:moveTo>
                  <a:pt x="1203261" y="66802"/>
                </a:moveTo>
                <a:lnTo>
                  <a:pt x="1190536" y="49263"/>
                </a:lnTo>
                <a:lnTo>
                  <a:pt x="1177988" y="34226"/>
                </a:lnTo>
                <a:lnTo>
                  <a:pt x="1166012" y="21437"/>
                </a:lnTo>
                <a:lnTo>
                  <a:pt x="1155039" y="10668"/>
                </a:lnTo>
                <a:lnTo>
                  <a:pt x="1140231" y="21666"/>
                </a:lnTo>
                <a:lnTo>
                  <a:pt x="1149464" y="37985"/>
                </a:lnTo>
                <a:lnTo>
                  <a:pt x="1157528" y="55257"/>
                </a:lnTo>
                <a:lnTo>
                  <a:pt x="1164437" y="72542"/>
                </a:lnTo>
                <a:lnTo>
                  <a:pt x="1170190" y="88849"/>
                </a:lnTo>
                <a:lnTo>
                  <a:pt x="1203261" y="66802"/>
                </a:lnTo>
                <a:close/>
              </a:path>
              <a:path w="2239645" h="323850">
                <a:moveTo>
                  <a:pt x="1216698" y="305803"/>
                </a:moveTo>
                <a:lnTo>
                  <a:pt x="1171498" y="262521"/>
                </a:lnTo>
                <a:lnTo>
                  <a:pt x="1144574" y="215442"/>
                </a:lnTo>
                <a:lnTo>
                  <a:pt x="1127277" y="155575"/>
                </a:lnTo>
                <a:lnTo>
                  <a:pt x="1124381" y="122936"/>
                </a:lnTo>
                <a:lnTo>
                  <a:pt x="1124381" y="116382"/>
                </a:lnTo>
                <a:lnTo>
                  <a:pt x="1212545" y="116382"/>
                </a:lnTo>
                <a:lnTo>
                  <a:pt x="1212545" y="100888"/>
                </a:lnTo>
                <a:lnTo>
                  <a:pt x="1124381" y="100888"/>
                </a:lnTo>
                <a:lnTo>
                  <a:pt x="1124381" y="14452"/>
                </a:lnTo>
                <a:lnTo>
                  <a:pt x="1125778" y="12725"/>
                </a:lnTo>
                <a:lnTo>
                  <a:pt x="1128166" y="9626"/>
                </a:lnTo>
                <a:lnTo>
                  <a:pt x="1128166" y="5143"/>
                </a:lnTo>
                <a:lnTo>
                  <a:pt x="1126807" y="4114"/>
                </a:lnTo>
                <a:lnTo>
                  <a:pt x="1124381" y="4114"/>
                </a:lnTo>
                <a:lnTo>
                  <a:pt x="1086154" y="2743"/>
                </a:lnTo>
                <a:lnTo>
                  <a:pt x="1086853" y="6870"/>
                </a:lnTo>
                <a:lnTo>
                  <a:pt x="1088910" y="17551"/>
                </a:lnTo>
                <a:lnTo>
                  <a:pt x="1088910" y="100888"/>
                </a:lnTo>
                <a:lnTo>
                  <a:pt x="1009713" y="100888"/>
                </a:lnTo>
                <a:lnTo>
                  <a:pt x="1009713" y="116382"/>
                </a:lnTo>
                <a:lnTo>
                  <a:pt x="1088237" y="116382"/>
                </a:lnTo>
                <a:lnTo>
                  <a:pt x="1081163" y="174917"/>
                </a:lnTo>
                <a:lnTo>
                  <a:pt x="1068209" y="220878"/>
                </a:lnTo>
                <a:lnTo>
                  <a:pt x="1049896" y="256984"/>
                </a:lnTo>
                <a:lnTo>
                  <a:pt x="1026769" y="286004"/>
                </a:lnTo>
                <a:lnTo>
                  <a:pt x="999375" y="310629"/>
                </a:lnTo>
                <a:lnTo>
                  <a:pt x="1012812" y="322694"/>
                </a:lnTo>
                <a:lnTo>
                  <a:pt x="1041336" y="301256"/>
                </a:lnTo>
                <a:lnTo>
                  <a:pt x="1067257" y="274421"/>
                </a:lnTo>
                <a:lnTo>
                  <a:pt x="1089367" y="243408"/>
                </a:lnTo>
                <a:lnTo>
                  <a:pt x="1106487" y="209372"/>
                </a:lnTo>
                <a:lnTo>
                  <a:pt x="1123772" y="240296"/>
                </a:lnTo>
                <a:lnTo>
                  <a:pt x="1145057" y="268960"/>
                </a:lnTo>
                <a:lnTo>
                  <a:pt x="1171765" y="295300"/>
                </a:lnTo>
                <a:lnTo>
                  <a:pt x="1205331" y="319239"/>
                </a:lnTo>
                <a:lnTo>
                  <a:pt x="1216698" y="305803"/>
                </a:lnTo>
                <a:close/>
              </a:path>
              <a:path w="2239645" h="323850">
                <a:moveTo>
                  <a:pt x="1300340" y="238328"/>
                </a:moveTo>
                <a:lnTo>
                  <a:pt x="1280033" y="231076"/>
                </a:lnTo>
                <a:lnTo>
                  <a:pt x="1271244" y="253225"/>
                </a:lnTo>
                <a:lnTo>
                  <a:pt x="1261173" y="271665"/>
                </a:lnTo>
                <a:lnTo>
                  <a:pt x="1250873" y="286537"/>
                </a:lnTo>
                <a:lnTo>
                  <a:pt x="1241793" y="297535"/>
                </a:lnTo>
                <a:lnTo>
                  <a:pt x="1275207" y="312356"/>
                </a:lnTo>
                <a:lnTo>
                  <a:pt x="1283208" y="295744"/>
                </a:lnTo>
                <a:lnTo>
                  <a:pt x="1290358" y="276885"/>
                </a:lnTo>
                <a:lnTo>
                  <a:pt x="1296225" y="257251"/>
                </a:lnTo>
                <a:lnTo>
                  <a:pt x="1300340" y="238328"/>
                </a:lnTo>
                <a:close/>
              </a:path>
              <a:path w="2239645" h="323850">
                <a:moveTo>
                  <a:pt x="1394358" y="89535"/>
                </a:moveTo>
                <a:lnTo>
                  <a:pt x="1360944" y="89535"/>
                </a:lnTo>
                <a:lnTo>
                  <a:pt x="1360944" y="105029"/>
                </a:lnTo>
                <a:lnTo>
                  <a:pt x="1360944" y="124333"/>
                </a:lnTo>
                <a:lnTo>
                  <a:pt x="1360944" y="139827"/>
                </a:lnTo>
                <a:lnTo>
                  <a:pt x="1360944" y="160147"/>
                </a:lnTo>
                <a:lnTo>
                  <a:pt x="1298270" y="160147"/>
                </a:lnTo>
                <a:lnTo>
                  <a:pt x="1298270" y="139827"/>
                </a:lnTo>
                <a:lnTo>
                  <a:pt x="1360944" y="139827"/>
                </a:lnTo>
                <a:lnTo>
                  <a:pt x="1360944" y="124333"/>
                </a:lnTo>
                <a:lnTo>
                  <a:pt x="1298270" y="124333"/>
                </a:lnTo>
                <a:lnTo>
                  <a:pt x="1298270" y="105029"/>
                </a:lnTo>
                <a:lnTo>
                  <a:pt x="1360944" y="105029"/>
                </a:lnTo>
                <a:lnTo>
                  <a:pt x="1360944" y="89535"/>
                </a:lnTo>
                <a:lnTo>
                  <a:pt x="1264170" y="89535"/>
                </a:lnTo>
                <a:lnTo>
                  <a:pt x="1264170" y="222135"/>
                </a:lnTo>
                <a:lnTo>
                  <a:pt x="1298282" y="222135"/>
                </a:lnTo>
                <a:lnTo>
                  <a:pt x="1298282" y="175628"/>
                </a:lnTo>
                <a:lnTo>
                  <a:pt x="1360944" y="175628"/>
                </a:lnTo>
                <a:lnTo>
                  <a:pt x="1360830" y="204914"/>
                </a:lnTo>
                <a:lnTo>
                  <a:pt x="1360271" y="206616"/>
                </a:lnTo>
                <a:lnTo>
                  <a:pt x="1352334" y="206616"/>
                </a:lnTo>
                <a:lnTo>
                  <a:pt x="1342694" y="205257"/>
                </a:lnTo>
                <a:lnTo>
                  <a:pt x="1336154" y="204914"/>
                </a:lnTo>
                <a:lnTo>
                  <a:pt x="1339608" y="221107"/>
                </a:lnTo>
                <a:lnTo>
                  <a:pt x="1366126" y="221107"/>
                </a:lnTo>
                <a:lnTo>
                  <a:pt x="1381721" y="219189"/>
                </a:lnTo>
                <a:lnTo>
                  <a:pt x="1390192" y="213347"/>
                </a:lnTo>
                <a:lnTo>
                  <a:pt x="1392542" y="206616"/>
                </a:lnTo>
                <a:lnTo>
                  <a:pt x="1393685" y="203365"/>
                </a:lnTo>
                <a:lnTo>
                  <a:pt x="1394358" y="189064"/>
                </a:lnTo>
                <a:lnTo>
                  <a:pt x="1394358" y="175628"/>
                </a:lnTo>
                <a:lnTo>
                  <a:pt x="1394358" y="160147"/>
                </a:lnTo>
                <a:lnTo>
                  <a:pt x="1394358" y="139827"/>
                </a:lnTo>
                <a:lnTo>
                  <a:pt x="1394358" y="124333"/>
                </a:lnTo>
                <a:lnTo>
                  <a:pt x="1394358" y="105029"/>
                </a:lnTo>
                <a:lnTo>
                  <a:pt x="1394358" y="89535"/>
                </a:lnTo>
                <a:close/>
              </a:path>
              <a:path w="2239645" h="323850">
                <a:moveTo>
                  <a:pt x="1410881" y="66814"/>
                </a:moveTo>
                <a:lnTo>
                  <a:pt x="1403692" y="57162"/>
                </a:lnTo>
                <a:lnTo>
                  <a:pt x="1402410" y="55448"/>
                </a:lnTo>
                <a:lnTo>
                  <a:pt x="1399463" y="51485"/>
                </a:lnTo>
                <a:lnTo>
                  <a:pt x="1389202" y="39560"/>
                </a:lnTo>
                <a:lnTo>
                  <a:pt x="1378165" y="28600"/>
                </a:lnTo>
                <a:lnTo>
                  <a:pt x="1364399" y="16192"/>
                </a:lnTo>
                <a:lnTo>
                  <a:pt x="1351661" y="26860"/>
                </a:lnTo>
                <a:lnTo>
                  <a:pt x="1354658" y="31369"/>
                </a:lnTo>
                <a:lnTo>
                  <a:pt x="1357820" y="36360"/>
                </a:lnTo>
                <a:lnTo>
                  <a:pt x="1361681" y="42976"/>
                </a:lnTo>
                <a:lnTo>
                  <a:pt x="1366799" y="52336"/>
                </a:lnTo>
                <a:lnTo>
                  <a:pt x="1352588" y="53454"/>
                </a:lnTo>
                <a:lnTo>
                  <a:pt x="1338059" y="54279"/>
                </a:lnTo>
                <a:lnTo>
                  <a:pt x="1309293" y="55448"/>
                </a:lnTo>
                <a:lnTo>
                  <a:pt x="1315669" y="48336"/>
                </a:lnTo>
                <a:lnTo>
                  <a:pt x="1321231" y="41795"/>
                </a:lnTo>
                <a:lnTo>
                  <a:pt x="1328140" y="33108"/>
                </a:lnTo>
                <a:lnTo>
                  <a:pt x="1338567" y="19621"/>
                </a:lnTo>
                <a:lnTo>
                  <a:pt x="1340294" y="18592"/>
                </a:lnTo>
                <a:lnTo>
                  <a:pt x="1343393" y="16865"/>
                </a:lnTo>
                <a:lnTo>
                  <a:pt x="1343393" y="12738"/>
                </a:lnTo>
                <a:lnTo>
                  <a:pt x="1342021" y="11709"/>
                </a:lnTo>
                <a:lnTo>
                  <a:pt x="1340637" y="11366"/>
                </a:lnTo>
                <a:lnTo>
                  <a:pt x="1305852" y="2400"/>
                </a:lnTo>
                <a:lnTo>
                  <a:pt x="1289634" y="45072"/>
                </a:lnTo>
                <a:lnTo>
                  <a:pt x="1262735" y="57162"/>
                </a:lnTo>
                <a:lnTo>
                  <a:pt x="1262380" y="57162"/>
                </a:lnTo>
                <a:lnTo>
                  <a:pt x="1254696" y="57150"/>
                </a:lnTo>
                <a:lnTo>
                  <a:pt x="1245590" y="56819"/>
                </a:lnTo>
                <a:lnTo>
                  <a:pt x="1252474" y="78524"/>
                </a:lnTo>
                <a:lnTo>
                  <a:pt x="1253159" y="80251"/>
                </a:lnTo>
                <a:lnTo>
                  <a:pt x="1254887" y="81953"/>
                </a:lnTo>
                <a:lnTo>
                  <a:pt x="1257985" y="81953"/>
                </a:lnTo>
                <a:lnTo>
                  <a:pt x="1259357" y="80924"/>
                </a:lnTo>
                <a:lnTo>
                  <a:pt x="1261414" y="76796"/>
                </a:lnTo>
                <a:lnTo>
                  <a:pt x="1374736" y="67487"/>
                </a:lnTo>
                <a:lnTo>
                  <a:pt x="1378165" y="74041"/>
                </a:lnTo>
                <a:lnTo>
                  <a:pt x="1379562" y="77495"/>
                </a:lnTo>
                <a:lnTo>
                  <a:pt x="1382649" y="84709"/>
                </a:lnTo>
                <a:lnTo>
                  <a:pt x="1409827" y="67487"/>
                </a:lnTo>
                <a:lnTo>
                  <a:pt x="1410881" y="66814"/>
                </a:lnTo>
                <a:close/>
              </a:path>
              <a:path w="2239645" h="323850">
                <a:moveTo>
                  <a:pt x="1436382" y="258635"/>
                </a:moveTo>
                <a:lnTo>
                  <a:pt x="1428775" y="248094"/>
                </a:lnTo>
                <a:lnTo>
                  <a:pt x="1419415" y="237147"/>
                </a:lnTo>
                <a:lnTo>
                  <a:pt x="1409928" y="227291"/>
                </a:lnTo>
                <a:lnTo>
                  <a:pt x="1401940" y="220052"/>
                </a:lnTo>
                <a:lnTo>
                  <a:pt x="1386776" y="231076"/>
                </a:lnTo>
                <a:lnTo>
                  <a:pt x="1392542" y="243268"/>
                </a:lnTo>
                <a:lnTo>
                  <a:pt x="1397800" y="256260"/>
                </a:lnTo>
                <a:lnTo>
                  <a:pt x="1402283" y="268808"/>
                </a:lnTo>
                <a:lnTo>
                  <a:pt x="1405724" y="279654"/>
                </a:lnTo>
                <a:lnTo>
                  <a:pt x="1436382" y="258635"/>
                </a:lnTo>
                <a:close/>
              </a:path>
              <a:path w="2239645" h="323850">
                <a:moveTo>
                  <a:pt x="1494917" y="272745"/>
                </a:moveTo>
                <a:lnTo>
                  <a:pt x="1486179" y="270014"/>
                </a:lnTo>
                <a:lnTo>
                  <a:pt x="1478000" y="266852"/>
                </a:lnTo>
                <a:lnTo>
                  <a:pt x="1470279" y="263118"/>
                </a:lnTo>
                <a:lnTo>
                  <a:pt x="1462900" y="258635"/>
                </a:lnTo>
                <a:lnTo>
                  <a:pt x="1458214" y="281482"/>
                </a:lnTo>
                <a:lnTo>
                  <a:pt x="1452486" y="294487"/>
                </a:lnTo>
                <a:lnTo>
                  <a:pt x="1445082" y="300329"/>
                </a:lnTo>
                <a:lnTo>
                  <a:pt x="1435341" y="301688"/>
                </a:lnTo>
                <a:lnTo>
                  <a:pt x="1376807" y="301688"/>
                </a:lnTo>
                <a:lnTo>
                  <a:pt x="1366774" y="300951"/>
                </a:lnTo>
                <a:lnTo>
                  <a:pt x="1361173" y="298196"/>
                </a:lnTo>
                <a:lnTo>
                  <a:pt x="1358722" y="292519"/>
                </a:lnTo>
                <a:lnTo>
                  <a:pt x="1358188" y="283083"/>
                </a:lnTo>
                <a:lnTo>
                  <a:pt x="1358188" y="238658"/>
                </a:lnTo>
                <a:lnTo>
                  <a:pt x="1360271" y="234530"/>
                </a:lnTo>
                <a:lnTo>
                  <a:pt x="1360271" y="230390"/>
                </a:lnTo>
                <a:lnTo>
                  <a:pt x="1358188" y="229349"/>
                </a:lnTo>
                <a:lnTo>
                  <a:pt x="1356131" y="229349"/>
                </a:lnTo>
                <a:lnTo>
                  <a:pt x="1322387" y="228663"/>
                </a:lnTo>
                <a:lnTo>
                  <a:pt x="1323416" y="234175"/>
                </a:lnTo>
                <a:lnTo>
                  <a:pt x="1323746" y="242455"/>
                </a:lnTo>
                <a:lnTo>
                  <a:pt x="1323746" y="286537"/>
                </a:lnTo>
                <a:lnTo>
                  <a:pt x="1324978" y="301929"/>
                </a:lnTo>
                <a:lnTo>
                  <a:pt x="1329918" y="311277"/>
                </a:lnTo>
                <a:lnTo>
                  <a:pt x="1340472" y="315925"/>
                </a:lnTo>
                <a:lnTo>
                  <a:pt x="1358544" y="317182"/>
                </a:lnTo>
                <a:lnTo>
                  <a:pt x="1448777" y="317182"/>
                </a:lnTo>
                <a:lnTo>
                  <a:pt x="1464322" y="316001"/>
                </a:lnTo>
                <a:lnTo>
                  <a:pt x="1477022" y="310324"/>
                </a:lnTo>
                <a:lnTo>
                  <a:pt x="1483575" y="301688"/>
                </a:lnTo>
                <a:lnTo>
                  <a:pt x="1487131" y="296976"/>
                </a:lnTo>
                <a:lnTo>
                  <a:pt x="1494917" y="272745"/>
                </a:lnTo>
                <a:close/>
              </a:path>
              <a:path w="2239645" h="323850">
                <a:moveTo>
                  <a:pt x="1556562" y="68516"/>
                </a:moveTo>
                <a:lnTo>
                  <a:pt x="1548866" y="67106"/>
                </a:lnTo>
                <a:lnTo>
                  <a:pt x="1541678" y="65214"/>
                </a:lnTo>
                <a:lnTo>
                  <a:pt x="1534096" y="62471"/>
                </a:lnTo>
                <a:lnTo>
                  <a:pt x="1525231" y="58547"/>
                </a:lnTo>
                <a:lnTo>
                  <a:pt x="1523428" y="72326"/>
                </a:lnTo>
                <a:lnTo>
                  <a:pt x="1520621" y="82486"/>
                </a:lnTo>
                <a:lnTo>
                  <a:pt x="1515313" y="88760"/>
                </a:lnTo>
                <a:lnTo>
                  <a:pt x="1505953" y="90919"/>
                </a:lnTo>
                <a:lnTo>
                  <a:pt x="1457388" y="90919"/>
                </a:lnTo>
                <a:lnTo>
                  <a:pt x="1457388" y="56476"/>
                </a:lnTo>
                <a:lnTo>
                  <a:pt x="1472514" y="53962"/>
                </a:lnTo>
                <a:lnTo>
                  <a:pt x="1490789" y="50368"/>
                </a:lnTo>
                <a:lnTo>
                  <a:pt x="1511909" y="45339"/>
                </a:lnTo>
                <a:lnTo>
                  <a:pt x="1535544" y="38569"/>
                </a:lnTo>
                <a:lnTo>
                  <a:pt x="1541754" y="38227"/>
                </a:lnTo>
                <a:lnTo>
                  <a:pt x="1544523" y="38227"/>
                </a:lnTo>
                <a:lnTo>
                  <a:pt x="1544523" y="37871"/>
                </a:lnTo>
                <a:lnTo>
                  <a:pt x="1544408" y="33248"/>
                </a:lnTo>
                <a:lnTo>
                  <a:pt x="1543481" y="32016"/>
                </a:lnTo>
                <a:lnTo>
                  <a:pt x="1522476" y="11366"/>
                </a:lnTo>
                <a:lnTo>
                  <a:pt x="1509788" y="19862"/>
                </a:lnTo>
                <a:lnTo>
                  <a:pt x="1493291" y="27190"/>
                </a:lnTo>
                <a:lnTo>
                  <a:pt x="1475117" y="33248"/>
                </a:lnTo>
                <a:lnTo>
                  <a:pt x="1457388" y="37871"/>
                </a:lnTo>
                <a:lnTo>
                  <a:pt x="1457388" y="16865"/>
                </a:lnTo>
                <a:lnTo>
                  <a:pt x="1458760" y="13436"/>
                </a:lnTo>
                <a:lnTo>
                  <a:pt x="1459115" y="12039"/>
                </a:lnTo>
                <a:lnTo>
                  <a:pt x="1459115" y="7912"/>
                </a:lnTo>
                <a:lnTo>
                  <a:pt x="1456690" y="6540"/>
                </a:lnTo>
                <a:lnTo>
                  <a:pt x="1454289" y="6540"/>
                </a:lnTo>
                <a:lnTo>
                  <a:pt x="1421574" y="5511"/>
                </a:lnTo>
                <a:lnTo>
                  <a:pt x="1422603" y="9982"/>
                </a:lnTo>
                <a:lnTo>
                  <a:pt x="1423606" y="18262"/>
                </a:lnTo>
                <a:lnTo>
                  <a:pt x="1423720" y="78524"/>
                </a:lnTo>
                <a:lnTo>
                  <a:pt x="1425206" y="93268"/>
                </a:lnTo>
                <a:lnTo>
                  <a:pt x="1430655" y="101765"/>
                </a:lnTo>
                <a:lnTo>
                  <a:pt x="1441221" y="105346"/>
                </a:lnTo>
                <a:lnTo>
                  <a:pt x="1458087" y="106083"/>
                </a:lnTo>
                <a:lnTo>
                  <a:pt x="1517662" y="106083"/>
                </a:lnTo>
                <a:lnTo>
                  <a:pt x="1530769" y="104952"/>
                </a:lnTo>
                <a:lnTo>
                  <a:pt x="1541386" y="99961"/>
                </a:lnTo>
                <a:lnTo>
                  <a:pt x="1548155" y="90919"/>
                </a:lnTo>
                <a:lnTo>
                  <a:pt x="1549857" y="88633"/>
                </a:lnTo>
                <a:lnTo>
                  <a:pt x="1556562" y="68516"/>
                </a:lnTo>
                <a:close/>
              </a:path>
              <a:path w="2239645" h="323850">
                <a:moveTo>
                  <a:pt x="1557947" y="181838"/>
                </a:moveTo>
                <a:lnTo>
                  <a:pt x="1550758" y="179451"/>
                </a:lnTo>
                <a:lnTo>
                  <a:pt x="1542757" y="176237"/>
                </a:lnTo>
                <a:lnTo>
                  <a:pt x="1534947" y="172631"/>
                </a:lnTo>
                <a:lnTo>
                  <a:pt x="1528330" y="169087"/>
                </a:lnTo>
                <a:lnTo>
                  <a:pt x="1523644" y="188556"/>
                </a:lnTo>
                <a:lnTo>
                  <a:pt x="1518170" y="199821"/>
                </a:lnTo>
                <a:lnTo>
                  <a:pt x="1511668" y="205016"/>
                </a:lnTo>
                <a:lnTo>
                  <a:pt x="1503870" y="206286"/>
                </a:lnTo>
                <a:lnTo>
                  <a:pt x="1458417" y="206286"/>
                </a:lnTo>
                <a:lnTo>
                  <a:pt x="1458163" y="204914"/>
                </a:lnTo>
                <a:lnTo>
                  <a:pt x="1458087" y="171500"/>
                </a:lnTo>
                <a:lnTo>
                  <a:pt x="1475066" y="168465"/>
                </a:lnTo>
                <a:lnTo>
                  <a:pt x="1497126" y="163537"/>
                </a:lnTo>
                <a:lnTo>
                  <a:pt x="1518856" y="157505"/>
                </a:lnTo>
                <a:lnTo>
                  <a:pt x="1528787" y="153593"/>
                </a:lnTo>
                <a:lnTo>
                  <a:pt x="1534871" y="151193"/>
                </a:lnTo>
                <a:lnTo>
                  <a:pt x="1540040" y="150495"/>
                </a:lnTo>
                <a:lnTo>
                  <a:pt x="1542796" y="149466"/>
                </a:lnTo>
                <a:lnTo>
                  <a:pt x="1542796" y="146011"/>
                </a:lnTo>
                <a:lnTo>
                  <a:pt x="1541424" y="144640"/>
                </a:lnTo>
                <a:lnTo>
                  <a:pt x="1522818" y="125006"/>
                </a:lnTo>
                <a:lnTo>
                  <a:pt x="1511592" y="133438"/>
                </a:lnTo>
                <a:lnTo>
                  <a:pt x="1498333" y="140589"/>
                </a:lnTo>
                <a:lnTo>
                  <a:pt x="1481137" y="147091"/>
                </a:lnTo>
                <a:lnTo>
                  <a:pt x="1458087" y="153593"/>
                </a:lnTo>
                <a:lnTo>
                  <a:pt x="1458087" y="127762"/>
                </a:lnTo>
                <a:lnTo>
                  <a:pt x="1459445" y="124333"/>
                </a:lnTo>
                <a:lnTo>
                  <a:pt x="1460474" y="121907"/>
                </a:lnTo>
                <a:lnTo>
                  <a:pt x="1460474" y="117424"/>
                </a:lnTo>
                <a:lnTo>
                  <a:pt x="1457045" y="116395"/>
                </a:lnTo>
                <a:lnTo>
                  <a:pt x="1455318" y="116395"/>
                </a:lnTo>
                <a:lnTo>
                  <a:pt x="1422603" y="115722"/>
                </a:lnTo>
                <a:lnTo>
                  <a:pt x="1423644" y="122936"/>
                </a:lnTo>
                <a:lnTo>
                  <a:pt x="1423974" y="131216"/>
                </a:lnTo>
                <a:lnTo>
                  <a:pt x="1423974" y="192519"/>
                </a:lnTo>
                <a:lnTo>
                  <a:pt x="1424787" y="206286"/>
                </a:lnTo>
                <a:lnTo>
                  <a:pt x="1424876" y="206616"/>
                </a:lnTo>
                <a:lnTo>
                  <a:pt x="1428978" y="215582"/>
                </a:lnTo>
                <a:lnTo>
                  <a:pt x="1439087" y="220599"/>
                </a:lnTo>
                <a:lnTo>
                  <a:pt x="1457718" y="222135"/>
                </a:lnTo>
                <a:lnTo>
                  <a:pt x="1515237" y="222135"/>
                </a:lnTo>
                <a:lnTo>
                  <a:pt x="1527390" y="221157"/>
                </a:lnTo>
                <a:lnTo>
                  <a:pt x="1539049" y="216179"/>
                </a:lnTo>
                <a:lnTo>
                  <a:pt x="1547609" y="206286"/>
                </a:lnTo>
                <a:lnTo>
                  <a:pt x="1549488" y="204114"/>
                </a:lnTo>
                <a:lnTo>
                  <a:pt x="1557947" y="181838"/>
                </a:lnTo>
                <a:close/>
              </a:path>
              <a:path w="2239645" h="323850">
                <a:moveTo>
                  <a:pt x="1559674" y="291020"/>
                </a:moveTo>
                <a:lnTo>
                  <a:pt x="1547037" y="271030"/>
                </a:lnTo>
                <a:lnTo>
                  <a:pt x="1532978" y="252564"/>
                </a:lnTo>
                <a:lnTo>
                  <a:pt x="1519961" y="237388"/>
                </a:lnTo>
                <a:lnTo>
                  <a:pt x="1510411" y="227291"/>
                </a:lnTo>
                <a:lnTo>
                  <a:pt x="1495958" y="238328"/>
                </a:lnTo>
                <a:lnTo>
                  <a:pt x="1502295" y="249618"/>
                </a:lnTo>
                <a:lnTo>
                  <a:pt x="1510512" y="266166"/>
                </a:lnTo>
                <a:lnTo>
                  <a:pt x="1519110" y="286791"/>
                </a:lnTo>
                <a:lnTo>
                  <a:pt x="1526603" y="310299"/>
                </a:lnTo>
                <a:lnTo>
                  <a:pt x="1559674" y="291020"/>
                </a:lnTo>
                <a:close/>
              </a:path>
              <a:path w="2239645" h="323850">
                <a:moveTo>
                  <a:pt x="1799666" y="160832"/>
                </a:moveTo>
                <a:lnTo>
                  <a:pt x="1796008" y="125082"/>
                </a:lnTo>
                <a:lnTo>
                  <a:pt x="1785569" y="103657"/>
                </a:lnTo>
                <a:lnTo>
                  <a:pt x="1784858" y="102184"/>
                </a:lnTo>
                <a:lnTo>
                  <a:pt x="1765960" y="90017"/>
                </a:lnTo>
                <a:lnTo>
                  <a:pt x="1762315" y="89535"/>
                </a:lnTo>
                <a:lnTo>
                  <a:pt x="1739061" y="86436"/>
                </a:lnTo>
                <a:lnTo>
                  <a:pt x="1728431" y="86766"/>
                </a:lnTo>
                <a:lnTo>
                  <a:pt x="1717903" y="87591"/>
                </a:lnTo>
                <a:lnTo>
                  <a:pt x="1708480" y="88607"/>
                </a:lnTo>
                <a:lnTo>
                  <a:pt x="1701165" y="89535"/>
                </a:lnTo>
                <a:lnTo>
                  <a:pt x="1705559" y="77063"/>
                </a:lnTo>
                <a:lnTo>
                  <a:pt x="1721840" y="35471"/>
                </a:lnTo>
                <a:lnTo>
                  <a:pt x="1726298" y="30289"/>
                </a:lnTo>
                <a:lnTo>
                  <a:pt x="1726298" y="28232"/>
                </a:lnTo>
                <a:lnTo>
                  <a:pt x="1724939" y="27203"/>
                </a:lnTo>
                <a:lnTo>
                  <a:pt x="1720113" y="25133"/>
                </a:lnTo>
                <a:lnTo>
                  <a:pt x="1690154" y="12738"/>
                </a:lnTo>
                <a:lnTo>
                  <a:pt x="1686483" y="24231"/>
                </a:lnTo>
                <a:lnTo>
                  <a:pt x="1681975" y="38087"/>
                </a:lnTo>
                <a:lnTo>
                  <a:pt x="1674647" y="60045"/>
                </a:lnTo>
                <a:lnTo>
                  <a:pt x="1662938" y="94716"/>
                </a:lnTo>
                <a:lnTo>
                  <a:pt x="1604518" y="106756"/>
                </a:lnTo>
                <a:lnTo>
                  <a:pt x="1590268" y="109512"/>
                </a:lnTo>
                <a:lnTo>
                  <a:pt x="1596478" y="135001"/>
                </a:lnTo>
                <a:lnTo>
                  <a:pt x="1612125" y="128879"/>
                </a:lnTo>
                <a:lnTo>
                  <a:pt x="1627162" y="123799"/>
                </a:lnTo>
                <a:lnTo>
                  <a:pt x="1641754" y="119494"/>
                </a:lnTo>
                <a:lnTo>
                  <a:pt x="1656054" y="115722"/>
                </a:lnTo>
                <a:lnTo>
                  <a:pt x="1637931" y="167855"/>
                </a:lnTo>
                <a:lnTo>
                  <a:pt x="1619631" y="219252"/>
                </a:lnTo>
                <a:lnTo>
                  <a:pt x="1603260" y="263474"/>
                </a:lnTo>
                <a:lnTo>
                  <a:pt x="1590967" y="294106"/>
                </a:lnTo>
                <a:lnTo>
                  <a:pt x="1628495" y="308216"/>
                </a:lnTo>
                <a:lnTo>
                  <a:pt x="1651495" y="236245"/>
                </a:lnTo>
                <a:lnTo>
                  <a:pt x="1670926" y="177469"/>
                </a:lnTo>
                <a:lnTo>
                  <a:pt x="1691817" y="115722"/>
                </a:lnTo>
                <a:lnTo>
                  <a:pt x="1729752" y="103657"/>
                </a:lnTo>
                <a:lnTo>
                  <a:pt x="1746796" y="107086"/>
                </a:lnTo>
                <a:lnTo>
                  <a:pt x="1757083" y="117208"/>
                </a:lnTo>
                <a:lnTo>
                  <a:pt x="1762137" y="133731"/>
                </a:lnTo>
                <a:lnTo>
                  <a:pt x="1763496" y="156349"/>
                </a:lnTo>
                <a:lnTo>
                  <a:pt x="1760245" y="203060"/>
                </a:lnTo>
                <a:lnTo>
                  <a:pt x="1751444" y="244373"/>
                </a:lnTo>
                <a:lnTo>
                  <a:pt x="1722869" y="285140"/>
                </a:lnTo>
                <a:lnTo>
                  <a:pt x="1684642" y="266547"/>
                </a:lnTo>
                <a:lnTo>
                  <a:pt x="1676730" y="287223"/>
                </a:lnTo>
                <a:lnTo>
                  <a:pt x="1698256" y="298653"/>
                </a:lnTo>
                <a:lnTo>
                  <a:pt x="1714766" y="305333"/>
                </a:lnTo>
                <a:lnTo>
                  <a:pt x="1726882" y="308483"/>
                </a:lnTo>
                <a:lnTo>
                  <a:pt x="1735277" y="309270"/>
                </a:lnTo>
                <a:lnTo>
                  <a:pt x="1768424" y="291985"/>
                </a:lnTo>
                <a:lnTo>
                  <a:pt x="1771688" y="285140"/>
                </a:lnTo>
                <a:lnTo>
                  <a:pt x="1787994" y="250812"/>
                </a:lnTo>
                <a:lnTo>
                  <a:pt x="1797304" y="201752"/>
                </a:lnTo>
                <a:lnTo>
                  <a:pt x="1799666" y="160832"/>
                </a:lnTo>
                <a:close/>
              </a:path>
              <a:path w="2239645" h="323850">
                <a:moveTo>
                  <a:pt x="1889201" y="54749"/>
                </a:moveTo>
                <a:lnTo>
                  <a:pt x="1877847" y="42786"/>
                </a:lnTo>
                <a:lnTo>
                  <a:pt x="1866379" y="32143"/>
                </a:lnTo>
                <a:lnTo>
                  <a:pt x="1856066" y="23507"/>
                </a:lnTo>
                <a:lnTo>
                  <a:pt x="1848218" y="17551"/>
                </a:lnTo>
                <a:lnTo>
                  <a:pt x="1835137" y="28232"/>
                </a:lnTo>
                <a:lnTo>
                  <a:pt x="1843582" y="36880"/>
                </a:lnTo>
                <a:lnTo>
                  <a:pt x="1852828" y="47294"/>
                </a:lnTo>
                <a:lnTo>
                  <a:pt x="1862010" y="58686"/>
                </a:lnTo>
                <a:lnTo>
                  <a:pt x="1870278" y="70243"/>
                </a:lnTo>
                <a:lnTo>
                  <a:pt x="1889201" y="54749"/>
                </a:lnTo>
                <a:close/>
              </a:path>
              <a:path w="2239645" h="323850">
                <a:moveTo>
                  <a:pt x="1895055" y="147408"/>
                </a:moveTo>
                <a:lnTo>
                  <a:pt x="1868017" y="101460"/>
                </a:lnTo>
                <a:lnTo>
                  <a:pt x="1840992" y="65087"/>
                </a:lnTo>
                <a:lnTo>
                  <a:pt x="1836508" y="59575"/>
                </a:lnTo>
                <a:lnTo>
                  <a:pt x="1830324" y="51308"/>
                </a:lnTo>
                <a:lnTo>
                  <a:pt x="1827568" y="47866"/>
                </a:lnTo>
                <a:lnTo>
                  <a:pt x="1808619" y="60604"/>
                </a:lnTo>
                <a:lnTo>
                  <a:pt x="1812175" y="65379"/>
                </a:lnTo>
                <a:lnTo>
                  <a:pt x="1815896" y="70942"/>
                </a:lnTo>
                <a:lnTo>
                  <a:pt x="1840763" y="117868"/>
                </a:lnTo>
                <a:lnTo>
                  <a:pt x="1855025" y="160070"/>
                </a:lnTo>
                <a:lnTo>
                  <a:pt x="1857514" y="173228"/>
                </a:lnTo>
                <a:lnTo>
                  <a:pt x="1895055" y="147408"/>
                </a:lnTo>
                <a:close/>
              </a:path>
              <a:path w="2239645" h="323850">
                <a:moveTo>
                  <a:pt x="1918817" y="32372"/>
                </a:moveTo>
                <a:lnTo>
                  <a:pt x="1910473" y="24168"/>
                </a:lnTo>
                <a:lnTo>
                  <a:pt x="1900872" y="15544"/>
                </a:lnTo>
                <a:lnTo>
                  <a:pt x="1890674" y="7239"/>
                </a:lnTo>
                <a:lnTo>
                  <a:pt x="1880590" y="0"/>
                </a:lnTo>
                <a:lnTo>
                  <a:pt x="1867154" y="11010"/>
                </a:lnTo>
                <a:lnTo>
                  <a:pt x="1875421" y="18910"/>
                </a:lnTo>
                <a:lnTo>
                  <a:pt x="1884222" y="28232"/>
                </a:lnTo>
                <a:lnTo>
                  <a:pt x="1892731" y="38188"/>
                </a:lnTo>
                <a:lnTo>
                  <a:pt x="1900237" y="48209"/>
                </a:lnTo>
                <a:lnTo>
                  <a:pt x="1918817" y="32372"/>
                </a:lnTo>
                <a:close/>
              </a:path>
              <a:path w="2239645" h="323850">
                <a:moveTo>
                  <a:pt x="2239175" y="164261"/>
                </a:moveTo>
                <a:lnTo>
                  <a:pt x="2013610" y="164261"/>
                </a:lnTo>
                <a:lnTo>
                  <a:pt x="2013610" y="127749"/>
                </a:lnTo>
                <a:lnTo>
                  <a:pt x="2198890" y="127749"/>
                </a:lnTo>
                <a:lnTo>
                  <a:pt x="2198890" y="112255"/>
                </a:lnTo>
                <a:lnTo>
                  <a:pt x="2013610" y="112255"/>
                </a:lnTo>
                <a:lnTo>
                  <a:pt x="2013610" y="77482"/>
                </a:lnTo>
                <a:lnTo>
                  <a:pt x="2198890" y="77482"/>
                </a:lnTo>
                <a:lnTo>
                  <a:pt x="2198890" y="61988"/>
                </a:lnTo>
                <a:lnTo>
                  <a:pt x="2013610" y="61988"/>
                </a:lnTo>
                <a:lnTo>
                  <a:pt x="2013610" y="27889"/>
                </a:lnTo>
                <a:lnTo>
                  <a:pt x="2207831" y="27889"/>
                </a:lnTo>
                <a:lnTo>
                  <a:pt x="2207831" y="12395"/>
                </a:lnTo>
                <a:lnTo>
                  <a:pt x="1976412" y="12395"/>
                </a:lnTo>
                <a:lnTo>
                  <a:pt x="1976412" y="164261"/>
                </a:lnTo>
                <a:lnTo>
                  <a:pt x="1921306" y="164261"/>
                </a:lnTo>
                <a:lnTo>
                  <a:pt x="1921306" y="179412"/>
                </a:lnTo>
                <a:lnTo>
                  <a:pt x="1976412" y="179412"/>
                </a:lnTo>
                <a:lnTo>
                  <a:pt x="1976412" y="285496"/>
                </a:lnTo>
                <a:lnTo>
                  <a:pt x="1952815" y="288848"/>
                </a:lnTo>
                <a:lnTo>
                  <a:pt x="1935149" y="290817"/>
                </a:lnTo>
                <a:lnTo>
                  <a:pt x="1918906" y="291680"/>
                </a:lnTo>
                <a:lnTo>
                  <a:pt x="1928876" y="321995"/>
                </a:lnTo>
                <a:lnTo>
                  <a:pt x="1930603" y="323723"/>
                </a:lnTo>
                <a:lnTo>
                  <a:pt x="1933702" y="323723"/>
                </a:lnTo>
                <a:lnTo>
                  <a:pt x="1937486" y="321297"/>
                </a:lnTo>
                <a:lnTo>
                  <a:pt x="1940242" y="319239"/>
                </a:lnTo>
                <a:lnTo>
                  <a:pt x="2013534" y="301040"/>
                </a:lnTo>
                <a:lnTo>
                  <a:pt x="2058428" y="289458"/>
                </a:lnTo>
                <a:lnTo>
                  <a:pt x="2088349" y="281012"/>
                </a:lnTo>
                <a:lnTo>
                  <a:pt x="2090750" y="262420"/>
                </a:lnTo>
                <a:lnTo>
                  <a:pt x="2064715" y="268922"/>
                </a:lnTo>
                <a:lnTo>
                  <a:pt x="2043049" y="273608"/>
                </a:lnTo>
                <a:lnTo>
                  <a:pt x="2013610" y="279285"/>
                </a:lnTo>
                <a:lnTo>
                  <a:pt x="2013610" y="179412"/>
                </a:lnTo>
                <a:lnTo>
                  <a:pt x="2054936" y="179412"/>
                </a:lnTo>
                <a:lnTo>
                  <a:pt x="2065756" y="207416"/>
                </a:lnTo>
                <a:lnTo>
                  <a:pt x="2080806" y="233667"/>
                </a:lnTo>
                <a:lnTo>
                  <a:pt x="2118296" y="275488"/>
                </a:lnTo>
                <a:lnTo>
                  <a:pt x="2158415" y="299999"/>
                </a:lnTo>
                <a:lnTo>
                  <a:pt x="2225408" y="320598"/>
                </a:lnTo>
                <a:lnTo>
                  <a:pt x="2234361" y="305117"/>
                </a:lnTo>
                <a:lnTo>
                  <a:pt x="2205850" y="296722"/>
                </a:lnTo>
                <a:lnTo>
                  <a:pt x="2179828" y="286219"/>
                </a:lnTo>
                <a:lnTo>
                  <a:pt x="2156434" y="272427"/>
                </a:lnTo>
                <a:lnTo>
                  <a:pt x="2135860" y="254139"/>
                </a:lnTo>
                <a:lnTo>
                  <a:pt x="2151037" y="247040"/>
                </a:lnTo>
                <a:lnTo>
                  <a:pt x="2169185" y="237794"/>
                </a:lnTo>
                <a:lnTo>
                  <a:pt x="2187968" y="227520"/>
                </a:lnTo>
                <a:lnTo>
                  <a:pt x="2205075" y="217309"/>
                </a:lnTo>
                <a:lnTo>
                  <a:pt x="2208530" y="216611"/>
                </a:lnTo>
                <a:lnTo>
                  <a:pt x="2212657" y="216281"/>
                </a:lnTo>
                <a:lnTo>
                  <a:pt x="2212657" y="211455"/>
                </a:lnTo>
                <a:lnTo>
                  <a:pt x="2212314" y="210400"/>
                </a:lnTo>
                <a:lnTo>
                  <a:pt x="2211286" y="209727"/>
                </a:lnTo>
                <a:lnTo>
                  <a:pt x="2185797" y="187325"/>
                </a:lnTo>
                <a:lnTo>
                  <a:pt x="2173859" y="201587"/>
                </a:lnTo>
                <a:lnTo>
                  <a:pt x="2155621" y="217678"/>
                </a:lnTo>
                <a:lnTo>
                  <a:pt x="2137321" y="232029"/>
                </a:lnTo>
                <a:lnTo>
                  <a:pt x="2125180" y="241046"/>
                </a:lnTo>
                <a:lnTo>
                  <a:pt x="2114854" y="224688"/>
                </a:lnTo>
                <a:lnTo>
                  <a:pt x="2106892" y="208813"/>
                </a:lnTo>
                <a:lnTo>
                  <a:pt x="2100922" y="193649"/>
                </a:lnTo>
                <a:lnTo>
                  <a:pt x="2096592" y="179412"/>
                </a:lnTo>
                <a:lnTo>
                  <a:pt x="2239175" y="179412"/>
                </a:lnTo>
                <a:lnTo>
                  <a:pt x="2239175" y="164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0" name="object 70"/>
          <p:cNvSpPr/>
          <p:nvPr/>
        </p:nvSpPr>
        <p:spPr>
          <a:xfrm>
            <a:off x="3800213" y="3999173"/>
            <a:ext cx="127320" cy="188196"/>
          </a:xfrm>
          <a:custGeom>
            <a:avLst/>
            <a:gdLst/>
            <a:ahLst/>
            <a:cxnLst/>
            <a:rect l="l" t="t" r="r" b="b"/>
            <a:pathLst>
              <a:path w="217804" h="321945">
                <a:moveTo>
                  <a:pt x="165658" y="0"/>
                </a:moveTo>
                <a:lnTo>
                  <a:pt x="148917" y="14208"/>
                </a:lnTo>
                <a:lnTo>
                  <a:pt x="82676" y="69215"/>
                </a:lnTo>
                <a:lnTo>
                  <a:pt x="59589" y="90302"/>
                </a:lnTo>
                <a:lnTo>
                  <a:pt x="32299" y="116967"/>
                </a:lnTo>
                <a:lnTo>
                  <a:pt x="9528" y="142402"/>
                </a:lnTo>
                <a:lnTo>
                  <a:pt x="0" y="159804"/>
                </a:lnTo>
                <a:lnTo>
                  <a:pt x="856" y="164744"/>
                </a:lnTo>
                <a:lnTo>
                  <a:pt x="4781" y="169614"/>
                </a:lnTo>
                <a:lnTo>
                  <a:pt x="13812" y="176552"/>
                </a:lnTo>
                <a:lnTo>
                  <a:pt x="29984" y="187693"/>
                </a:lnTo>
                <a:lnTo>
                  <a:pt x="56116" y="206202"/>
                </a:lnTo>
                <a:lnTo>
                  <a:pt x="98775" y="238663"/>
                </a:lnTo>
                <a:lnTo>
                  <a:pt x="146990" y="279131"/>
                </a:lnTo>
                <a:lnTo>
                  <a:pt x="189788" y="321665"/>
                </a:lnTo>
                <a:lnTo>
                  <a:pt x="217322" y="286194"/>
                </a:lnTo>
                <a:lnTo>
                  <a:pt x="180649" y="256359"/>
                </a:lnTo>
                <a:lnTo>
                  <a:pt x="107810" y="204558"/>
                </a:lnTo>
                <a:lnTo>
                  <a:pt x="72463" y="181713"/>
                </a:lnTo>
                <a:lnTo>
                  <a:pt x="52064" y="167909"/>
                </a:lnTo>
                <a:lnTo>
                  <a:pt x="39954" y="158076"/>
                </a:lnTo>
                <a:lnTo>
                  <a:pt x="37896" y="155651"/>
                </a:lnTo>
                <a:lnTo>
                  <a:pt x="37896" y="154292"/>
                </a:lnTo>
                <a:lnTo>
                  <a:pt x="107894" y="89495"/>
                </a:lnTo>
                <a:lnTo>
                  <a:pt x="159363" y="53692"/>
                </a:lnTo>
                <a:lnTo>
                  <a:pt x="197002" y="35814"/>
                </a:lnTo>
                <a:lnTo>
                  <a:pt x="197700" y="35471"/>
                </a:lnTo>
                <a:lnTo>
                  <a:pt x="197700" y="30657"/>
                </a:lnTo>
                <a:lnTo>
                  <a:pt x="192519" y="25831"/>
                </a:lnTo>
                <a:lnTo>
                  <a:pt x="1656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1" name="object 71"/>
          <p:cNvSpPr/>
          <p:nvPr/>
        </p:nvSpPr>
        <p:spPr>
          <a:xfrm>
            <a:off x="3958538" y="3998575"/>
            <a:ext cx="342985" cy="188939"/>
          </a:xfrm>
          <a:custGeom>
            <a:avLst/>
            <a:gdLst/>
            <a:ahLst/>
            <a:cxnLst/>
            <a:rect l="l" t="t" r="r" b="b"/>
            <a:pathLst>
              <a:path w="586740" h="323215">
                <a:moveTo>
                  <a:pt x="52692" y="202857"/>
                </a:moveTo>
                <a:lnTo>
                  <a:pt x="50622" y="202158"/>
                </a:lnTo>
                <a:lnTo>
                  <a:pt x="48221" y="201828"/>
                </a:lnTo>
                <a:lnTo>
                  <a:pt x="17576" y="196977"/>
                </a:lnTo>
                <a:lnTo>
                  <a:pt x="18249" y="201828"/>
                </a:lnTo>
                <a:lnTo>
                  <a:pt x="18935" y="204558"/>
                </a:lnTo>
                <a:lnTo>
                  <a:pt x="18897" y="213868"/>
                </a:lnTo>
                <a:lnTo>
                  <a:pt x="17767" y="228625"/>
                </a:lnTo>
                <a:lnTo>
                  <a:pt x="14249" y="249923"/>
                </a:lnTo>
                <a:lnTo>
                  <a:pt x="8331" y="274726"/>
                </a:lnTo>
                <a:lnTo>
                  <a:pt x="0" y="300304"/>
                </a:lnTo>
                <a:lnTo>
                  <a:pt x="15494" y="305485"/>
                </a:lnTo>
                <a:lnTo>
                  <a:pt x="26416" y="281101"/>
                </a:lnTo>
                <a:lnTo>
                  <a:pt x="35725" y="255104"/>
                </a:lnTo>
                <a:lnTo>
                  <a:pt x="43091" y="230797"/>
                </a:lnTo>
                <a:lnTo>
                  <a:pt x="48221" y="211467"/>
                </a:lnTo>
                <a:lnTo>
                  <a:pt x="51320" y="208711"/>
                </a:lnTo>
                <a:lnTo>
                  <a:pt x="52692" y="207314"/>
                </a:lnTo>
                <a:lnTo>
                  <a:pt x="52692" y="202857"/>
                </a:lnTo>
                <a:close/>
              </a:path>
              <a:path w="586740" h="323215">
                <a:moveTo>
                  <a:pt x="141884" y="266890"/>
                </a:moveTo>
                <a:lnTo>
                  <a:pt x="133540" y="242557"/>
                </a:lnTo>
                <a:lnTo>
                  <a:pt x="124929" y="221310"/>
                </a:lnTo>
                <a:lnTo>
                  <a:pt x="117386" y="204558"/>
                </a:lnTo>
                <a:lnTo>
                  <a:pt x="112623" y="194576"/>
                </a:lnTo>
                <a:lnTo>
                  <a:pt x="98158" y="200774"/>
                </a:lnTo>
                <a:lnTo>
                  <a:pt x="103568" y="220662"/>
                </a:lnTo>
                <a:lnTo>
                  <a:pt x="107442" y="241503"/>
                </a:lnTo>
                <a:lnTo>
                  <a:pt x="109740" y="261416"/>
                </a:lnTo>
                <a:lnTo>
                  <a:pt x="109994" y="266890"/>
                </a:lnTo>
                <a:lnTo>
                  <a:pt x="110553" y="279654"/>
                </a:lnTo>
                <a:lnTo>
                  <a:pt x="141884" y="266890"/>
                </a:lnTo>
                <a:close/>
              </a:path>
              <a:path w="586740" h="323215">
                <a:moveTo>
                  <a:pt x="214553" y="184937"/>
                </a:moveTo>
                <a:lnTo>
                  <a:pt x="211797" y="184238"/>
                </a:lnTo>
                <a:lnTo>
                  <a:pt x="209727" y="184238"/>
                </a:lnTo>
                <a:lnTo>
                  <a:pt x="174955" y="181851"/>
                </a:lnTo>
                <a:lnTo>
                  <a:pt x="176542" y="189547"/>
                </a:lnTo>
                <a:lnTo>
                  <a:pt x="177355" y="198107"/>
                </a:lnTo>
                <a:lnTo>
                  <a:pt x="177596" y="204558"/>
                </a:lnTo>
                <a:lnTo>
                  <a:pt x="177711" y="213868"/>
                </a:lnTo>
                <a:lnTo>
                  <a:pt x="176047" y="239839"/>
                </a:lnTo>
                <a:lnTo>
                  <a:pt x="168363" y="265176"/>
                </a:lnTo>
                <a:lnTo>
                  <a:pt x="150533" y="288455"/>
                </a:lnTo>
                <a:lnTo>
                  <a:pt x="118478" y="308241"/>
                </a:lnTo>
                <a:lnTo>
                  <a:pt x="129489" y="322338"/>
                </a:lnTo>
                <a:lnTo>
                  <a:pt x="175793" y="298526"/>
                </a:lnTo>
                <a:lnTo>
                  <a:pt x="199821" y="266382"/>
                </a:lnTo>
                <a:lnTo>
                  <a:pt x="209003" y="229844"/>
                </a:lnTo>
                <a:lnTo>
                  <a:pt x="210769" y="192849"/>
                </a:lnTo>
                <a:lnTo>
                  <a:pt x="212153" y="191122"/>
                </a:lnTo>
                <a:lnTo>
                  <a:pt x="214553" y="188734"/>
                </a:lnTo>
                <a:lnTo>
                  <a:pt x="214553" y="184937"/>
                </a:lnTo>
                <a:close/>
              </a:path>
              <a:path w="586740" h="323215">
                <a:moveTo>
                  <a:pt x="317182" y="146011"/>
                </a:moveTo>
                <a:lnTo>
                  <a:pt x="135699" y="146011"/>
                </a:lnTo>
                <a:lnTo>
                  <a:pt x="135699" y="167030"/>
                </a:lnTo>
                <a:lnTo>
                  <a:pt x="133858" y="163588"/>
                </a:lnTo>
                <a:lnTo>
                  <a:pt x="111772" y="126923"/>
                </a:lnTo>
                <a:lnTo>
                  <a:pt x="106768" y="119849"/>
                </a:lnTo>
                <a:lnTo>
                  <a:pt x="93332" y="126733"/>
                </a:lnTo>
                <a:lnTo>
                  <a:pt x="95732" y="131914"/>
                </a:lnTo>
                <a:lnTo>
                  <a:pt x="98501" y="137769"/>
                </a:lnTo>
                <a:lnTo>
                  <a:pt x="101942" y="147040"/>
                </a:lnTo>
                <a:lnTo>
                  <a:pt x="97066" y="147904"/>
                </a:lnTo>
                <a:lnTo>
                  <a:pt x="89585" y="149021"/>
                </a:lnTo>
                <a:lnTo>
                  <a:pt x="77774" y="150533"/>
                </a:lnTo>
                <a:lnTo>
                  <a:pt x="59931" y="152565"/>
                </a:lnTo>
                <a:lnTo>
                  <a:pt x="75222" y="135572"/>
                </a:lnTo>
                <a:lnTo>
                  <a:pt x="91135" y="116573"/>
                </a:lnTo>
                <a:lnTo>
                  <a:pt x="105003" y="98844"/>
                </a:lnTo>
                <a:lnTo>
                  <a:pt x="107619" y="95504"/>
                </a:lnTo>
                <a:lnTo>
                  <a:pt x="124663" y="72313"/>
                </a:lnTo>
                <a:lnTo>
                  <a:pt x="127419" y="70942"/>
                </a:lnTo>
                <a:lnTo>
                  <a:pt x="130873" y="69913"/>
                </a:lnTo>
                <a:lnTo>
                  <a:pt x="130873" y="66128"/>
                </a:lnTo>
                <a:lnTo>
                  <a:pt x="129844" y="65100"/>
                </a:lnTo>
                <a:lnTo>
                  <a:pt x="128816" y="64731"/>
                </a:lnTo>
                <a:lnTo>
                  <a:pt x="99529" y="49606"/>
                </a:lnTo>
                <a:lnTo>
                  <a:pt x="92252" y="64109"/>
                </a:lnTo>
                <a:lnTo>
                  <a:pt x="84239" y="78206"/>
                </a:lnTo>
                <a:lnTo>
                  <a:pt x="76809" y="90309"/>
                </a:lnTo>
                <a:lnTo>
                  <a:pt x="71297" y="98844"/>
                </a:lnTo>
                <a:lnTo>
                  <a:pt x="65176" y="93662"/>
                </a:lnTo>
                <a:lnTo>
                  <a:pt x="60096" y="89458"/>
                </a:lnTo>
                <a:lnTo>
                  <a:pt x="55003" y="85382"/>
                </a:lnTo>
                <a:lnTo>
                  <a:pt x="48895" y="80581"/>
                </a:lnTo>
                <a:lnTo>
                  <a:pt x="58597" y="68186"/>
                </a:lnTo>
                <a:lnTo>
                  <a:pt x="63487" y="61950"/>
                </a:lnTo>
                <a:lnTo>
                  <a:pt x="75539" y="45186"/>
                </a:lnTo>
                <a:lnTo>
                  <a:pt x="84683" y="31661"/>
                </a:lnTo>
                <a:lnTo>
                  <a:pt x="90576" y="22733"/>
                </a:lnTo>
                <a:lnTo>
                  <a:pt x="96100" y="19621"/>
                </a:lnTo>
                <a:lnTo>
                  <a:pt x="98158" y="18249"/>
                </a:lnTo>
                <a:lnTo>
                  <a:pt x="98158" y="14795"/>
                </a:lnTo>
                <a:lnTo>
                  <a:pt x="96774" y="13766"/>
                </a:lnTo>
                <a:lnTo>
                  <a:pt x="95402" y="13093"/>
                </a:lnTo>
                <a:lnTo>
                  <a:pt x="63715" y="0"/>
                </a:lnTo>
                <a:lnTo>
                  <a:pt x="59639" y="13411"/>
                </a:lnTo>
                <a:lnTo>
                  <a:pt x="53378" y="29311"/>
                </a:lnTo>
                <a:lnTo>
                  <a:pt x="44526" y="47599"/>
                </a:lnTo>
                <a:lnTo>
                  <a:pt x="32715" y="68186"/>
                </a:lnTo>
                <a:lnTo>
                  <a:pt x="19977" y="58877"/>
                </a:lnTo>
                <a:lnTo>
                  <a:pt x="15151" y="55448"/>
                </a:lnTo>
                <a:lnTo>
                  <a:pt x="5842" y="67487"/>
                </a:lnTo>
                <a:lnTo>
                  <a:pt x="19050" y="81800"/>
                </a:lnTo>
                <a:lnTo>
                  <a:pt x="32664" y="97497"/>
                </a:lnTo>
                <a:lnTo>
                  <a:pt x="44932" y="112483"/>
                </a:lnTo>
                <a:lnTo>
                  <a:pt x="54076" y="124663"/>
                </a:lnTo>
                <a:lnTo>
                  <a:pt x="47866" y="133807"/>
                </a:lnTo>
                <a:lnTo>
                  <a:pt x="15671" y="156387"/>
                </a:lnTo>
                <a:lnTo>
                  <a:pt x="0" y="156692"/>
                </a:lnTo>
                <a:lnTo>
                  <a:pt x="6540" y="182880"/>
                </a:lnTo>
                <a:lnTo>
                  <a:pt x="6883" y="184937"/>
                </a:lnTo>
                <a:lnTo>
                  <a:pt x="7937" y="186309"/>
                </a:lnTo>
                <a:lnTo>
                  <a:pt x="12065" y="186309"/>
                </a:lnTo>
                <a:lnTo>
                  <a:pt x="13779" y="183908"/>
                </a:lnTo>
                <a:lnTo>
                  <a:pt x="15849" y="181152"/>
                </a:lnTo>
                <a:lnTo>
                  <a:pt x="44030" y="176631"/>
                </a:lnTo>
                <a:lnTo>
                  <a:pt x="55448" y="174599"/>
                </a:lnTo>
                <a:lnTo>
                  <a:pt x="55448" y="322008"/>
                </a:lnTo>
                <a:lnTo>
                  <a:pt x="87820" y="322008"/>
                </a:lnTo>
                <a:lnTo>
                  <a:pt x="87820" y="174599"/>
                </a:lnTo>
                <a:lnTo>
                  <a:pt x="87820" y="168059"/>
                </a:lnTo>
                <a:lnTo>
                  <a:pt x="90576" y="167716"/>
                </a:lnTo>
                <a:lnTo>
                  <a:pt x="107111" y="163588"/>
                </a:lnTo>
                <a:lnTo>
                  <a:pt x="109435" y="172681"/>
                </a:lnTo>
                <a:lnTo>
                  <a:pt x="111391" y="181152"/>
                </a:lnTo>
                <a:lnTo>
                  <a:pt x="113398" y="191122"/>
                </a:lnTo>
                <a:lnTo>
                  <a:pt x="113995" y="194246"/>
                </a:lnTo>
                <a:lnTo>
                  <a:pt x="135699" y="181851"/>
                </a:lnTo>
                <a:lnTo>
                  <a:pt x="135699" y="206286"/>
                </a:lnTo>
                <a:lnTo>
                  <a:pt x="168744" y="206286"/>
                </a:lnTo>
                <a:lnTo>
                  <a:pt x="168744" y="181851"/>
                </a:lnTo>
                <a:lnTo>
                  <a:pt x="168744" y="167030"/>
                </a:lnTo>
                <a:lnTo>
                  <a:pt x="168744" y="161505"/>
                </a:lnTo>
                <a:lnTo>
                  <a:pt x="284124" y="161505"/>
                </a:lnTo>
                <a:lnTo>
                  <a:pt x="284124" y="206286"/>
                </a:lnTo>
                <a:lnTo>
                  <a:pt x="317182" y="206286"/>
                </a:lnTo>
                <a:lnTo>
                  <a:pt x="317182" y="161505"/>
                </a:lnTo>
                <a:lnTo>
                  <a:pt x="317182" y="146011"/>
                </a:lnTo>
                <a:close/>
              </a:path>
              <a:path w="586740" h="323215">
                <a:moveTo>
                  <a:pt x="317868" y="47180"/>
                </a:moveTo>
                <a:lnTo>
                  <a:pt x="246595" y="47180"/>
                </a:lnTo>
                <a:lnTo>
                  <a:pt x="246595" y="15494"/>
                </a:lnTo>
                <a:lnTo>
                  <a:pt x="251053" y="11010"/>
                </a:lnTo>
                <a:lnTo>
                  <a:pt x="251053" y="6883"/>
                </a:lnTo>
                <a:lnTo>
                  <a:pt x="248297" y="6184"/>
                </a:lnTo>
                <a:lnTo>
                  <a:pt x="246240" y="6184"/>
                </a:lnTo>
                <a:lnTo>
                  <a:pt x="210070" y="5156"/>
                </a:lnTo>
                <a:lnTo>
                  <a:pt x="211455" y="11010"/>
                </a:lnTo>
                <a:lnTo>
                  <a:pt x="212483" y="14795"/>
                </a:lnTo>
                <a:lnTo>
                  <a:pt x="212483" y="47180"/>
                </a:lnTo>
                <a:lnTo>
                  <a:pt x="137414" y="47180"/>
                </a:lnTo>
                <a:lnTo>
                  <a:pt x="137414" y="62674"/>
                </a:lnTo>
                <a:lnTo>
                  <a:pt x="212483" y="62674"/>
                </a:lnTo>
                <a:lnTo>
                  <a:pt x="212483" y="100901"/>
                </a:lnTo>
                <a:lnTo>
                  <a:pt x="146367" y="100901"/>
                </a:lnTo>
                <a:lnTo>
                  <a:pt x="146367" y="116395"/>
                </a:lnTo>
                <a:lnTo>
                  <a:pt x="306171" y="116395"/>
                </a:lnTo>
                <a:lnTo>
                  <a:pt x="306171" y="100901"/>
                </a:lnTo>
                <a:lnTo>
                  <a:pt x="246595" y="100901"/>
                </a:lnTo>
                <a:lnTo>
                  <a:pt x="246595" y="62674"/>
                </a:lnTo>
                <a:lnTo>
                  <a:pt x="317868" y="62674"/>
                </a:lnTo>
                <a:lnTo>
                  <a:pt x="317868" y="47180"/>
                </a:lnTo>
                <a:close/>
              </a:path>
              <a:path w="586740" h="323215">
                <a:moveTo>
                  <a:pt x="327177" y="264833"/>
                </a:moveTo>
                <a:lnTo>
                  <a:pt x="321081" y="263004"/>
                </a:lnTo>
                <a:lnTo>
                  <a:pt x="314375" y="260527"/>
                </a:lnTo>
                <a:lnTo>
                  <a:pt x="307352" y="257276"/>
                </a:lnTo>
                <a:lnTo>
                  <a:pt x="300316" y="253123"/>
                </a:lnTo>
                <a:lnTo>
                  <a:pt x="299427" y="261708"/>
                </a:lnTo>
                <a:lnTo>
                  <a:pt x="289280" y="300659"/>
                </a:lnTo>
                <a:lnTo>
                  <a:pt x="264147" y="300659"/>
                </a:lnTo>
                <a:lnTo>
                  <a:pt x="264147" y="192849"/>
                </a:lnTo>
                <a:lnTo>
                  <a:pt x="265874" y="190461"/>
                </a:lnTo>
                <a:lnTo>
                  <a:pt x="267944" y="188391"/>
                </a:lnTo>
                <a:lnTo>
                  <a:pt x="267944" y="184238"/>
                </a:lnTo>
                <a:lnTo>
                  <a:pt x="265518" y="183908"/>
                </a:lnTo>
                <a:lnTo>
                  <a:pt x="263118" y="183908"/>
                </a:lnTo>
                <a:lnTo>
                  <a:pt x="230047" y="182181"/>
                </a:lnTo>
                <a:lnTo>
                  <a:pt x="231775" y="189064"/>
                </a:lnTo>
                <a:lnTo>
                  <a:pt x="232473" y="196646"/>
                </a:lnTo>
                <a:lnTo>
                  <a:pt x="232473" y="285140"/>
                </a:lnTo>
                <a:lnTo>
                  <a:pt x="233172" y="301028"/>
                </a:lnTo>
                <a:lnTo>
                  <a:pt x="236816" y="310464"/>
                </a:lnTo>
                <a:lnTo>
                  <a:pt x="245681" y="314985"/>
                </a:lnTo>
                <a:lnTo>
                  <a:pt x="262089" y="316153"/>
                </a:lnTo>
                <a:lnTo>
                  <a:pt x="282397" y="316153"/>
                </a:lnTo>
                <a:lnTo>
                  <a:pt x="296405" y="315201"/>
                </a:lnTo>
                <a:lnTo>
                  <a:pt x="309041" y="309346"/>
                </a:lnTo>
                <a:lnTo>
                  <a:pt x="315010" y="300659"/>
                </a:lnTo>
                <a:lnTo>
                  <a:pt x="319544" y="294068"/>
                </a:lnTo>
                <a:lnTo>
                  <a:pt x="327177" y="264833"/>
                </a:lnTo>
                <a:close/>
              </a:path>
              <a:path w="586740" h="323215">
                <a:moveTo>
                  <a:pt x="586473" y="287223"/>
                </a:moveTo>
                <a:lnTo>
                  <a:pt x="549795" y="257390"/>
                </a:lnTo>
                <a:lnTo>
                  <a:pt x="476961" y="205587"/>
                </a:lnTo>
                <a:lnTo>
                  <a:pt x="441604" y="182740"/>
                </a:lnTo>
                <a:lnTo>
                  <a:pt x="421208" y="168935"/>
                </a:lnTo>
                <a:lnTo>
                  <a:pt x="409105" y="159105"/>
                </a:lnTo>
                <a:lnTo>
                  <a:pt x="407047" y="156679"/>
                </a:lnTo>
                <a:lnTo>
                  <a:pt x="407047" y="155321"/>
                </a:lnTo>
                <a:lnTo>
                  <a:pt x="477037" y="90525"/>
                </a:lnTo>
                <a:lnTo>
                  <a:pt x="528510" y="54724"/>
                </a:lnTo>
                <a:lnTo>
                  <a:pt x="566153" y="36842"/>
                </a:lnTo>
                <a:lnTo>
                  <a:pt x="566851" y="36499"/>
                </a:lnTo>
                <a:lnTo>
                  <a:pt x="566851" y="31686"/>
                </a:lnTo>
                <a:lnTo>
                  <a:pt x="561670" y="26860"/>
                </a:lnTo>
                <a:lnTo>
                  <a:pt x="534809" y="1028"/>
                </a:lnTo>
                <a:lnTo>
                  <a:pt x="518058" y="15240"/>
                </a:lnTo>
                <a:lnTo>
                  <a:pt x="451827" y="70243"/>
                </a:lnTo>
                <a:lnTo>
                  <a:pt x="428739" y="91325"/>
                </a:lnTo>
                <a:lnTo>
                  <a:pt x="401459" y="117995"/>
                </a:lnTo>
                <a:lnTo>
                  <a:pt x="378688" y="143433"/>
                </a:lnTo>
                <a:lnTo>
                  <a:pt x="369176" y="160832"/>
                </a:lnTo>
                <a:lnTo>
                  <a:pt x="370027" y="165773"/>
                </a:lnTo>
                <a:lnTo>
                  <a:pt x="373938" y="170637"/>
                </a:lnTo>
                <a:lnTo>
                  <a:pt x="382955" y="177584"/>
                </a:lnTo>
                <a:lnTo>
                  <a:pt x="399135" y="188722"/>
                </a:lnTo>
                <a:lnTo>
                  <a:pt x="425259" y="207225"/>
                </a:lnTo>
                <a:lnTo>
                  <a:pt x="467918" y="239687"/>
                </a:lnTo>
                <a:lnTo>
                  <a:pt x="516140" y="280162"/>
                </a:lnTo>
                <a:lnTo>
                  <a:pt x="558939" y="322694"/>
                </a:lnTo>
                <a:lnTo>
                  <a:pt x="586473" y="287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2" name="object 72"/>
          <p:cNvSpPr/>
          <p:nvPr/>
        </p:nvSpPr>
        <p:spPr>
          <a:xfrm>
            <a:off x="4372919" y="4011255"/>
            <a:ext cx="27469" cy="158872"/>
          </a:xfrm>
          <a:custGeom>
            <a:avLst/>
            <a:gdLst/>
            <a:ahLst/>
            <a:cxnLst/>
            <a:rect l="l" t="t" r="r" b="b"/>
            <a:pathLst>
              <a:path w="46990" h="271779">
                <a:moveTo>
                  <a:pt x="43040" y="231762"/>
                </a:moveTo>
                <a:lnTo>
                  <a:pt x="3784" y="231762"/>
                </a:lnTo>
                <a:lnTo>
                  <a:pt x="3784" y="271386"/>
                </a:lnTo>
                <a:lnTo>
                  <a:pt x="43040" y="271386"/>
                </a:lnTo>
                <a:lnTo>
                  <a:pt x="43040" y="231762"/>
                </a:lnTo>
                <a:close/>
              </a:path>
              <a:path w="46990" h="271779">
                <a:moveTo>
                  <a:pt x="46837" y="0"/>
                </a:moveTo>
                <a:lnTo>
                  <a:pt x="0" y="0"/>
                </a:lnTo>
                <a:lnTo>
                  <a:pt x="10337" y="201472"/>
                </a:lnTo>
                <a:lnTo>
                  <a:pt x="36499" y="201472"/>
                </a:lnTo>
                <a:lnTo>
                  <a:pt x="46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3" name="object 73"/>
          <p:cNvSpPr/>
          <p:nvPr/>
        </p:nvSpPr>
        <p:spPr>
          <a:xfrm>
            <a:off x="9997385" y="5303500"/>
            <a:ext cx="188939" cy="110616"/>
          </a:xfrm>
          <a:custGeom>
            <a:avLst/>
            <a:gdLst/>
            <a:ahLst/>
            <a:cxnLst/>
            <a:rect l="l" t="t" r="r" b="b"/>
            <a:pathLst>
              <a:path w="323215" h="189229">
                <a:moveTo>
                  <a:pt x="188518" y="0"/>
                </a:moveTo>
                <a:lnTo>
                  <a:pt x="0" y="0"/>
                </a:lnTo>
                <a:lnTo>
                  <a:pt x="0" y="26670"/>
                </a:lnTo>
                <a:lnTo>
                  <a:pt x="0" y="161290"/>
                </a:lnTo>
                <a:lnTo>
                  <a:pt x="0" y="189230"/>
                </a:lnTo>
                <a:lnTo>
                  <a:pt x="188518" y="189230"/>
                </a:lnTo>
                <a:lnTo>
                  <a:pt x="188518" y="161683"/>
                </a:lnTo>
                <a:lnTo>
                  <a:pt x="188518" y="161290"/>
                </a:lnTo>
                <a:lnTo>
                  <a:pt x="188518" y="27025"/>
                </a:lnTo>
                <a:lnTo>
                  <a:pt x="161594" y="27025"/>
                </a:lnTo>
                <a:lnTo>
                  <a:pt x="161594" y="161290"/>
                </a:lnTo>
                <a:lnTo>
                  <a:pt x="26936" y="161290"/>
                </a:lnTo>
                <a:lnTo>
                  <a:pt x="26936" y="26670"/>
                </a:lnTo>
                <a:lnTo>
                  <a:pt x="188518" y="26670"/>
                </a:lnTo>
                <a:lnTo>
                  <a:pt x="188518" y="0"/>
                </a:lnTo>
                <a:close/>
              </a:path>
              <a:path w="323215" h="189229">
                <a:moveTo>
                  <a:pt x="323176" y="53962"/>
                </a:moveTo>
                <a:lnTo>
                  <a:pt x="296252" y="53962"/>
                </a:lnTo>
                <a:lnTo>
                  <a:pt x="296252" y="101"/>
                </a:lnTo>
                <a:lnTo>
                  <a:pt x="269316" y="101"/>
                </a:lnTo>
                <a:lnTo>
                  <a:pt x="269316" y="53962"/>
                </a:lnTo>
                <a:lnTo>
                  <a:pt x="269316" y="80886"/>
                </a:lnTo>
                <a:lnTo>
                  <a:pt x="242379" y="80886"/>
                </a:lnTo>
                <a:lnTo>
                  <a:pt x="242379" y="53962"/>
                </a:lnTo>
                <a:lnTo>
                  <a:pt x="269316" y="53962"/>
                </a:lnTo>
                <a:lnTo>
                  <a:pt x="269316" y="101"/>
                </a:lnTo>
                <a:lnTo>
                  <a:pt x="215455" y="101"/>
                </a:lnTo>
                <a:lnTo>
                  <a:pt x="215455" y="107823"/>
                </a:lnTo>
                <a:lnTo>
                  <a:pt x="269316" y="107823"/>
                </a:lnTo>
                <a:lnTo>
                  <a:pt x="296252" y="80886"/>
                </a:lnTo>
                <a:lnTo>
                  <a:pt x="296252" y="107823"/>
                </a:lnTo>
                <a:lnTo>
                  <a:pt x="323176" y="107823"/>
                </a:lnTo>
                <a:lnTo>
                  <a:pt x="323176" y="539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4" name="object 74"/>
          <p:cNvSpPr/>
          <p:nvPr/>
        </p:nvSpPr>
        <p:spPr>
          <a:xfrm>
            <a:off x="10186301" y="5303500"/>
            <a:ext cx="267632" cy="110616"/>
          </a:xfrm>
          <a:custGeom>
            <a:avLst/>
            <a:gdLst/>
            <a:ahLst/>
            <a:cxnLst/>
            <a:rect l="l" t="t" r="r" b="b"/>
            <a:pathLst>
              <a:path w="457834" h="189229">
                <a:moveTo>
                  <a:pt x="134658" y="107823"/>
                </a:moveTo>
                <a:lnTo>
                  <a:pt x="107721" y="107823"/>
                </a:lnTo>
                <a:lnTo>
                  <a:pt x="107721" y="81153"/>
                </a:lnTo>
                <a:lnTo>
                  <a:pt x="26936" y="81153"/>
                </a:lnTo>
                <a:lnTo>
                  <a:pt x="26936" y="107823"/>
                </a:lnTo>
                <a:lnTo>
                  <a:pt x="26936" y="134493"/>
                </a:lnTo>
                <a:lnTo>
                  <a:pt x="53860" y="134493"/>
                </a:lnTo>
                <a:lnTo>
                  <a:pt x="53860" y="107823"/>
                </a:lnTo>
                <a:lnTo>
                  <a:pt x="80797" y="107823"/>
                </a:lnTo>
                <a:lnTo>
                  <a:pt x="80797" y="134493"/>
                </a:lnTo>
                <a:lnTo>
                  <a:pt x="107721" y="134493"/>
                </a:lnTo>
                <a:lnTo>
                  <a:pt x="107721" y="189103"/>
                </a:lnTo>
                <a:lnTo>
                  <a:pt x="134658" y="189103"/>
                </a:lnTo>
                <a:lnTo>
                  <a:pt x="134658" y="134493"/>
                </a:lnTo>
                <a:lnTo>
                  <a:pt x="134658" y="107823"/>
                </a:lnTo>
                <a:close/>
              </a:path>
              <a:path w="457834" h="189229">
                <a:moveTo>
                  <a:pt x="242379" y="26543"/>
                </a:moveTo>
                <a:lnTo>
                  <a:pt x="188518" y="26543"/>
                </a:lnTo>
                <a:lnTo>
                  <a:pt x="188518" y="101"/>
                </a:lnTo>
                <a:lnTo>
                  <a:pt x="0" y="101"/>
                </a:lnTo>
                <a:lnTo>
                  <a:pt x="0" y="27025"/>
                </a:lnTo>
                <a:lnTo>
                  <a:pt x="26936" y="27025"/>
                </a:lnTo>
                <a:lnTo>
                  <a:pt x="26936" y="53962"/>
                </a:lnTo>
                <a:lnTo>
                  <a:pt x="53860" y="53962"/>
                </a:lnTo>
                <a:lnTo>
                  <a:pt x="53860" y="27025"/>
                </a:lnTo>
                <a:lnTo>
                  <a:pt x="134658" y="27025"/>
                </a:lnTo>
                <a:lnTo>
                  <a:pt x="134658" y="53962"/>
                </a:lnTo>
                <a:lnTo>
                  <a:pt x="53860" y="53962"/>
                </a:lnTo>
                <a:lnTo>
                  <a:pt x="53860" y="80899"/>
                </a:lnTo>
                <a:lnTo>
                  <a:pt x="161582" y="80899"/>
                </a:lnTo>
                <a:lnTo>
                  <a:pt x="161582" y="54483"/>
                </a:lnTo>
                <a:lnTo>
                  <a:pt x="188518" y="54483"/>
                </a:lnTo>
                <a:lnTo>
                  <a:pt x="188518" y="80899"/>
                </a:lnTo>
                <a:lnTo>
                  <a:pt x="161582" y="80899"/>
                </a:lnTo>
                <a:lnTo>
                  <a:pt x="161582" y="107823"/>
                </a:lnTo>
                <a:lnTo>
                  <a:pt x="215455" y="107823"/>
                </a:lnTo>
                <a:lnTo>
                  <a:pt x="215455" y="81153"/>
                </a:lnTo>
                <a:lnTo>
                  <a:pt x="242379" y="81153"/>
                </a:lnTo>
                <a:lnTo>
                  <a:pt x="242379" y="54483"/>
                </a:lnTo>
                <a:lnTo>
                  <a:pt x="242379" y="26543"/>
                </a:lnTo>
                <a:close/>
              </a:path>
              <a:path w="457834" h="189229">
                <a:moveTo>
                  <a:pt x="457835" y="0"/>
                </a:moveTo>
                <a:lnTo>
                  <a:pt x="269316" y="0"/>
                </a:lnTo>
                <a:lnTo>
                  <a:pt x="269316" y="26670"/>
                </a:lnTo>
                <a:lnTo>
                  <a:pt x="269316" y="161290"/>
                </a:lnTo>
                <a:lnTo>
                  <a:pt x="269316" y="189230"/>
                </a:lnTo>
                <a:lnTo>
                  <a:pt x="457835" y="189230"/>
                </a:lnTo>
                <a:lnTo>
                  <a:pt x="457835" y="161683"/>
                </a:lnTo>
                <a:lnTo>
                  <a:pt x="457835" y="161290"/>
                </a:lnTo>
                <a:lnTo>
                  <a:pt x="457835" y="27025"/>
                </a:lnTo>
                <a:lnTo>
                  <a:pt x="430911" y="27025"/>
                </a:lnTo>
                <a:lnTo>
                  <a:pt x="430911" y="161290"/>
                </a:lnTo>
                <a:lnTo>
                  <a:pt x="296252" y="161290"/>
                </a:lnTo>
                <a:lnTo>
                  <a:pt x="296252" y="26670"/>
                </a:lnTo>
                <a:lnTo>
                  <a:pt x="457835" y="26670"/>
                </a:lnTo>
                <a:lnTo>
                  <a:pt x="4578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5" name="object 75"/>
          <p:cNvSpPr/>
          <p:nvPr/>
        </p:nvSpPr>
        <p:spPr>
          <a:xfrm>
            <a:off x="10028870" y="5335043"/>
            <a:ext cx="47513" cy="47513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80797" y="0"/>
                </a:moveTo>
                <a:lnTo>
                  <a:pt x="0" y="0"/>
                </a:lnTo>
                <a:lnTo>
                  <a:pt x="0" y="80797"/>
                </a:lnTo>
                <a:lnTo>
                  <a:pt x="80797" y="80797"/>
                </a:lnTo>
                <a:lnTo>
                  <a:pt x="807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6" name="object 76"/>
          <p:cNvSpPr/>
          <p:nvPr/>
        </p:nvSpPr>
        <p:spPr>
          <a:xfrm>
            <a:off x="10375217" y="5335043"/>
            <a:ext cx="47513" cy="47513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80797" y="0"/>
                </a:moveTo>
                <a:lnTo>
                  <a:pt x="0" y="0"/>
                </a:lnTo>
                <a:lnTo>
                  <a:pt x="0" y="80797"/>
                </a:lnTo>
                <a:lnTo>
                  <a:pt x="80797" y="80797"/>
                </a:lnTo>
                <a:lnTo>
                  <a:pt x="807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7" name="object 77"/>
          <p:cNvSpPr/>
          <p:nvPr/>
        </p:nvSpPr>
        <p:spPr>
          <a:xfrm>
            <a:off x="10312256" y="5366529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36"/>
                </a:lnTo>
                <a:lnTo>
                  <a:pt x="26923" y="26936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8" name="object 78"/>
          <p:cNvSpPr/>
          <p:nvPr/>
        </p:nvSpPr>
        <p:spPr>
          <a:xfrm>
            <a:off x="10123332" y="5382275"/>
            <a:ext cx="15961" cy="31552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6923" y="0"/>
                </a:moveTo>
                <a:lnTo>
                  <a:pt x="0" y="0"/>
                </a:lnTo>
                <a:lnTo>
                  <a:pt x="0" y="53860"/>
                </a:lnTo>
                <a:lnTo>
                  <a:pt x="26923" y="53860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9" name="object 79"/>
          <p:cNvSpPr/>
          <p:nvPr/>
        </p:nvSpPr>
        <p:spPr>
          <a:xfrm>
            <a:off x="10170563" y="5382275"/>
            <a:ext cx="63103" cy="47513"/>
          </a:xfrm>
          <a:custGeom>
            <a:avLst/>
            <a:gdLst/>
            <a:ahLst/>
            <a:cxnLst/>
            <a:rect l="l" t="t" r="r" b="b"/>
            <a:pathLst>
              <a:path w="107950" h="81279">
                <a:moveTo>
                  <a:pt x="53860" y="0"/>
                </a:moveTo>
                <a:lnTo>
                  <a:pt x="0" y="0"/>
                </a:lnTo>
                <a:lnTo>
                  <a:pt x="0" y="26924"/>
                </a:lnTo>
                <a:lnTo>
                  <a:pt x="26924" y="26924"/>
                </a:lnTo>
                <a:lnTo>
                  <a:pt x="26924" y="80797"/>
                </a:lnTo>
                <a:lnTo>
                  <a:pt x="53860" y="80797"/>
                </a:lnTo>
                <a:lnTo>
                  <a:pt x="53860" y="0"/>
                </a:lnTo>
                <a:close/>
              </a:path>
              <a:path w="107950" h="81279">
                <a:moveTo>
                  <a:pt x="107734" y="12"/>
                </a:moveTo>
                <a:lnTo>
                  <a:pt x="80797" y="12"/>
                </a:lnTo>
                <a:lnTo>
                  <a:pt x="80797" y="53860"/>
                </a:lnTo>
                <a:lnTo>
                  <a:pt x="107734" y="53860"/>
                </a:lnTo>
                <a:lnTo>
                  <a:pt x="107734" y="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0" name="object 80"/>
          <p:cNvSpPr/>
          <p:nvPr/>
        </p:nvSpPr>
        <p:spPr>
          <a:xfrm>
            <a:off x="10280762" y="5382273"/>
            <a:ext cx="31552" cy="31552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53860" y="0"/>
                </a:moveTo>
                <a:lnTo>
                  <a:pt x="0" y="0"/>
                </a:lnTo>
                <a:lnTo>
                  <a:pt x="0" y="53860"/>
                </a:lnTo>
                <a:lnTo>
                  <a:pt x="26936" y="53860"/>
                </a:lnTo>
                <a:lnTo>
                  <a:pt x="26936" y="26924"/>
                </a:lnTo>
                <a:lnTo>
                  <a:pt x="53860" y="26924"/>
                </a:lnTo>
                <a:lnTo>
                  <a:pt x="538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1" name="object 81"/>
          <p:cNvSpPr/>
          <p:nvPr/>
        </p:nvSpPr>
        <p:spPr>
          <a:xfrm>
            <a:off x="10154817" y="5398014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36"/>
                </a:lnTo>
                <a:lnTo>
                  <a:pt x="26936" y="26936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2" name="object 82"/>
          <p:cNvSpPr/>
          <p:nvPr/>
        </p:nvSpPr>
        <p:spPr>
          <a:xfrm>
            <a:off x="10312256" y="5398014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36"/>
                </a:lnTo>
                <a:lnTo>
                  <a:pt x="26923" y="26936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3" name="object 83"/>
          <p:cNvSpPr/>
          <p:nvPr/>
        </p:nvSpPr>
        <p:spPr>
          <a:xfrm>
            <a:off x="10139078" y="5413760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24"/>
                </a:lnTo>
                <a:lnTo>
                  <a:pt x="26936" y="26924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4" name="object 84"/>
          <p:cNvSpPr/>
          <p:nvPr/>
        </p:nvSpPr>
        <p:spPr>
          <a:xfrm>
            <a:off x="10233533" y="5413760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24"/>
                </a:lnTo>
                <a:lnTo>
                  <a:pt x="26923" y="26924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5" name="object 85"/>
          <p:cNvSpPr/>
          <p:nvPr/>
        </p:nvSpPr>
        <p:spPr>
          <a:xfrm>
            <a:off x="10202048" y="5508222"/>
            <a:ext cx="63103" cy="47513"/>
          </a:xfrm>
          <a:custGeom>
            <a:avLst/>
            <a:gdLst/>
            <a:ahLst/>
            <a:cxnLst/>
            <a:rect l="l" t="t" r="r" b="b"/>
            <a:pathLst>
              <a:path w="107950" h="81279">
                <a:moveTo>
                  <a:pt x="107721" y="0"/>
                </a:moveTo>
                <a:lnTo>
                  <a:pt x="0" y="0"/>
                </a:lnTo>
                <a:lnTo>
                  <a:pt x="0" y="26936"/>
                </a:lnTo>
                <a:lnTo>
                  <a:pt x="26924" y="26936"/>
                </a:lnTo>
                <a:lnTo>
                  <a:pt x="26924" y="53301"/>
                </a:lnTo>
                <a:lnTo>
                  <a:pt x="26924" y="81241"/>
                </a:lnTo>
                <a:lnTo>
                  <a:pt x="53860" y="81241"/>
                </a:lnTo>
                <a:lnTo>
                  <a:pt x="53860" y="53301"/>
                </a:lnTo>
                <a:lnTo>
                  <a:pt x="80784" y="53301"/>
                </a:lnTo>
                <a:lnTo>
                  <a:pt x="80784" y="26936"/>
                </a:lnTo>
                <a:lnTo>
                  <a:pt x="107721" y="26936"/>
                </a:lnTo>
                <a:lnTo>
                  <a:pt x="1077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6" name="object 86"/>
          <p:cNvSpPr/>
          <p:nvPr/>
        </p:nvSpPr>
        <p:spPr>
          <a:xfrm>
            <a:off x="10154817" y="5477019"/>
            <a:ext cx="31552" cy="3118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53860" y="0"/>
                </a:moveTo>
                <a:lnTo>
                  <a:pt x="0" y="0"/>
                </a:lnTo>
                <a:lnTo>
                  <a:pt x="0" y="26670"/>
                </a:lnTo>
                <a:lnTo>
                  <a:pt x="0" y="53340"/>
                </a:lnTo>
                <a:lnTo>
                  <a:pt x="26924" y="53340"/>
                </a:lnTo>
                <a:lnTo>
                  <a:pt x="26924" y="26670"/>
                </a:lnTo>
                <a:lnTo>
                  <a:pt x="53860" y="26670"/>
                </a:lnTo>
                <a:lnTo>
                  <a:pt x="538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7" name="object 87"/>
          <p:cNvSpPr/>
          <p:nvPr/>
        </p:nvSpPr>
        <p:spPr>
          <a:xfrm>
            <a:off x="10249272" y="5477018"/>
            <a:ext cx="63103" cy="31552"/>
          </a:xfrm>
          <a:custGeom>
            <a:avLst/>
            <a:gdLst/>
            <a:ahLst/>
            <a:cxnLst/>
            <a:rect l="l" t="t" r="r" b="b"/>
            <a:pathLst>
              <a:path w="107950" h="53975">
                <a:moveTo>
                  <a:pt x="107734" y="0"/>
                </a:moveTo>
                <a:lnTo>
                  <a:pt x="0" y="0"/>
                </a:lnTo>
                <a:lnTo>
                  <a:pt x="0" y="26670"/>
                </a:lnTo>
                <a:lnTo>
                  <a:pt x="0" y="53340"/>
                </a:lnTo>
                <a:lnTo>
                  <a:pt x="53860" y="53340"/>
                </a:lnTo>
                <a:lnTo>
                  <a:pt x="53860" y="26670"/>
                </a:lnTo>
                <a:lnTo>
                  <a:pt x="80797" y="26670"/>
                </a:lnTo>
                <a:lnTo>
                  <a:pt x="80797" y="53378"/>
                </a:lnTo>
                <a:lnTo>
                  <a:pt x="107734" y="53378"/>
                </a:lnTo>
                <a:lnTo>
                  <a:pt x="107734" y="26670"/>
                </a:lnTo>
                <a:lnTo>
                  <a:pt x="107734" y="26441"/>
                </a:lnTo>
                <a:lnTo>
                  <a:pt x="1077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8" name="object 88"/>
          <p:cNvSpPr/>
          <p:nvPr/>
        </p:nvSpPr>
        <p:spPr>
          <a:xfrm>
            <a:off x="10170556" y="5460991"/>
            <a:ext cx="79065" cy="15961"/>
          </a:xfrm>
          <a:custGeom>
            <a:avLst/>
            <a:gdLst/>
            <a:ahLst/>
            <a:cxnLst/>
            <a:rect l="l" t="t" r="r" b="b"/>
            <a:pathLst>
              <a:path w="135255" h="27304">
                <a:moveTo>
                  <a:pt x="80797" y="0"/>
                </a:moveTo>
                <a:lnTo>
                  <a:pt x="0" y="0"/>
                </a:lnTo>
                <a:lnTo>
                  <a:pt x="0" y="26936"/>
                </a:lnTo>
                <a:lnTo>
                  <a:pt x="80797" y="26936"/>
                </a:lnTo>
                <a:lnTo>
                  <a:pt x="80797" y="0"/>
                </a:lnTo>
                <a:close/>
              </a:path>
              <a:path w="135255" h="27304">
                <a:moveTo>
                  <a:pt x="134658" y="0"/>
                </a:moveTo>
                <a:lnTo>
                  <a:pt x="107734" y="0"/>
                </a:lnTo>
                <a:lnTo>
                  <a:pt x="107734" y="26936"/>
                </a:lnTo>
                <a:lnTo>
                  <a:pt x="134658" y="26936"/>
                </a:lnTo>
                <a:lnTo>
                  <a:pt x="1346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9" name="object 89"/>
          <p:cNvSpPr/>
          <p:nvPr/>
        </p:nvSpPr>
        <p:spPr>
          <a:xfrm>
            <a:off x="10186301" y="5413767"/>
            <a:ext cx="126207" cy="63475"/>
          </a:xfrm>
          <a:custGeom>
            <a:avLst/>
            <a:gdLst/>
            <a:ahLst/>
            <a:cxnLst/>
            <a:rect l="l" t="t" r="r" b="b"/>
            <a:pathLst>
              <a:path w="215900" h="108584">
                <a:moveTo>
                  <a:pt x="215455" y="254"/>
                </a:moveTo>
                <a:lnTo>
                  <a:pt x="188518" y="254"/>
                </a:lnTo>
                <a:lnTo>
                  <a:pt x="188518" y="26924"/>
                </a:lnTo>
                <a:lnTo>
                  <a:pt x="161582" y="26924"/>
                </a:lnTo>
                <a:lnTo>
                  <a:pt x="161582" y="0"/>
                </a:lnTo>
                <a:lnTo>
                  <a:pt x="134658" y="0"/>
                </a:lnTo>
                <a:lnTo>
                  <a:pt x="134658" y="26924"/>
                </a:lnTo>
                <a:lnTo>
                  <a:pt x="107721" y="26924"/>
                </a:lnTo>
                <a:lnTo>
                  <a:pt x="107721" y="53594"/>
                </a:lnTo>
                <a:lnTo>
                  <a:pt x="0" y="53594"/>
                </a:lnTo>
                <a:lnTo>
                  <a:pt x="0" y="80264"/>
                </a:lnTo>
                <a:lnTo>
                  <a:pt x="161582" y="80264"/>
                </a:lnTo>
                <a:lnTo>
                  <a:pt x="161582" y="108204"/>
                </a:lnTo>
                <a:lnTo>
                  <a:pt x="188518" y="108204"/>
                </a:lnTo>
                <a:lnTo>
                  <a:pt x="188518" y="80264"/>
                </a:lnTo>
                <a:lnTo>
                  <a:pt x="188518" y="53594"/>
                </a:lnTo>
                <a:lnTo>
                  <a:pt x="215455" y="53594"/>
                </a:lnTo>
                <a:lnTo>
                  <a:pt x="215455" y="26924"/>
                </a:lnTo>
                <a:lnTo>
                  <a:pt x="215455" y="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0" name="object 90"/>
          <p:cNvSpPr/>
          <p:nvPr/>
        </p:nvSpPr>
        <p:spPr>
          <a:xfrm>
            <a:off x="9997385" y="5429499"/>
            <a:ext cx="188939" cy="157758"/>
          </a:xfrm>
          <a:custGeom>
            <a:avLst/>
            <a:gdLst/>
            <a:ahLst/>
            <a:cxnLst/>
            <a:rect l="l" t="t" r="r" b="b"/>
            <a:pathLst>
              <a:path w="323215" h="269875">
                <a:moveTo>
                  <a:pt x="107721" y="80810"/>
                </a:moveTo>
                <a:lnTo>
                  <a:pt x="0" y="80810"/>
                </a:lnTo>
                <a:lnTo>
                  <a:pt x="0" y="107734"/>
                </a:lnTo>
                <a:lnTo>
                  <a:pt x="26924" y="107734"/>
                </a:lnTo>
                <a:lnTo>
                  <a:pt x="26924" y="135191"/>
                </a:lnTo>
                <a:lnTo>
                  <a:pt x="53860" y="135191"/>
                </a:lnTo>
                <a:lnTo>
                  <a:pt x="53860" y="161861"/>
                </a:lnTo>
                <a:lnTo>
                  <a:pt x="53860" y="188531"/>
                </a:lnTo>
                <a:lnTo>
                  <a:pt x="53860" y="215201"/>
                </a:lnTo>
                <a:lnTo>
                  <a:pt x="26924" y="215201"/>
                </a:lnTo>
                <a:lnTo>
                  <a:pt x="26924" y="241871"/>
                </a:lnTo>
                <a:lnTo>
                  <a:pt x="0" y="241871"/>
                </a:lnTo>
                <a:lnTo>
                  <a:pt x="0" y="269811"/>
                </a:lnTo>
                <a:lnTo>
                  <a:pt x="80784" y="269811"/>
                </a:lnTo>
                <a:lnTo>
                  <a:pt x="80784" y="241871"/>
                </a:lnTo>
                <a:lnTo>
                  <a:pt x="80784" y="215201"/>
                </a:lnTo>
                <a:lnTo>
                  <a:pt x="80784" y="188531"/>
                </a:lnTo>
                <a:lnTo>
                  <a:pt x="107721" y="188531"/>
                </a:lnTo>
                <a:lnTo>
                  <a:pt x="107721" y="161861"/>
                </a:lnTo>
                <a:lnTo>
                  <a:pt x="80784" y="161861"/>
                </a:lnTo>
                <a:lnTo>
                  <a:pt x="80784" y="135191"/>
                </a:lnTo>
                <a:lnTo>
                  <a:pt x="80784" y="107734"/>
                </a:lnTo>
                <a:lnTo>
                  <a:pt x="107721" y="107734"/>
                </a:lnTo>
                <a:lnTo>
                  <a:pt x="107721" y="80810"/>
                </a:lnTo>
                <a:close/>
              </a:path>
              <a:path w="323215" h="269875">
                <a:moveTo>
                  <a:pt x="296240" y="26949"/>
                </a:moveTo>
                <a:lnTo>
                  <a:pt x="188518" y="26949"/>
                </a:lnTo>
                <a:lnTo>
                  <a:pt x="188518" y="571"/>
                </a:lnTo>
                <a:lnTo>
                  <a:pt x="107721" y="571"/>
                </a:lnTo>
                <a:lnTo>
                  <a:pt x="107721" y="27241"/>
                </a:lnTo>
                <a:lnTo>
                  <a:pt x="107721" y="53911"/>
                </a:lnTo>
                <a:lnTo>
                  <a:pt x="53860" y="53911"/>
                </a:lnTo>
                <a:lnTo>
                  <a:pt x="53860" y="27241"/>
                </a:lnTo>
                <a:lnTo>
                  <a:pt x="53860" y="571"/>
                </a:lnTo>
                <a:lnTo>
                  <a:pt x="0" y="571"/>
                </a:lnTo>
                <a:lnTo>
                  <a:pt x="0" y="27241"/>
                </a:lnTo>
                <a:lnTo>
                  <a:pt x="26924" y="27241"/>
                </a:lnTo>
                <a:lnTo>
                  <a:pt x="26924" y="53911"/>
                </a:lnTo>
                <a:lnTo>
                  <a:pt x="26924" y="80581"/>
                </a:lnTo>
                <a:lnTo>
                  <a:pt x="215442" y="80581"/>
                </a:lnTo>
                <a:lnTo>
                  <a:pt x="215442" y="53911"/>
                </a:lnTo>
                <a:lnTo>
                  <a:pt x="161582" y="53911"/>
                </a:lnTo>
                <a:lnTo>
                  <a:pt x="161582" y="27241"/>
                </a:lnTo>
                <a:lnTo>
                  <a:pt x="188518" y="27241"/>
                </a:lnTo>
                <a:lnTo>
                  <a:pt x="188518" y="53873"/>
                </a:lnTo>
                <a:lnTo>
                  <a:pt x="296240" y="53873"/>
                </a:lnTo>
                <a:lnTo>
                  <a:pt x="296240" y="26949"/>
                </a:lnTo>
                <a:close/>
              </a:path>
              <a:path w="323215" h="269875">
                <a:moveTo>
                  <a:pt x="323176" y="0"/>
                </a:moveTo>
                <a:lnTo>
                  <a:pt x="296252" y="0"/>
                </a:lnTo>
                <a:lnTo>
                  <a:pt x="296252" y="26936"/>
                </a:lnTo>
                <a:lnTo>
                  <a:pt x="323176" y="26936"/>
                </a:lnTo>
                <a:lnTo>
                  <a:pt x="3231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1" name="object 91"/>
          <p:cNvSpPr/>
          <p:nvPr/>
        </p:nvSpPr>
        <p:spPr>
          <a:xfrm>
            <a:off x="10343732" y="5429497"/>
            <a:ext cx="110245" cy="330736"/>
          </a:xfrm>
          <a:custGeom>
            <a:avLst/>
            <a:gdLst/>
            <a:ahLst/>
            <a:cxnLst/>
            <a:rect l="l" t="t" r="r" b="b"/>
            <a:pathLst>
              <a:path w="188594" h="565784">
                <a:moveTo>
                  <a:pt x="188518" y="511695"/>
                </a:moveTo>
                <a:lnTo>
                  <a:pt x="134658" y="511695"/>
                </a:lnTo>
                <a:lnTo>
                  <a:pt x="134658" y="565569"/>
                </a:lnTo>
                <a:lnTo>
                  <a:pt x="161594" y="565569"/>
                </a:lnTo>
                <a:lnTo>
                  <a:pt x="161594" y="538632"/>
                </a:lnTo>
                <a:lnTo>
                  <a:pt x="188518" y="538632"/>
                </a:lnTo>
                <a:lnTo>
                  <a:pt x="188518" y="511695"/>
                </a:lnTo>
                <a:close/>
              </a:path>
              <a:path w="188594" h="565784">
                <a:moveTo>
                  <a:pt x="188518" y="134658"/>
                </a:moveTo>
                <a:lnTo>
                  <a:pt x="0" y="134658"/>
                </a:lnTo>
                <a:lnTo>
                  <a:pt x="0" y="161594"/>
                </a:lnTo>
                <a:lnTo>
                  <a:pt x="161594" y="161594"/>
                </a:lnTo>
                <a:lnTo>
                  <a:pt x="161594" y="188518"/>
                </a:lnTo>
                <a:lnTo>
                  <a:pt x="134658" y="188518"/>
                </a:lnTo>
                <a:lnTo>
                  <a:pt x="134658" y="269316"/>
                </a:lnTo>
                <a:lnTo>
                  <a:pt x="161594" y="269316"/>
                </a:lnTo>
                <a:lnTo>
                  <a:pt x="161594" y="296252"/>
                </a:lnTo>
                <a:lnTo>
                  <a:pt x="134658" y="296252"/>
                </a:lnTo>
                <a:lnTo>
                  <a:pt x="134658" y="323176"/>
                </a:lnTo>
                <a:lnTo>
                  <a:pt x="161594" y="323176"/>
                </a:lnTo>
                <a:lnTo>
                  <a:pt x="161594" y="403974"/>
                </a:lnTo>
                <a:lnTo>
                  <a:pt x="134658" y="403974"/>
                </a:lnTo>
                <a:lnTo>
                  <a:pt x="134658" y="457834"/>
                </a:lnTo>
                <a:lnTo>
                  <a:pt x="161594" y="457834"/>
                </a:lnTo>
                <a:lnTo>
                  <a:pt x="161594" y="484771"/>
                </a:lnTo>
                <a:lnTo>
                  <a:pt x="80797" y="484771"/>
                </a:lnTo>
                <a:lnTo>
                  <a:pt x="80797" y="538632"/>
                </a:lnTo>
                <a:lnTo>
                  <a:pt x="107734" y="538632"/>
                </a:lnTo>
                <a:lnTo>
                  <a:pt x="107734" y="511695"/>
                </a:lnTo>
                <a:lnTo>
                  <a:pt x="188518" y="511695"/>
                </a:lnTo>
                <a:lnTo>
                  <a:pt x="188518" y="242392"/>
                </a:lnTo>
                <a:lnTo>
                  <a:pt x="161594" y="242392"/>
                </a:lnTo>
                <a:lnTo>
                  <a:pt x="161594" y="215455"/>
                </a:lnTo>
                <a:lnTo>
                  <a:pt x="188518" y="215455"/>
                </a:lnTo>
                <a:lnTo>
                  <a:pt x="188518" y="134658"/>
                </a:lnTo>
                <a:close/>
              </a:path>
              <a:path w="188594" h="565784">
                <a:moveTo>
                  <a:pt x="134658" y="161594"/>
                </a:moveTo>
                <a:lnTo>
                  <a:pt x="53873" y="161594"/>
                </a:lnTo>
                <a:lnTo>
                  <a:pt x="53873" y="215455"/>
                </a:lnTo>
                <a:lnTo>
                  <a:pt x="80797" y="215455"/>
                </a:lnTo>
                <a:lnTo>
                  <a:pt x="80797" y="188518"/>
                </a:lnTo>
                <a:lnTo>
                  <a:pt x="134658" y="188518"/>
                </a:lnTo>
                <a:lnTo>
                  <a:pt x="134658" y="161594"/>
                </a:lnTo>
                <a:close/>
              </a:path>
              <a:path w="188594" h="565784">
                <a:moveTo>
                  <a:pt x="53873" y="107734"/>
                </a:moveTo>
                <a:lnTo>
                  <a:pt x="26936" y="107734"/>
                </a:lnTo>
                <a:lnTo>
                  <a:pt x="26936" y="134658"/>
                </a:lnTo>
                <a:lnTo>
                  <a:pt x="53873" y="134658"/>
                </a:lnTo>
                <a:lnTo>
                  <a:pt x="53873" y="107734"/>
                </a:lnTo>
                <a:close/>
              </a:path>
              <a:path w="188594" h="565784">
                <a:moveTo>
                  <a:pt x="188518" y="53860"/>
                </a:moveTo>
                <a:lnTo>
                  <a:pt x="161594" y="53860"/>
                </a:lnTo>
                <a:lnTo>
                  <a:pt x="161594" y="80797"/>
                </a:lnTo>
                <a:lnTo>
                  <a:pt x="134658" y="80797"/>
                </a:lnTo>
                <a:lnTo>
                  <a:pt x="134658" y="134658"/>
                </a:lnTo>
                <a:lnTo>
                  <a:pt x="161594" y="134658"/>
                </a:lnTo>
                <a:lnTo>
                  <a:pt x="161594" y="107734"/>
                </a:lnTo>
                <a:lnTo>
                  <a:pt x="188518" y="107734"/>
                </a:lnTo>
                <a:lnTo>
                  <a:pt x="188518" y="53860"/>
                </a:lnTo>
                <a:close/>
              </a:path>
              <a:path w="188594" h="565784">
                <a:moveTo>
                  <a:pt x="188518" y="0"/>
                </a:moveTo>
                <a:lnTo>
                  <a:pt x="80797" y="0"/>
                </a:lnTo>
                <a:lnTo>
                  <a:pt x="80797" y="26936"/>
                </a:lnTo>
                <a:lnTo>
                  <a:pt x="0" y="26936"/>
                </a:lnTo>
                <a:lnTo>
                  <a:pt x="0" y="107734"/>
                </a:lnTo>
                <a:lnTo>
                  <a:pt x="26936" y="107734"/>
                </a:lnTo>
                <a:lnTo>
                  <a:pt x="26936" y="80797"/>
                </a:lnTo>
                <a:lnTo>
                  <a:pt x="80797" y="80797"/>
                </a:lnTo>
                <a:lnTo>
                  <a:pt x="80797" y="53860"/>
                </a:lnTo>
                <a:lnTo>
                  <a:pt x="188518" y="53860"/>
                </a:lnTo>
                <a:lnTo>
                  <a:pt x="188518" y="0"/>
                </a:lnTo>
                <a:close/>
              </a:path>
              <a:path w="188594" h="565784">
                <a:moveTo>
                  <a:pt x="53873" y="0"/>
                </a:moveTo>
                <a:lnTo>
                  <a:pt x="26936" y="0"/>
                </a:lnTo>
                <a:lnTo>
                  <a:pt x="26936" y="26936"/>
                </a:lnTo>
                <a:lnTo>
                  <a:pt x="53873" y="26936"/>
                </a:lnTo>
                <a:lnTo>
                  <a:pt x="538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2" name="object 92"/>
          <p:cNvSpPr/>
          <p:nvPr/>
        </p:nvSpPr>
        <p:spPr>
          <a:xfrm>
            <a:off x="10123339" y="5476729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36"/>
                </a:lnTo>
                <a:lnTo>
                  <a:pt x="26923" y="26936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3" name="object 93"/>
          <p:cNvSpPr/>
          <p:nvPr/>
        </p:nvSpPr>
        <p:spPr>
          <a:xfrm>
            <a:off x="10390965" y="5476729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36"/>
                </a:lnTo>
                <a:lnTo>
                  <a:pt x="26936" y="26936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4" name="object 94"/>
          <p:cNvSpPr/>
          <p:nvPr/>
        </p:nvSpPr>
        <p:spPr>
          <a:xfrm>
            <a:off x="10060363" y="5492476"/>
            <a:ext cx="63103" cy="15961"/>
          </a:xfrm>
          <a:custGeom>
            <a:avLst/>
            <a:gdLst/>
            <a:ahLst/>
            <a:cxnLst/>
            <a:rect l="l" t="t" r="r" b="b"/>
            <a:pathLst>
              <a:path w="107950" h="27304">
                <a:moveTo>
                  <a:pt x="26924" y="0"/>
                </a:moveTo>
                <a:lnTo>
                  <a:pt x="0" y="0"/>
                </a:lnTo>
                <a:lnTo>
                  <a:pt x="0" y="26924"/>
                </a:lnTo>
                <a:lnTo>
                  <a:pt x="26924" y="26924"/>
                </a:lnTo>
                <a:lnTo>
                  <a:pt x="26924" y="0"/>
                </a:lnTo>
                <a:close/>
              </a:path>
              <a:path w="107950" h="27304">
                <a:moveTo>
                  <a:pt x="107721" y="0"/>
                </a:moveTo>
                <a:lnTo>
                  <a:pt x="53860" y="0"/>
                </a:lnTo>
                <a:lnTo>
                  <a:pt x="53860" y="26924"/>
                </a:lnTo>
                <a:lnTo>
                  <a:pt x="107721" y="26924"/>
                </a:lnTo>
                <a:lnTo>
                  <a:pt x="1077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5" name="object 95"/>
          <p:cNvSpPr/>
          <p:nvPr/>
        </p:nvSpPr>
        <p:spPr>
          <a:xfrm>
            <a:off x="10186301" y="5492476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24"/>
                </a:lnTo>
                <a:lnTo>
                  <a:pt x="26936" y="26924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6" name="object 96"/>
          <p:cNvSpPr/>
          <p:nvPr/>
        </p:nvSpPr>
        <p:spPr>
          <a:xfrm>
            <a:off x="10327995" y="5492476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24"/>
                </a:lnTo>
                <a:lnTo>
                  <a:pt x="26936" y="26924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7" name="object 97"/>
          <p:cNvSpPr/>
          <p:nvPr/>
        </p:nvSpPr>
        <p:spPr>
          <a:xfrm>
            <a:off x="10076105" y="5508217"/>
            <a:ext cx="79065" cy="94655"/>
          </a:xfrm>
          <a:custGeom>
            <a:avLst/>
            <a:gdLst/>
            <a:ahLst/>
            <a:cxnLst/>
            <a:rect l="l" t="t" r="r" b="b"/>
            <a:pathLst>
              <a:path w="135255" h="161925">
                <a:moveTo>
                  <a:pt x="134658" y="0"/>
                </a:moveTo>
                <a:lnTo>
                  <a:pt x="80797" y="0"/>
                </a:lnTo>
                <a:lnTo>
                  <a:pt x="80797" y="53860"/>
                </a:lnTo>
                <a:lnTo>
                  <a:pt x="53860" y="53860"/>
                </a:lnTo>
                <a:lnTo>
                  <a:pt x="53860" y="80797"/>
                </a:lnTo>
                <a:lnTo>
                  <a:pt x="26923" y="80797"/>
                </a:lnTo>
                <a:lnTo>
                  <a:pt x="26923" y="53860"/>
                </a:lnTo>
                <a:lnTo>
                  <a:pt x="0" y="53860"/>
                </a:lnTo>
                <a:lnTo>
                  <a:pt x="0" y="107721"/>
                </a:lnTo>
                <a:lnTo>
                  <a:pt x="53860" y="107721"/>
                </a:lnTo>
                <a:lnTo>
                  <a:pt x="53860" y="134658"/>
                </a:lnTo>
                <a:lnTo>
                  <a:pt x="107721" y="134658"/>
                </a:lnTo>
                <a:lnTo>
                  <a:pt x="107721" y="161582"/>
                </a:lnTo>
                <a:lnTo>
                  <a:pt x="134658" y="161582"/>
                </a:lnTo>
                <a:lnTo>
                  <a:pt x="134658" y="107721"/>
                </a:lnTo>
                <a:lnTo>
                  <a:pt x="107721" y="107721"/>
                </a:lnTo>
                <a:lnTo>
                  <a:pt x="107721" y="26924"/>
                </a:lnTo>
                <a:lnTo>
                  <a:pt x="134658" y="26924"/>
                </a:lnTo>
                <a:lnTo>
                  <a:pt x="1346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8" name="object 98"/>
          <p:cNvSpPr/>
          <p:nvPr/>
        </p:nvSpPr>
        <p:spPr>
          <a:xfrm>
            <a:off x="9997385" y="5523960"/>
            <a:ext cx="15961" cy="31552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6936" y="0"/>
                </a:moveTo>
                <a:lnTo>
                  <a:pt x="0" y="0"/>
                </a:lnTo>
                <a:lnTo>
                  <a:pt x="0" y="53860"/>
                </a:lnTo>
                <a:lnTo>
                  <a:pt x="26936" y="53860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99" name="object 99"/>
          <p:cNvSpPr/>
          <p:nvPr/>
        </p:nvSpPr>
        <p:spPr>
          <a:xfrm>
            <a:off x="10091847" y="5523961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24"/>
                </a:lnTo>
                <a:lnTo>
                  <a:pt x="26923" y="26924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0" name="object 100"/>
          <p:cNvSpPr/>
          <p:nvPr/>
        </p:nvSpPr>
        <p:spPr>
          <a:xfrm>
            <a:off x="10265025" y="5523960"/>
            <a:ext cx="15961" cy="47513"/>
          </a:xfrm>
          <a:custGeom>
            <a:avLst/>
            <a:gdLst/>
            <a:ahLst/>
            <a:cxnLst/>
            <a:rect l="l" t="t" r="r" b="b"/>
            <a:pathLst>
              <a:path w="27305" h="81279">
                <a:moveTo>
                  <a:pt x="26923" y="0"/>
                </a:moveTo>
                <a:lnTo>
                  <a:pt x="0" y="0"/>
                </a:lnTo>
                <a:lnTo>
                  <a:pt x="0" y="80797"/>
                </a:lnTo>
                <a:lnTo>
                  <a:pt x="26923" y="80797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1" name="object 101"/>
          <p:cNvSpPr/>
          <p:nvPr/>
        </p:nvSpPr>
        <p:spPr>
          <a:xfrm>
            <a:off x="10217794" y="5523990"/>
            <a:ext cx="204900" cy="236452"/>
          </a:xfrm>
          <a:custGeom>
            <a:avLst/>
            <a:gdLst/>
            <a:ahLst/>
            <a:cxnLst/>
            <a:rect l="l" t="t" r="r" b="b"/>
            <a:pathLst>
              <a:path w="350519" h="404495">
                <a:moveTo>
                  <a:pt x="107721" y="269265"/>
                </a:moveTo>
                <a:lnTo>
                  <a:pt x="80784" y="269265"/>
                </a:lnTo>
                <a:lnTo>
                  <a:pt x="80784" y="296189"/>
                </a:lnTo>
                <a:lnTo>
                  <a:pt x="107721" y="296189"/>
                </a:lnTo>
                <a:lnTo>
                  <a:pt x="107721" y="269265"/>
                </a:lnTo>
                <a:close/>
              </a:path>
              <a:path w="350519" h="404495">
                <a:moveTo>
                  <a:pt x="323176" y="269265"/>
                </a:moveTo>
                <a:lnTo>
                  <a:pt x="188518" y="269265"/>
                </a:lnTo>
                <a:lnTo>
                  <a:pt x="188518" y="296189"/>
                </a:lnTo>
                <a:lnTo>
                  <a:pt x="188518" y="322580"/>
                </a:lnTo>
                <a:lnTo>
                  <a:pt x="161594" y="322580"/>
                </a:lnTo>
                <a:lnTo>
                  <a:pt x="161594" y="296189"/>
                </a:lnTo>
                <a:lnTo>
                  <a:pt x="188518" y="296189"/>
                </a:lnTo>
                <a:lnTo>
                  <a:pt x="188518" y="269265"/>
                </a:lnTo>
                <a:lnTo>
                  <a:pt x="134645" y="269265"/>
                </a:lnTo>
                <a:lnTo>
                  <a:pt x="134645" y="296189"/>
                </a:lnTo>
                <a:lnTo>
                  <a:pt x="107721" y="296189"/>
                </a:lnTo>
                <a:lnTo>
                  <a:pt x="107721" y="322580"/>
                </a:lnTo>
                <a:lnTo>
                  <a:pt x="80784" y="322580"/>
                </a:lnTo>
                <a:lnTo>
                  <a:pt x="80784" y="350520"/>
                </a:lnTo>
                <a:lnTo>
                  <a:pt x="80784" y="377190"/>
                </a:lnTo>
                <a:lnTo>
                  <a:pt x="53860" y="377190"/>
                </a:lnTo>
                <a:lnTo>
                  <a:pt x="53860" y="403860"/>
                </a:lnTo>
                <a:lnTo>
                  <a:pt x="107721" y="403860"/>
                </a:lnTo>
                <a:lnTo>
                  <a:pt x="107721" y="377190"/>
                </a:lnTo>
                <a:lnTo>
                  <a:pt x="107721" y="350520"/>
                </a:lnTo>
                <a:lnTo>
                  <a:pt x="161582" y="350520"/>
                </a:lnTo>
                <a:lnTo>
                  <a:pt x="161582" y="403910"/>
                </a:lnTo>
                <a:lnTo>
                  <a:pt x="215442" y="403910"/>
                </a:lnTo>
                <a:lnTo>
                  <a:pt x="215442" y="350520"/>
                </a:lnTo>
                <a:lnTo>
                  <a:pt x="215442" y="350050"/>
                </a:lnTo>
                <a:lnTo>
                  <a:pt x="215442" y="322580"/>
                </a:lnTo>
                <a:lnTo>
                  <a:pt x="215442" y="296189"/>
                </a:lnTo>
                <a:lnTo>
                  <a:pt x="242379" y="296189"/>
                </a:lnTo>
                <a:lnTo>
                  <a:pt x="242379" y="323126"/>
                </a:lnTo>
                <a:lnTo>
                  <a:pt x="269303" y="323126"/>
                </a:lnTo>
                <a:lnTo>
                  <a:pt x="269303" y="296189"/>
                </a:lnTo>
                <a:lnTo>
                  <a:pt x="323176" y="296189"/>
                </a:lnTo>
                <a:lnTo>
                  <a:pt x="323176" y="269265"/>
                </a:lnTo>
                <a:close/>
              </a:path>
              <a:path w="350519" h="404495">
                <a:moveTo>
                  <a:pt x="350100" y="215900"/>
                </a:moveTo>
                <a:lnTo>
                  <a:pt x="296240" y="215900"/>
                </a:lnTo>
                <a:lnTo>
                  <a:pt x="296240" y="188468"/>
                </a:lnTo>
                <a:lnTo>
                  <a:pt x="323176" y="188468"/>
                </a:lnTo>
                <a:lnTo>
                  <a:pt x="323176" y="161544"/>
                </a:lnTo>
                <a:lnTo>
                  <a:pt x="269303" y="161544"/>
                </a:lnTo>
                <a:lnTo>
                  <a:pt x="269303" y="134607"/>
                </a:lnTo>
                <a:lnTo>
                  <a:pt x="296240" y="134607"/>
                </a:lnTo>
                <a:lnTo>
                  <a:pt x="296240" y="107670"/>
                </a:lnTo>
                <a:lnTo>
                  <a:pt x="323176" y="107670"/>
                </a:lnTo>
                <a:lnTo>
                  <a:pt x="323176" y="80733"/>
                </a:lnTo>
                <a:lnTo>
                  <a:pt x="215442" y="80733"/>
                </a:lnTo>
                <a:lnTo>
                  <a:pt x="215442" y="53340"/>
                </a:lnTo>
                <a:lnTo>
                  <a:pt x="215442" y="26670"/>
                </a:lnTo>
                <a:lnTo>
                  <a:pt x="188518" y="26670"/>
                </a:lnTo>
                <a:lnTo>
                  <a:pt x="188518" y="0"/>
                </a:lnTo>
                <a:lnTo>
                  <a:pt x="161582" y="0"/>
                </a:lnTo>
                <a:lnTo>
                  <a:pt x="161582" y="26670"/>
                </a:lnTo>
                <a:lnTo>
                  <a:pt x="161582" y="53340"/>
                </a:lnTo>
                <a:lnTo>
                  <a:pt x="134645" y="53340"/>
                </a:lnTo>
                <a:lnTo>
                  <a:pt x="134645" y="81280"/>
                </a:lnTo>
                <a:lnTo>
                  <a:pt x="188518" y="81280"/>
                </a:lnTo>
                <a:lnTo>
                  <a:pt x="188518" y="107670"/>
                </a:lnTo>
                <a:lnTo>
                  <a:pt x="215442" y="107670"/>
                </a:lnTo>
                <a:lnTo>
                  <a:pt x="215442" y="134607"/>
                </a:lnTo>
                <a:lnTo>
                  <a:pt x="242379" y="134607"/>
                </a:lnTo>
                <a:lnTo>
                  <a:pt x="242379" y="161544"/>
                </a:lnTo>
                <a:lnTo>
                  <a:pt x="188518" y="161544"/>
                </a:lnTo>
                <a:lnTo>
                  <a:pt x="188518" y="134607"/>
                </a:lnTo>
                <a:lnTo>
                  <a:pt x="134645" y="134607"/>
                </a:lnTo>
                <a:lnTo>
                  <a:pt x="134645" y="161544"/>
                </a:lnTo>
                <a:lnTo>
                  <a:pt x="161582" y="161544"/>
                </a:lnTo>
                <a:lnTo>
                  <a:pt x="161582" y="187960"/>
                </a:lnTo>
                <a:lnTo>
                  <a:pt x="107721" y="187960"/>
                </a:lnTo>
                <a:lnTo>
                  <a:pt x="107721" y="161290"/>
                </a:lnTo>
                <a:lnTo>
                  <a:pt x="107721" y="134620"/>
                </a:lnTo>
                <a:lnTo>
                  <a:pt x="80784" y="134620"/>
                </a:lnTo>
                <a:lnTo>
                  <a:pt x="80784" y="161290"/>
                </a:lnTo>
                <a:lnTo>
                  <a:pt x="53860" y="161290"/>
                </a:lnTo>
                <a:lnTo>
                  <a:pt x="53860" y="187960"/>
                </a:lnTo>
                <a:lnTo>
                  <a:pt x="0" y="187960"/>
                </a:lnTo>
                <a:lnTo>
                  <a:pt x="0" y="215900"/>
                </a:lnTo>
                <a:lnTo>
                  <a:pt x="0" y="242570"/>
                </a:lnTo>
                <a:lnTo>
                  <a:pt x="53860" y="242570"/>
                </a:lnTo>
                <a:lnTo>
                  <a:pt x="53860" y="215900"/>
                </a:lnTo>
                <a:lnTo>
                  <a:pt x="107721" y="215900"/>
                </a:lnTo>
                <a:lnTo>
                  <a:pt x="107721" y="242570"/>
                </a:lnTo>
                <a:lnTo>
                  <a:pt x="53860" y="242570"/>
                </a:lnTo>
                <a:lnTo>
                  <a:pt x="53860" y="269240"/>
                </a:lnTo>
                <a:lnTo>
                  <a:pt x="188493" y="269240"/>
                </a:lnTo>
                <a:lnTo>
                  <a:pt x="188493" y="242570"/>
                </a:lnTo>
                <a:lnTo>
                  <a:pt x="188493" y="215900"/>
                </a:lnTo>
                <a:lnTo>
                  <a:pt x="188493" y="188468"/>
                </a:lnTo>
                <a:lnTo>
                  <a:pt x="269303" y="188468"/>
                </a:lnTo>
                <a:lnTo>
                  <a:pt x="269303" y="215900"/>
                </a:lnTo>
                <a:lnTo>
                  <a:pt x="269303" y="242570"/>
                </a:lnTo>
                <a:lnTo>
                  <a:pt x="269303" y="269240"/>
                </a:lnTo>
                <a:lnTo>
                  <a:pt x="296240" y="269240"/>
                </a:lnTo>
                <a:lnTo>
                  <a:pt x="296240" y="242570"/>
                </a:lnTo>
                <a:lnTo>
                  <a:pt x="350100" y="242570"/>
                </a:lnTo>
                <a:lnTo>
                  <a:pt x="350100" y="215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2" name="object 102"/>
          <p:cNvSpPr/>
          <p:nvPr/>
        </p:nvSpPr>
        <p:spPr>
          <a:xfrm>
            <a:off x="10154817" y="5539699"/>
            <a:ext cx="110245" cy="79065"/>
          </a:xfrm>
          <a:custGeom>
            <a:avLst/>
            <a:gdLst/>
            <a:ahLst/>
            <a:cxnLst/>
            <a:rect l="l" t="t" r="r" b="b"/>
            <a:pathLst>
              <a:path w="188594" h="135254">
                <a:moveTo>
                  <a:pt x="26936" y="0"/>
                </a:moveTo>
                <a:lnTo>
                  <a:pt x="0" y="0"/>
                </a:lnTo>
                <a:lnTo>
                  <a:pt x="0" y="26936"/>
                </a:lnTo>
                <a:lnTo>
                  <a:pt x="26936" y="26936"/>
                </a:lnTo>
                <a:lnTo>
                  <a:pt x="26936" y="0"/>
                </a:lnTo>
                <a:close/>
              </a:path>
              <a:path w="188594" h="135254">
                <a:moveTo>
                  <a:pt x="53848" y="26936"/>
                </a:moveTo>
                <a:lnTo>
                  <a:pt x="26936" y="26936"/>
                </a:lnTo>
                <a:lnTo>
                  <a:pt x="26936" y="53860"/>
                </a:lnTo>
                <a:lnTo>
                  <a:pt x="53848" y="53860"/>
                </a:lnTo>
                <a:lnTo>
                  <a:pt x="53848" y="26936"/>
                </a:lnTo>
                <a:close/>
              </a:path>
              <a:path w="188594" h="135254">
                <a:moveTo>
                  <a:pt x="80797" y="0"/>
                </a:moveTo>
                <a:lnTo>
                  <a:pt x="53848" y="0"/>
                </a:lnTo>
                <a:lnTo>
                  <a:pt x="53848" y="26936"/>
                </a:lnTo>
                <a:lnTo>
                  <a:pt x="80797" y="26936"/>
                </a:lnTo>
                <a:lnTo>
                  <a:pt x="80797" y="0"/>
                </a:lnTo>
                <a:close/>
              </a:path>
              <a:path w="188594" h="135254">
                <a:moveTo>
                  <a:pt x="188518" y="80810"/>
                </a:moveTo>
                <a:lnTo>
                  <a:pt x="161582" y="80810"/>
                </a:lnTo>
                <a:lnTo>
                  <a:pt x="161582" y="26949"/>
                </a:lnTo>
                <a:lnTo>
                  <a:pt x="134658" y="26949"/>
                </a:lnTo>
                <a:lnTo>
                  <a:pt x="134658" y="53873"/>
                </a:lnTo>
                <a:lnTo>
                  <a:pt x="107721" y="53873"/>
                </a:lnTo>
                <a:lnTo>
                  <a:pt x="107721" y="107734"/>
                </a:lnTo>
                <a:lnTo>
                  <a:pt x="134658" y="107734"/>
                </a:lnTo>
                <a:lnTo>
                  <a:pt x="134658" y="134670"/>
                </a:lnTo>
                <a:lnTo>
                  <a:pt x="161582" y="134670"/>
                </a:lnTo>
                <a:lnTo>
                  <a:pt x="161582" y="107734"/>
                </a:lnTo>
                <a:lnTo>
                  <a:pt x="188518" y="107734"/>
                </a:lnTo>
                <a:lnTo>
                  <a:pt x="188518" y="808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3" name="object 103"/>
          <p:cNvSpPr/>
          <p:nvPr/>
        </p:nvSpPr>
        <p:spPr>
          <a:xfrm>
            <a:off x="10060362" y="5571185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36"/>
                </a:lnTo>
                <a:lnTo>
                  <a:pt x="26923" y="26936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4" name="object 104"/>
          <p:cNvSpPr/>
          <p:nvPr/>
        </p:nvSpPr>
        <p:spPr>
          <a:xfrm>
            <a:off x="10123332" y="5571185"/>
            <a:ext cx="94655" cy="188939"/>
          </a:xfrm>
          <a:custGeom>
            <a:avLst/>
            <a:gdLst/>
            <a:ahLst/>
            <a:cxnLst/>
            <a:rect l="l" t="t" r="r" b="b"/>
            <a:pathLst>
              <a:path w="161925" h="323215">
                <a:moveTo>
                  <a:pt x="134658" y="0"/>
                </a:moveTo>
                <a:lnTo>
                  <a:pt x="107721" y="0"/>
                </a:lnTo>
                <a:lnTo>
                  <a:pt x="107721" y="26936"/>
                </a:lnTo>
                <a:lnTo>
                  <a:pt x="80797" y="26936"/>
                </a:lnTo>
                <a:lnTo>
                  <a:pt x="80797" y="53873"/>
                </a:lnTo>
                <a:lnTo>
                  <a:pt x="53860" y="53873"/>
                </a:lnTo>
                <a:lnTo>
                  <a:pt x="53860" y="80797"/>
                </a:lnTo>
                <a:lnTo>
                  <a:pt x="26936" y="80797"/>
                </a:lnTo>
                <a:lnTo>
                  <a:pt x="26936" y="107734"/>
                </a:lnTo>
                <a:lnTo>
                  <a:pt x="0" y="107734"/>
                </a:lnTo>
                <a:lnTo>
                  <a:pt x="0" y="134658"/>
                </a:lnTo>
                <a:lnTo>
                  <a:pt x="53860" y="134658"/>
                </a:lnTo>
                <a:lnTo>
                  <a:pt x="53860" y="161594"/>
                </a:lnTo>
                <a:lnTo>
                  <a:pt x="0" y="161594"/>
                </a:lnTo>
                <a:lnTo>
                  <a:pt x="0" y="215455"/>
                </a:lnTo>
                <a:lnTo>
                  <a:pt x="107721" y="215455"/>
                </a:lnTo>
                <a:lnTo>
                  <a:pt x="107721" y="242392"/>
                </a:lnTo>
                <a:lnTo>
                  <a:pt x="53860" y="242392"/>
                </a:lnTo>
                <a:lnTo>
                  <a:pt x="53860" y="269316"/>
                </a:lnTo>
                <a:lnTo>
                  <a:pt x="107721" y="269316"/>
                </a:lnTo>
                <a:lnTo>
                  <a:pt x="107721" y="296252"/>
                </a:lnTo>
                <a:lnTo>
                  <a:pt x="53860" y="296252"/>
                </a:lnTo>
                <a:lnTo>
                  <a:pt x="53860" y="323176"/>
                </a:lnTo>
                <a:lnTo>
                  <a:pt x="134658" y="323176"/>
                </a:lnTo>
                <a:lnTo>
                  <a:pt x="134658" y="269316"/>
                </a:lnTo>
                <a:lnTo>
                  <a:pt x="161582" y="269316"/>
                </a:lnTo>
                <a:lnTo>
                  <a:pt x="161582" y="215455"/>
                </a:lnTo>
                <a:lnTo>
                  <a:pt x="134658" y="215455"/>
                </a:lnTo>
                <a:lnTo>
                  <a:pt x="134658" y="161594"/>
                </a:lnTo>
                <a:lnTo>
                  <a:pt x="107721" y="161594"/>
                </a:lnTo>
                <a:lnTo>
                  <a:pt x="107721" y="188518"/>
                </a:lnTo>
                <a:lnTo>
                  <a:pt x="80797" y="188518"/>
                </a:lnTo>
                <a:lnTo>
                  <a:pt x="80797" y="80797"/>
                </a:lnTo>
                <a:lnTo>
                  <a:pt x="107721" y="80797"/>
                </a:lnTo>
                <a:lnTo>
                  <a:pt x="107721" y="53873"/>
                </a:lnTo>
                <a:lnTo>
                  <a:pt x="134658" y="53873"/>
                </a:lnTo>
                <a:lnTo>
                  <a:pt x="1346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5" name="object 105"/>
          <p:cNvSpPr/>
          <p:nvPr/>
        </p:nvSpPr>
        <p:spPr>
          <a:xfrm>
            <a:off x="10028871" y="5586929"/>
            <a:ext cx="31552" cy="31552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53873" y="0"/>
                </a:moveTo>
                <a:lnTo>
                  <a:pt x="26936" y="0"/>
                </a:lnTo>
                <a:lnTo>
                  <a:pt x="26936" y="26936"/>
                </a:lnTo>
                <a:lnTo>
                  <a:pt x="0" y="26936"/>
                </a:lnTo>
                <a:lnTo>
                  <a:pt x="0" y="53860"/>
                </a:lnTo>
                <a:lnTo>
                  <a:pt x="53873" y="53860"/>
                </a:lnTo>
                <a:lnTo>
                  <a:pt x="538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6" name="object 106"/>
          <p:cNvSpPr/>
          <p:nvPr/>
        </p:nvSpPr>
        <p:spPr>
          <a:xfrm>
            <a:off x="10091847" y="5586930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36"/>
                </a:lnTo>
                <a:lnTo>
                  <a:pt x="26923" y="26936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7" name="object 107"/>
          <p:cNvSpPr/>
          <p:nvPr/>
        </p:nvSpPr>
        <p:spPr>
          <a:xfrm>
            <a:off x="10406703" y="5586930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36"/>
                </a:lnTo>
                <a:lnTo>
                  <a:pt x="26936" y="26936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8" name="object 108"/>
          <p:cNvSpPr/>
          <p:nvPr/>
        </p:nvSpPr>
        <p:spPr>
          <a:xfrm>
            <a:off x="10076101" y="5602677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24"/>
                </a:lnTo>
                <a:lnTo>
                  <a:pt x="26936" y="26924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09" name="object 109"/>
          <p:cNvSpPr/>
          <p:nvPr/>
        </p:nvSpPr>
        <p:spPr>
          <a:xfrm>
            <a:off x="9997385" y="5618415"/>
            <a:ext cx="31552" cy="15961"/>
          </a:xfrm>
          <a:custGeom>
            <a:avLst/>
            <a:gdLst/>
            <a:ahLst/>
            <a:cxnLst/>
            <a:rect l="l" t="t" r="r" b="b"/>
            <a:pathLst>
              <a:path w="53975" h="27304">
                <a:moveTo>
                  <a:pt x="53860" y="0"/>
                </a:moveTo>
                <a:lnTo>
                  <a:pt x="0" y="0"/>
                </a:lnTo>
                <a:lnTo>
                  <a:pt x="0" y="26936"/>
                </a:lnTo>
                <a:lnTo>
                  <a:pt x="53860" y="26936"/>
                </a:lnTo>
                <a:lnTo>
                  <a:pt x="538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0" name="object 110"/>
          <p:cNvSpPr/>
          <p:nvPr/>
        </p:nvSpPr>
        <p:spPr>
          <a:xfrm>
            <a:off x="10091847" y="5618415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36"/>
                </a:lnTo>
                <a:lnTo>
                  <a:pt x="26923" y="26936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1" name="object 111"/>
          <p:cNvSpPr/>
          <p:nvPr/>
        </p:nvSpPr>
        <p:spPr>
          <a:xfrm>
            <a:off x="10186301" y="5618415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36" y="0"/>
                </a:moveTo>
                <a:lnTo>
                  <a:pt x="0" y="0"/>
                </a:lnTo>
                <a:lnTo>
                  <a:pt x="0" y="26936"/>
                </a:lnTo>
                <a:lnTo>
                  <a:pt x="26936" y="26936"/>
                </a:lnTo>
                <a:lnTo>
                  <a:pt x="269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2" name="object 112"/>
          <p:cNvSpPr/>
          <p:nvPr/>
        </p:nvSpPr>
        <p:spPr>
          <a:xfrm>
            <a:off x="9997385" y="5650196"/>
            <a:ext cx="110245" cy="109874"/>
          </a:xfrm>
          <a:custGeom>
            <a:avLst/>
            <a:gdLst/>
            <a:ahLst/>
            <a:cxnLst/>
            <a:rect l="l" t="t" r="r" b="b"/>
            <a:pathLst>
              <a:path w="188594" h="187959">
                <a:moveTo>
                  <a:pt x="188518" y="0"/>
                </a:moveTo>
                <a:lnTo>
                  <a:pt x="0" y="0"/>
                </a:lnTo>
                <a:lnTo>
                  <a:pt x="0" y="26670"/>
                </a:lnTo>
                <a:lnTo>
                  <a:pt x="0" y="161290"/>
                </a:lnTo>
                <a:lnTo>
                  <a:pt x="0" y="187960"/>
                </a:lnTo>
                <a:lnTo>
                  <a:pt x="188518" y="187960"/>
                </a:lnTo>
                <a:lnTo>
                  <a:pt x="188518" y="161290"/>
                </a:lnTo>
                <a:lnTo>
                  <a:pt x="26936" y="161290"/>
                </a:lnTo>
                <a:lnTo>
                  <a:pt x="26936" y="26670"/>
                </a:lnTo>
                <a:lnTo>
                  <a:pt x="161594" y="26670"/>
                </a:lnTo>
                <a:lnTo>
                  <a:pt x="161594" y="161086"/>
                </a:lnTo>
                <a:lnTo>
                  <a:pt x="188518" y="161086"/>
                </a:lnTo>
                <a:lnTo>
                  <a:pt x="188518" y="26670"/>
                </a:lnTo>
                <a:lnTo>
                  <a:pt x="188518" y="26428"/>
                </a:lnTo>
                <a:lnTo>
                  <a:pt x="1885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3" name="object 113"/>
          <p:cNvSpPr/>
          <p:nvPr/>
        </p:nvSpPr>
        <p:spPr>
          <a:xfrm>
            <a:off x="10343740" y="5649900"/>
            <a:ext cx="15961" cy="15961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23" y="0"/>
                </a:moveTo>
                <a:lnTo>
                  <a:pt x="0" y="0"/>
                </a:lnTo>
                <a:lnTo>
                  <a:pt x="0" y="26936"/>
                </a:lnTo>
                <a:lnTo>
                  <a:pt x="26923" y="26936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4" name="object 114"/>
          <p:cNvSpPr/>
          <p:nvPr/>
        </p:nvSpPr>
        <p:spPr>
          <a:xfrm>
            <a:off x="10028877" y="5681384"/>
            <a:ext cx="47513" cy="47513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80797" y="0"/>
                </a:moveTo>
                <a:lnTo>
                  <a:pt x="0" y="0"/>
                </a:lnTo>
                <a:lnTo>
                  <a:pt x="0" y="80797"/>
                </a:lnTo>
                <a:lnTo>
                  <a:pt x="80797" y="80797"/>
                </a:lnTo>
                <a:lnTo>
                  <a:pt x="807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115" name="object 115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5697129"/>
            <a:ext cx="47231" cy="62977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10123332" y="5728616"/>
            <a:ext cx="15961" cy="31552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6923" y="0"/>
                </a:moveTo>
                <a:lnTo>
                  <a:pt x="0" y="0"/>
                </a:lnTo>
                <a:lnTo>
                  <a:pt x="0" y="53860"/>
                </a:lnTo>
                <a:lnTo>
                  <a:pt x="26923" y="53860"/>
                </a:lnTo>
                <a:lnTo>
                  <a:pt x="26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7" name="object 117"/>
          <p:cNvSpPr/>
          <p:nvPr/>
        </p:nvSpPr>
        <p:spPr>
          <a:xfrm>
            <a:off x="10359480" y="5728616"/>
            <a:ext cx="31552" cy="31552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53835" y="26936"/>
                </a:moveTo>
                <a:lnTo>
                  <a:pt x="26936" y="26936"/>
                </a:lnTo>
                <a:lnTo>
                  <a:pt x="26936" y="0"/>
                </a:lnTo>
                <a:lnTo>
                  <a:pt x="0" y="0"/>
                </a:lnTo>
                <a:lnTo>
                  <a:pt x="0" y="26936"/>
                </a:lnTo>
                <a:lnTo>
                  <a:pt x="26924" y="26936"/>
                </a:lnTo>
                <a:lnTo>
                  <a:pt x="26924" y="53860"/>
                </a:lnTo>
                <a:lnTo>
                  <a:pt x="53835" y="53860"/>
                </a:lnTo>
                <a:lnTo>
                  <a:pt x="53835" y="269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8" name="object 118"/>
          <p:cNvSpPr/>
          <p:nvPr/>
        </p:nvSpPr>
        <p:spPr>
          <a:xfrm>
            <a:off x="504371" y="1617819"/>
            <a:ext cx="186340" cy="185598"/>
          </a:xfrm>
          <a:custGeom>
            <a:avLst/>
            <a:gdLst/>
            <a:ahLst/>
            <a:cxnLst/>
            <a:rect l="l" t="t" r="r" b="b"/>
            <a:pathLst>
              <a:path w="318769" h="317500">
                <a:moveTo>
                  <a:pt x="318312" y="0"/>
                </a:moveTo>
                <a:lnTo>
                  <a:pt x="298588" y="1400"/>
                </a:lnTo>
                <a:lnTo>
                  <a:pt x="272834" y="2239"/>
                </a:lnTo>
                <a:lnTo>
                  <a:pt x="248804" y="2648"/>
                </a:lnTo>
                <a:lnTo>
                  <a:pt x="83146" y="2755"/>
                </a:lnTo>
                <a:lnTo>
                  <a:pt x="52663" y="2239"/>
                </a:lnTo>
                <a:lnTo>
                  <a:pt x="27536" y="1400"/>
                </a:lnTo>
                <a:lnTo>
                  <a:pt x="4597" y="0"/>
                </a:lnTo>
                <a:lnTo>
                  <a:pt x="4597" y="30772"/>
                </a:lnTo>
                <a:lnTo>
                  <a:pt x="25403" y="29564"/>
                </a:lnTo>
                <a:lnTo>
                  <a:pt x="50425" y="28703"/>
                </a:lnTo>
                <a:lnTo>
                  <a:pt x="83146" y="28016"/>
                </a:lnTo>
                <a:lnTo>
                  <a:pt x="265480" y="28016"/>
                </a:lnTo>
                <a:lnTo>
                  <a:pt x="265480" y="276504"/>
                </a:lnTo>
                <a:lnTo>
                  <a:pt x="76263" y="276504"/>
                </a:lnTo>
                <a:lnTo>
                  <a:pt x="58591" y="276268"/>
                </a:lnTo>
                <a:lnTo>
                  <a:pt x="37955" y="275645"/>
                </a:lnTo>
                <a:lnTo>
                  <a:pt x="17407" y="274763"/>
                </a:lnTo>
                <a:lnTo>
                  <a:pt x="0" y="273748"/>
                </a:lnTo>
                <a:lnTo>
                  <a:pt x="0" y="304063"/>
                </a:lnTo>
                <a:lnTo>
                  <a:pt x="22194" y="302855"/>
                </a:lnTo>
                <a:lnTo>
                  <a:pt x="45889" y="301994"/>
                </a:lnTo>
                <a:lnTo>
                  <a:pt x="76263" y="301307"/>
                </a:lnTo>
                <a:lnTo>
                  <a:pt x="265480" y="301307"/>
                </a:lnTo>
                <a:lnTo>
                  <a:pt x="265480" y="317385"/>
                </a:lnTo>
                <a:lnTo>
                  <a:pt x="316915" y="317385"/>
                </a:lnTo>
                <a:lnTo>
                  <a:pt x="316658" y="287208"/>
                </a:lnTo>
                <a:lnTo>
                  <a:pt x="316471" y="102425"/>
                </a:lnTo>
                <a:lnTo>
                  <a:pt x="316868" y="48974"/>
                </a:lnTo>
                <a:lnTo>
                  <a:pt x="317435" y="24337"/>
                </a:lnTo>
                <a:lnTo>
                  <a:pt x="318312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19" name="object 119"/>
          <p:cNvSpPr/>
          <p:nvPr/>
        </p:nvSpPr>
        <p:spPr>
          <a:xfrm>
            <a:off x="753503" y="1592314"/>
            <a:ext cx="214551" cy="228286"/>
          </a:xfrm>
          <a:custGeom>
            <a:avLst/>
            <a:gdLst/>
            <a:ahLst/>
            <a:cxnLst/>
            <a:rect l="l" t="t" r="r" b="b"/>
            <a:pathLst>
              <a:path w="367030" h="390525">
                <a:moveTo>
                  <a:pt x="346303" y="112534"/>
                </a:moveTo>
                <a:lnTo>
                  <a:pt x="317843" y="158909"/>
                </a:lnTo>
                <a:lnTo>
                  <a:pt x="267214" y="218168"/>
                </a:lnTo>
                <a:lnTo>
                  <a:pt x="231507" y="248489"/>
                </a:lnTo>
                <a:lnTo>
                  <a:pt x="187764" y="277063"/>
                </a:lnTo>
                <a:lnTo>
                  <a:pt x="135152" y="302235"/>
                </a:lnTo>
                <a:lnTo>
                  <a:pt x="72841" y="322349"/>
                </a:lnTo>
                <a:lnTo>
                  <a:pt x="0" y="335749"/>
                </a:lnTo>
                <a:lnTo>
                  <a:pt x="24790" y="390410"/>
                </a:lnTo>
                <a:lnTo>
                  <a:pt x="40699" y="384911"/>
                </a:lnTo>
                <a:lnTo>
                  <a:pt x="89059" y="370122"/>
                </a:lnTo>
                <a:lnTo>
                  <a:pt x="104711" y="365137"/>
                </a:lnTo>
                <a:lnTo>
                  <a:pt x="166108" y="338850"/>
                </a:lnTo>
                <a:lnTo>
                  <a:pt x="217310" y="308542"/>
                </a:lnTo>
                <a:lnTo>
                  <a:pt x="259319" y="275747"/>
                </a:lnTo>
                <a:lnTo>
                  <a:pt x="293136" y="241998"/>
                </a:lnTo>
                <a:lnTo>
                  <a:pt x="319763" y="208830"/>
                </a:lnTo>
                <a:lnTo>
                  <a:pt x="355448" y="150375"/>
                </a:lnTo>
                <a:lnTo>
                  <a:pt x="366509" y="128155"/>
                </a:lnTo>
                <a:lnTo>
                  <a:pt x="346303" y="112534"/>
                </a:lnTo>
                <a:close/>
              </a:path>
              <a:path w="367030" h="390525">
                <a:moveTo>
                  <a:pt x="31673" y="0"/>
                </a:moveTo>
                <a:lnTo>
                  <a:pt x="17894" y="22047"/>
                </a:lnTo>
                <a:lnTo>
                  <a:pt x="57951" y="41202"/>
                </a:lnTo>
                <a:lnTo>
                  <a:pt x="90346" y="63326"/>
                </a:lnTo>
                <a:lnTo>
                  <a:pt x="117747" y="89153"/>
                </a:lnTo>
                <a:lnTo>
                  <a:pt x="142824" y="119418"/>
                </a:lnTo>
                <a:lnTo>
                  <a:pt x="183248" y="74866"/>
                </a:lnTo>
                <a:lnTo>
                  <a:pt x="162270" y="59486"/>
                </a:lnTo>
                <a:lnTo>
                  <a:pt x="130535" y="39671"/>
                </a:lnTo>
                <a:lnTo>
                  <a:pt x="87263" y="18738"/>
                </a:lnTo>
                <a:lnTo>
                  <a:pt x="31673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0" name="object 120"/>
          <p:cNvSpPr/>
          <p:nvPr/>
        </p:nvSpPr>
        <p:spPr>
          <a:xfrm>
            <a:off x="1004203" y="1586944"/>
            <a:ext cx="259837" cy="211953"/>
          </a:xfrm>
          <a:custGeom>
            <a:avLst/>
            <a:gdLst/>
            <a:ahLst/>
            <a:cxnLst/>
            <a:rect l="l" t="t" r="r" b="b"/>
            <a:pathLst>
              <a:path w="444500" h="362585">
                <a:moveTo>
                  <a:pt x="287515" y="44551"/>
                </a:moveTo>
                <a:lnTo>
                  <a:pt x="263639" y="56489"/>
                </a:lnTo>
                <a:lnTo>
                  <a:pt x="293589" y="109240"/>
                </a:lnTo>
                <a:lnTo>
                  <a:pt x="318462" y="160943"/>
                </a:lnTo>
                <a:lnTo>
                  <a:pt x="338616" y="210935"/>
                </a:lnTo>
                <a:lnTo>
                  <a:pt x="354408" y="258554"/>
                </a:lnTo>
                <a:lnTo>
                  <a:pt x="366194" y="303135"/>
                </a:lnTo>
                <a:lnTo>
                  <a:pt x="374332" y="344017"/>
                </a:lnTo>
                <a:lnTo>
                  <a:pt x="428993" y="322427"/>
                </a:lnTo>
                <a:lnTo>
                  <a:pt x="413557" y="274914"/>
                </a:lnTo>
                <a:lnTo>
                  <a:pt x="396097" y="231317"/>
                </a:lnTo>
                <a:lnTo>
                  <a:pt x="375450" y="188150"/>
                </a:lnTo>
                <a:lnTo>
                  <a:pt x="350456" y="141922"/>
                </a:lnTo>
                <a:lnTo>
                  <a:pt x="330187" y="108567"/>
                </a:lnTo>
                <a:lnTo>
                  <a:pt x="313955" y="83988"/>
                </a:lnTo>
                <a:lnTo>
                  <a:pt x="287515" y="44551"/>
                </a:lnTo>
                <a:close/>
              </a:path>
              <a:path w="444500" h="362585">
                <a:moveTo>
                  <a:pt x="400050" y="0"/>
                </a:moveTo>
                <a:lnTo>
                  <a:pt x="382891" y="3475"/>
                </a:lnTo>
                <a:lnTo>
                  <a:pt x="368879" y="12979"/>
                </a:lnTo>
                <a:lnTo>
                  <a:pt x="359432" y="27131"/>
                </a:lnTo>
                <a:lnTo>
                  <a:pt x="355968" y="44551"/>
                </a:lnTo>
                <a:lnTo>
                  <a:pt x="359368" y="61783"/>
                </a:lnTo>
                <a:lnTo>
                  <a:pt x="368707" y="75957"/>
                </a:lnTo>
                <a:lnTo>
                  <a:pt x="382698" y="85565"/>
                </a:lnTo>
                <a:lnTo>
                  <a:pt x="400050" y="89103"/>
                </a:lnTo>
                <a:lnTo>
                  <a:pt x="417212" y="85565"/>
                </a:lnTo>
                <a:lnTo>
                  <a:pt x="431233" y="75957"/>
                </a:lnTo>
                <a:lnTo>
                  <a:pt x="435943" y="68897"/>
                </a:lnTo>
                <a:lnTo>
                  <a:pt x="400050" y="68897"/>
                </a:lnTo>
                <a:lnTo>
                  <a:pt x="390438" y="66902"/>
                </a:lnTo>
                <a:lnTo>
                  <a:pt x="382714" y="61548"/>
                </a:lnTo>
                <a:lnTo>
                  <a:pt x="377572" y="53783"/>
                </a:lnTo>
                <a:lnTo>
                  <a:pt x="375704" y="44551"/>
                </a:lnTo>
                <a:lnTo>
                  <a:pt x="377572" y="35132"/>
                </a:lnTo>
                <a:lnTo>
                  <a:pt x="382714" y="27387"/>
                </a:lnTo>
                <a:lnTo>
                  <a:pt x="390438" y="22138"/>
                </a:lnTo>
                <a:lnTo>
                  <a:pt x="400050" y="20205"/>
                </a:lnTo>
                <a:lnTo>
                  <a:pt x="435941" y="20205"/>
                </a:lnTo>
                <a:lnTo>
                  <a:pt x="431057" y="12979"/>
                </a:lnTo>
                <a:lnTo>
                  <a:pt x="417014" y="3475"/>
                </a:lnTo>
                <a:lnTo>
                  <a:pt x="400050" y="0"/>
                </a:lnTo>
                <a:close/>
              </a:path>
              <a:path w="444500" h="362585">
                <a:moveTo>
                  <a:pt x="435941" y="20205"/>
                </a:moveTo>
                <a:lnTo>
                  <a:pt x="400050" y="20205"/>
                </a:lnTo>
                <a:lnTo>
                  <a:pt x="409208" y="22072"/>
                </a:lnTo>
                <a:lnTo>
                  <a:pt x="416812" y="27211"/>
                </a:lnTo>
                <a:lnTo>
                  <a:pt x="422004" y="34934"/>
                </a:lnTo>
                <a:lnTo>
                  <a:pt x="423926" y="44551"/>
                </a:lnTo>
                <a:lnTo>
                  <a:pt x="422004" y="53975"/>
                </a:lnTo>
                <a:lnTo>
                  <a:pt x="416812" y="61720"/>
                </a:lnTo>
                <a:lnTo>
                  <a:pt x="409208" y="66966"/>
                </a:lnTo>
                <a:lnTo>
                  <a:pt x="400050" y="68897"/>
                </a:lnTo>
                <a:lnTo>
                  <a:pt x="435943" y="68897"/>
                </a:lnTo>
                <a:lnTo>
                  <a:pt x="440689" y="61783"/>
                </a:lnTo>
                <a:lnTo>
                  <a:pt x="444157" y="44551"/>
                </a:lnTo>
                <a:lnTo>
                  <a:pt x="440622" y="27131"/>
                </a:lnTo>
                <a:lnTo>
                  <a:pt x="435941" y="20205"/>
                </a:lnTo>
                <a:close/>
              </a:path>
              <a:path w="444500" h="362585">
                <a:moveTo>
                  <a:pt x="116662" y="45935"/>
                </a:moveTo>
                <a:lnTo>
                  <a:pt x="113174" y="102516"/>
                </a:lnTo>
                <a:lnTo>
                  <a:pt x="92501" y="204961"/>
                </a:lnTo>
                <a:lnTo>
                  <a:pt x="70334" y="258910"/>
                </a:lnTo>
                <a:lnTo>
                  <a:pt x="45457" y="298705"/>
                </a:lnTo>
                <a:lnTo>
                  <a:pt x="0" y="346773"/>
                </a:lnTo>
                <a:lnTo>
                  <a:pt x="19303" y="362394"/>
                </a:lnTo>
                <a:lnTo>
                  <a:pt x="58836" y="328714"/>
                </a:lnTo>
                <a:lnTo>
                  <a:pt x="90159" y="295090"/>
                </a:lnTo>
                <a:lnTo>
                  <a:pt x="114621" y="259892"/>
                </a:lnTo>
                <a:lnTo>
                  <a:pt x="133572" y="221489"/>
                </a:lnTo>
                <a:lnTo>
                  <a:pt x="148361" y="178249"/>
                </a:lnTo>
                <a:lnTo>
                  <a:pt x="160338" y="128543"/>
                </a:lnTo>
                <a:lnTo>
                  <a:pt x="170853" y="70739"/>
                </a:lnTo>
                <a:lnTo>
                  <a:pt x="171322" y="68440"/>
                </a:lnTo>
                <a:lnTo>
                  <a:pt x="176364" y="60172"/>
                </a:lnTo>
                <a:lnTo>
                  <a:pt x="176364" y="56489"/>
                </a:lnTo>
                <a:lnTo>
                  <a:pt x="170408" y="54660"/>
                </a:lnTo>
                <a:lnTo>
                  <a:pt x="167170" y="54203"/>
                </a:lnTo>
                <a:lnTo>
                  <a:pt x="116662" y="45935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1" name="object 121"/>
          <p:cNvSpPr/>
          <p:nvPr/>
        </p:nvSpPr>
        <p:spPr>
          <a:xfrm>
            <a:off x="1301088" y="1590431"/>
            <a:ext cx="210468" cy="231626"/>
          </a:xfrm>
          <a:custGeom>
            <a:avLst/>
            <a:gdLst/>
            <a:ahLst/>
            <a:cxnLst/>
            <a:rect l="l" t="t" r="r" b="b"/>
            <a:pathLst>
              <a:path w="360044" h="396239">
                <a:moveTo>
                  <a:pt x="127228" y="0"/>
                </a:moveTo>
                <a:lnTo>
                  <a:pt x="118247" y="42126"/>
                </a:lnTo>
                <a:lnTo>
                  <a:pt x="96363" y="99407"/>
                </a:lnTo>
                <a:lnTo>
                  <a:pt x="71299" y="139866"/>
                </a:lnTo>
                <a:lnTo>
                  <a:pt x="39522" y="172403"/>
                </a:lnTo>
                <a:lnTo>
                  <a:pt x="0" y="197967"/>
                </a:lnTo>
                <a:lnTo>
                  <a:pt x="14236" y="219557"/>
                </a:lnTo>
                <a:lnTo>
                  <a:pt x="55829" y="196305"/>
                </a:lnTo>
                <a:lnTo>
                  <a:pt x="90016" y="170297"/>
                </a:lnTo>
                <a:lnTo>
                  <a:pt x="119380" y="138951"/>
                </a:lnTo>
                <a:lnTo>
                  <a:pt x="146507" y="99682"/>
                </a:lnTo>
                <a:lnTo>
                  <a:pt x="299466" y="99682"/>
                </a:lnTo>
                <a:lnTo>
                  <a:pt x="285175" y="166596"/>
                </a:lnTo>
                <a:lnTo>
                  <a:pt x="263974" y="221296"/>
                </a:lnTo>
                <a:lnTo>
                  <a:pt x="237356" y="265044"/>
                </a:lnTo>
                <a:lnTo>
                  <a:pt x="206813" y="299103"/>
                </a:lnTo>
                <a:lnTo>
                  <a:pt x="173840" y="324735"/>
                </a:lnTo>
                <a:lnTo>
                  <a:pt x="139931" y="343202"/>
                </a:lnTo>
                <a:lnTo>
                  <a:pt x="75278" y="363689"/>
                </a:lnTo>
                <a:lnTo>
                  <a:pt x="24803" y="370662"/>
                </a:lnTo>
                <a:lnTo>
                  <a:pt x="29845" y="395935"/>
                </a:lnTo>
                <a:lnTo>
                  <a:pt x="100052" y="386738"/>
                </a:lnTo>
                <a:lnTo>
                  <a:pt x="137778" y="377539"/>
                </a:lnTo>
                <a:lnTo>
                  <a:pt x="175845" y="363635"/>
                </a:lnTo>
                <a:lnTo>
                  <a:pt x="213197" y="343796"/>
                </a:lnTo>
                <a:lnTo>
                  <a:pt x="248779" y="316794"/>
                </a:lnTo>
                <a:lnTo>
                  <a:pt x="281536" y="281399"/>
                </a:lnTo>
                <a:lnTo>
                  <a:pt x="310412" y="236383"/>
                </a:lnTo>
                <a:lnTo>
                  <a:pt x="334352" y="180517"/>
                </a:lnTo>
                <a:lnTo>
                  <a:pt x="354383" y="112175"/>
                </a:lnTo>
                <a:lnTo>
                  <a:pt x="359625" y="95999"/>
                </a:lnTo>
                <a:lnTo>
                  <a:pt x="334835" y="70738"/>
                </a:lnTo>
                <a:lnTo>
                  <a:pt x="319383" y="72353"/>
                </a:lnTo>
                <a:lnTo>
                  <a:pt x="297734" y="73664"/>
                </a:lnTo>
                <a:lnTo>
                  <a:pt x="275915" y="74544"/>
                </a:lnTo>
                <a:lnTo>
                  <a:pt x="259956" y="74866"/>
                </a:lnTo>
                <a:lnTo>
                  <a:pt x="159829" y="74866"/>
                </a:lnTo>
                <a:lnTo>
                  <a:pt x="178206" y="28486"/>
                </a:lnTo>
                <a:lnTo>
                  <a:pt x="185547" y="20675"/>
                </a:lnTo>
                <a:lnTo>
                  <a:pt x="185547" y="16535"/>
                </a:lnTo>
                <a:lnTo>
                  <a:pt x="181419" y="15163"/>
                </a:lnTo>
                <a:lnTo>
                  <a:pt x="127228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2" name="object 122"/>
          <p:cNvSpPr/>
          <p:nvPr/>
        </p:nvSpPr>
        <p:spPr>
          <a:xfrm>
            <a:off x="1574632" y="1594464"/>
            <a:ext cx="138827" cy="223089"/>
          </a:xfrm>
          <a:custGeom>
            <a:avLst/>
            <a:gdLst/>
            <a:ahLst/>
            <a:cxnLst/>
            <a:rect l="l" t="t" r="r" b="b"/>
            <a:pathLst>
              <a:path w="237489" h="381635">
                <a:moveTo>
                  <a:pt x="0" y="0"/>
                </a:moveTo>
                <a:lnTo>
                  <a:pt x="866" y="12214"/>
                </a:lnTo>
                <a:lnTo>
                  <a:pt x="1435" y="26752"/>
                </a:lnTo>
                <a:lnTo>
                  <a:pt x="1841" y="54190"/>
                </a:lnTo>
                <a:lnTo>
                  <a:pt x="1841" y="286143"/>
                </a:lnTo>
                <a:lnTo>
                  <a:pt x="1492" y="328512"/>
                </a:lnTo>
                <a:lnTo>
                  <a:pt x="457" y="381215"/>
                </a:lnTo>
                <a:lnTo>
                  <a:pt x="53276" y="381215"/>
                </a:lnTo>
                <a:lnTo>
                  <a:pt x="53004" y="357452"/>
                </a:lnTo>
                <a:lnTo>
                  <a:pt x="52806" y="160286"/>
                </a:lnTo>
                <a:lnTo>
                  <a:pt x="79954" y="170959"/>
                </a:lnTo>
                <a:lnTo>
                  <a:pt x="114931" y="188480"/>
                </a:lnTo>
                <a:lnTo>
                  <a:pt x="155247" y="215907"/>
                </a:lnTo>
                <a:lnTo>
                  <a:pt x="198412" y="256298"/>
                </a:lnTo>
                <a:lnTo>
                  <a:pt x="237007" y="214947"/>
                </a:lnTo>
                <a:lnTo>
                  <a:pt x="182581" y="180803"/>
                </a:lnTo>
                <a:lnTo>
                  <a:pt x="130957" y="157422"/>
                </a:lnTo>
                <a:lnTo>
                  <a:pt x="86308" y="142481"/>
                </a:lnTo>
                <a:lnTo>
                  <a:pt x="52806" y="133654"/>
                </a:lnTo>
                <a:lnTo>
                  <a:pt x="52806" y="25260"/>
                </a:lnTo>
                <a:lnTo>
                  <a:pt x="56959" y="10553"/>
                </a:lnTo>
                <a:lnTo>
                  <a:pt x="56959" y="5054"/>
                </a:lnTo>
                <a:lnTo>
                  <a:pt x="49606" y="4127"/>
                </a:lnTo>
                <a:lnTo>
                  <a:pt x="47307" y="4127"/>
                </a:lnTo>
                <a:lnTo>
                  <a:pt x="0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3" name="object 123"/>
          <p:cNvSpPr/>
          <p:nvPr/>
        </p:nvSpPr>
        <p:spPr>
          <a:xfrm>
            <a:off x="1756363" y="1592579"/>
            <a:ext cx="223089" cy="229399"/>
          </a:xfrm>
          <a:custGeom>
            <a:avLst/>
            <a:gdLst/>
            <a:ahLst/>
            <a:cxnLst/>
            <a:rect l="l" t="t" r="r" b="b"/>
            <a:pathLst>
              <a:path w="381635" h="392430">
                <a:moveTo>
                  <a:pt x="253072" y="59258"/>
                </a:moveTo>
                <a:lnTo>
                  <a:pt x="238836" y="79006"/>
                </a:lnTo>
                <a:lnTo>
                  <a:pt x="260911" y="86535"/>
                </a:lnTo>
                <a:lnTo>
                  <a:pt x="289310" y="98239"/>
                </a:lnTo>
                <a:lnTo>
                  <a:pt x="322098" y="115370"/>
                </a:lnTo>
                <a:lnTo>
                  <a:pt x="357339" y="139179"/>
                </a:lnTo>
                <a:lnTo>
                  <a:pt x="381215" y="98755"/>
                </a:lnTo>
                <a:lnTo>
                  <a:pt x="341360" y="83736"/>
                </a:lnTo>
                <a:lnTo>
                  <a:pt x="304566" y="72291"/>
                </a:lnTo>
                <a:lnTo>
                  <a:pt x="274061" y="64204"/>
                </a:lnTo>
                <a:lnTo>
                  <a:pt x="253072" y="59258"/>
                </a:lnTo>
                <a:close/>
              </a:path>
              <a:path w="381635" h="392430">
                <a:moveTo>
                  <a:pt x="191998" y="276504"/>
                </a:moveTo>
                <a:lnTo>
                  <a:pt x="152740" y="281764"/>
                </a:lnTo>
                <a:lnTo>
                  <a:pt x="124596" y="295508"/>
                </a:lnTo>
                <a:lnTo>
                  <a:pt x="107648" y="314678"/>
                </a:lnTo>
                <a:lnTo>
                  <a:pt x="101981" y="336219"/>
                </a:lnTo>
                <a:lnTo>
                  <a:pt x="107518" y="356987"/>
                </a:lnTo>
                <a:lnTo>
                  <a:pt x="124593" y="374913"/>
                </a:lnTo>
                <a:lnTo>
                  <a:pt x="153898" y="387501"/>
                </a:lnTo>
                <a:lnTo>
                  <a:pt x="196126" y="392252"/>
                </a:lnTo>
                <a:lnTo>
                  <a:pt x="246483" y="385311"/>
                </a:lnTo>
                <a:lnTo>
                  <a:pt x="273113" y="368422"/>
                </a:lnTo>
                <a:lnTo>
                  <a:pt x="273832" y="366991"/>
                </a:lnTo>
                <a:lnTo>
                  <a:pt x="192443" y="366991"/>
                </a:lnTo>
                <a:lnTo>
                  <a:pt x="172292" y="364285"/>
                </a:lnTo>
                <a:lnTo>
                  <a:pt x="157953" y="357057"/>
                </a:lnTo>
                <a:lnTo>
                  <a:pt x="149380" y="346642"/>
                </a:lnTo>
                <a:lnTo>
                  <a:pt x="146532" y="334378"/>
                </a:lnTo>
                <a:lnTo>
                  <a:pt x="150240" y="320102"/>
                </a:lnTo>
                <a:lnTo>
                  <a:pt x="160705" y="309746"/>
                </a:lnTo>
                <a:lnTo>
                  <a:pt x="176943" y="303438"/>
                </a:lnTo>
                <a:lnTo>
                  <a:pt x="197967" y="301307"/>
                </a:lnTo>
                <a:lnTo>
                  <a:pt x="310280" y="301307"/>
                </a:lnTo>
                <a:lnTo>
                  <a:pt x="304132" y="298772"/>
                </a:lnTo>
                <a:lnTo>
                  <a:pt x="282473" y="291198"/>
                </a:lnTo>
                <a:lnTo>
                  <a:pt x="281600" y="280174"/>
                </a:lnTo>
                <a:lnTo>
                  <a:pt x="235165" y="280174"/>
                </a:lnTo>
                <a:lnTo>
                  <a:pt x="220146" y="278245"/>
                </a:lnTo>
                <a:lnTo>
                  <a:pt x="207719" y="277134"/>
                </a:lnTo>
                <a:lnTo>
                  <a:pt x="198223" y="276626"/>
                </a:lnTo>
                <a:lnTo>
                  <a:pt x="191998" y="276504"/>
                </a:lnTo>
                <a:close/>
              </a:path>
              <a:path w="381635" h="392430">
                <a:moveTo>
                  <a:pt x="365995" y="328409"/>
                </a:moveTo>
                <a:lnTo>
                  <a:pt x="285673" y="328409"/>
                </a:lnTo>
                <a:lnTo>
                  <a:pt x="302969" y="338299"/>
                </a:lnTo>
                <a:lnTo>
                  <a:pt x="317893" y="347930"/>
                </a:lnTo>
                <a:lnTo>
                  <a:pt x="331865" y="358250"/>
                </a:lnTo>
                <a:lnTo>
                  <a:pt x="346303" y="370204"/>
                </a:lnTo>
                <a:lnTo>
                  <a:pt x="375259" y="333463"/>
                </a:lnTo>
                <a:lnTo>
                  <a:pt x="365995" y="328409"/>
                </a:lnTo>
                <a:close/>
              </a:path>
              <a:path w="381635" h="392430">
                <a:moveTo>
                  <a:pt x="310280" y="301307"/>
                </a:moveTo>
                <a:lnTo>
                  <a:pt x="197967" y="301307"/>
                </a:lnTo>
                <a:lnTo>
                  <a:pt x="209954" y="301995"/>
                </a:lnTo>
                <a:lnTo>
                  <a:pt x="220868" y="303715"/>
                </a:lnTo>
                <a:lnTo>
                  <a:pt x="230321" y="305952"/>
                </a:lnTo>
                <a:lnTo>
                  <a:pt x="237921" y="308190"/>
                </a:lnTo>
                <a:lnTo>
                  <a:pt x="237921" y="311416"/>
                </a:lnTo>
                <a:lnTo>
                  <a:pt x="239293" y="326567"/>
                </a:lnTo>
                <a:lnTo>
                  <a:pt x="239293" y="329793"/>
                </a:lnTo>
                <a:lnTo>
                  <a:pt x="235332" y="347425"/>
                </a:lnTo>
                <a:lnTo>
                  <a:pt x="224826" y="358898"/>
                </a:lnTo>
                <a:lnTo>
                  <a:pt x="209841" y="365119"/>
                </a:lnTo>
                <a:lnTo>
                  <a:pt x="192443" y="366991"/>
                </a:lnTo>
                <a:lnTo>
                  <a:pt x="273832" y="366991"/>
                </a:lnTo>
                <a:lnTo>
                  <a:pt x="283637" y="347487"/>
                </a:lnTo>
                <a:lnTo>
                  <a:pt x="285673" y="328409"/>
                </a:lnTo>
                <a:lnTo>
                  <a:pt x="365995" y="328409"/>
                </a:lnTo>
                <a:lnTo>
                  <a:pt x="347642" y="318396"/>
                </a:lnTo>
                <a:lnTo>
                  <a:pt x="324894" y="307335"/>
                </a:lnTo>
                <a:lnTo>
                  <a:pt x="310280" y="301307"/>
                </a:lnTo>
                <a:close/>
              </a:path>
              <a:path w="381635" h="392430">
                <a:moveTo>
                  <a:pt x="116760" y="108407"/>
                </a:moveTo>
                <a:lnTo>
                  <a:pt x="70269" y="108407"/>
                </a:lnTo>
                <a:lnTo>
                  <a:pt x="45984" y="179732"/>
                </a:lnTo>
                <a:lnTo>
                  <a:pt x="26866" y="237062"/>
                </a:lnTo>
                <a:lnTo>
                  <a:pt x="11883" y="283112"/>
                </a:lnTo>
                <a:lnTo>
                  <a:pt x="0" y="320598"/>
                </a:lnTo>
                <a:lnTo>
                  <a:pt x="47307" y="332549"/>
                </a:lnTo>
                <a:lnTo>
                  <a:pt x="62953" y="273854"/>
                </a:lnTo>
                <a:lnTo>
                  <a:pt x="78859" y="220496"/>
                </a:lnTo>
                <a:lnTo>
                  <a:pt x="93970" y="173840"/>
                </a:lnTo>
                <a:lnTo>
                  <a:pt x="107227" y="135255"/>
                </a:lnTo>
                <a:lnTo>
                  <a:pt x="116760" y="108407"/>
                </a:lnTo>
                <a:close/>
              </a:path>
              <a:path w="381635" h="392430">
                <a:moveTo>
                  <a:pt x="231038" y="141477"/>
                </a:moveTo>
                <a:lnTo>
                  <a:pt x="231258" y="153415"/>
                </a:lnTo>
                <a:lnTo>
                  <a:pt x="231362" y="165811"/>
                </a:lnTo>
                <a:lnTo>
                  <a:pt x="231482" y="209448"/>
                </a:lnTo>
                <a:lnTo>
                  <a:pt x="231997" y="229611"/>
                </a:lnTo>
                <a:lnTo>
                  <a:pt x="232810" y="247402"/>
                </a:lnTo>
                <a:lnTo>
                  <a:pt x="233879" y="263898"/>
                </a:lnTo>
                <a:lnTo>
                  <a:pt x="235165" y="280174"/>
                </a:lnTo>
                <a:lnTo>
                  <a:pt x="281600" y="280174"/>
                </a:lnTo>
                <a:lnTo>
                  <a:pt x="281308" y="276490"/>
                </a:lnTo>
                <a:lnTo>
                  <a:pt x="280108" y="256525"/>
                </a:lnTo>
                <a:lnTo>
                  <a:pt x="279169" y="232424"/>
                </a:lnTo>
                <a:lnTo>
                  <a:pt x="278848" y="209448"/>
                </a:lnTo>
                <a:lnTo>
                  <a:pt x="278878" y="194232"/>
                </a:lnTo>
                <a:lnTo>
                  <a:pt x="285229" y="153415"/>
                </a:lnTo>
                <a:lnTo>
                  <a:pt x="285229" y="147904"/>
                </a:lnTo>
                <a:lnTo>
                  <a:pt x="231038" y="141477"/>
                </a:lnTo>
                <a:close/>
              </a:path>
              <a:path w="381635" h="392430">
                <a:moveTo>
                  <a:pt x="4597" y="82232"/>
                </a:moveTo>
                <a:lnTo>
                  <a:pt x="4597" y="113906"/>
                </a:lnTo>
                <a:lnTo>
                  <a:pt x="17832" y="112405"/>
                </a:lnTo>
                <a:lnTo>
                  <a:pt x="31237" y="111161"/>
                </a:lnTo>
                <a:lnTo>
                  <a:pt x="70269" y="108407"/>
                </a:lnTo>
                <a:lnTo>
                  <a:pt x="116760" y="108407"/>
                </a:lnTo>
                <a:lnTo>
                  <a:pt x="117576" y="106108"/>
                </a:lnTo>
                <a:lnTo>
                  <a:pt x="146884" y="103711"/>
                </a:lnTo>
                <a:lnTo>
                  <a:pt x="169770" y="101398"/>
                </a:lnTo>
                <a:lnTo>
                  <a:pt x="203009" y="97383"/>
                </a:lnTo>
                <a:lnTo>
                  <a:pt x="203368" y="85125"/>
                </a:lnTo>
                <a:lnTo>
                  <a:pt x="48579" y="85125"/>
                </a:lnTo>
                <a:lnTo>
                  <a:pt x="27614" y="84575"/>
                </a:lnTo>
                <a:lnTo>
                  <a:pt x="13628" y="83425"/>
                </a:lnTo>
                <a:lnTo>
                  <a:pt x="4597" y="82232"/>
                </a:lnTo>
                <a:close/>
              </a:path>
              <a:path w="381635" h="392430">
                <a:moveTo>
                  <a:pt x="107467" y="0"/>
                </a:moveTo>
                <a:lnTo>
                  <a:pt x="93179" y="42606"/>
                </a:lnTo>
                <a:lnTo>
                  <a:pt x="78549" y="84518"/>
                </a:lnTo>
                <a:lnTo>
                  <a:pt x="48579" y="85125"/>
                </a:lnTo>
                <a:lnTo>
                  <a:pt x="203368" y="85125"/>
                </a:lnTo>
                <a:lnTo>
                  <a:pt x="203480" y="81305"/>
                </a:lnTo>
                <a:lnTo>
                  <a:pt x="127215" y="81305"/>
                </a:lnTo>
                <a:lnTo>
                  <a:pt x="131289" y="70200"/>
                </a:lnTo>
                <a:lnTo>
                  <a:pt x="147447" y="32156"/>
                </a:lnTo>
                <a:lnTo>
                  <a:pt x="156616" y="22059"/>
                </a:lnTo>
                <a:lnTo>
                  <a:pt x="156616" y="16078"/>
                </a:lnTo>
                <a:lnTo>
                  <a:pt x="150177" y="14706"/>
                </a:lnTo>
                <a:lnTo>
                  <a:pt x="146532" y="13322"/>
                </a:lnTo>
                <a:lnTo>
                  <a:pt x="107467" y="0"/>
                </a:lnTo>
                <a:close/>
              </a:path>
              <a:path w="381635" h="392430">
                <a:moveTo>
                  <a:pt x="203923" y="66154"/>
                </a:moveTo>
                <a:lnTo>
                  <a:pt x="188003" y="70843"/>
                </a:lnTo>
                <a:lnTo>
                  <a:pt x="170918" y="74758"/>
                </a:lnTo>
                <a:lnTo>
                  <a:pt x="151158" y="78159"/>
                </a:lnTo>
                <a:lnTo>
                  <a:pt x="127215" y="81305"/>
                </a:lnTo>
                <a:lnTo>
                  <a:pt x="203480" y="81305"/>
                </a:lnTo>
                <a:lnTo>
                  <a:pt x="203923" y="66154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4" name="object 124"/>
          <p:cNvSpPr/>
          <p:nvPr/>
        </p:nvSpPr>
        <p:spPr>
          <a:xfrm>
            <a:off x="2017530" y="1582109"/>
            <a:ext cx="259837" cy="249444"/>
          </a:xfrm>
          <a:custGeom>
            <a:avLst/>
            <a:gdLst/>
            <a:ahLst/>
            <a:cxnLst/>
            <a:rect l="l" t="t" r="r" b="b"/>
            <a:pathLst>
              <a:path w="444500" h="426719">
                <a:moveTo>
                  <a:pt x="122656" y="234238"/>
                </a:moveTo>
                <a:lnTo>
                  <a:pt x="77177" y="234238"/>
                </a:lnTo>
                <a:lnTo>
                  <a:pt x="77177" y="426694"/>
                </a:lnTo>
                <a:lnTo>
                  <a:pt x="122656" y="426694"/>
                </a:lnTo>
                <a:lnTo>
                  <a:pt x="122656" y="234238"/>
                </a:lnTo>
                <a:close/>
              </a:path>
              <a:path w="444500" h="426719">
                <a:moveTo>
                  <a:pt x="329793" y="269621"/>
                </a:moveTo>
                <a:lnTo>
                  <a:pt x="287997" y="269621"/>
                </a:lnTo>
                <a:lnTo>
                  <a:pt x="287997" y="426694"/>
                </a:lnTo>
                <a:lnTo>
                  <a:pt x="329793" y="426694"/>
                </a:lnTo>
                <a:lnTo>
                  <a:pt x="329793" y="269621"/>
                </a:lnTo>
                <a:close/>
              </a:path>
              <a:path w="444500" h="426719">
                <a:moveTo>
                  <a:pt x="351383" y="226441"/>
                </a:moveTo>
                <a:lnTo>
                  <a:pt x="265480" y="226441"/>
                </a:lnTo>
                <a:lnTo>
                  <a:pt x="249542" y="265091"/>
                </a:lnTo>
                <a:lnTo>
                  <a:pt x="225467" y="304812"/>
                </a:lnTo>
                <a:lnTo>
                  <a:pt x="192694" y="344962"/>
                </a:lnTo>
                <a:lnTo>
                  <a:pt x="150660" y="384898"/>
                </a:lnTo>
                <a:lnTo>
                  <a:pt x="166293" y="400050"/>
                </a:lnTo>
                <a:lnTo>
                  <a:pt x="193244" y="380577"/>
                </a:lnTo>
                <a:lnTo>
                  <a:pt x="224550" y="353437"/>
                </a:lnTo>
                <a:lnTo>
                  <a:pt x="257153" y="316996"/>
                </a:lnTo>
                <a:lnTo>
                  <a:pt x="287997" y="269621"/>
                </a:lnTo>
                <a:lnTo>
                  <a:pt x="329793" y="269621"/>
                </a:lnTo>
                <a:lnTo>
                  <a:pt x="329793" y="267322"/>
                </a:lnTo>
                <a:lnTo>
                  <a:pt x="366649" y="267322"/>
                </a:lnTo>
                <a:lnTo>
                  <a:pt x="364456" y="263157"/>
                </a:lnTo>
                <a:lnTo>
                  <a:pt x="351383" y="226441"/>
                </a:lnTo>
                <a:close/>
              </a:path>
              <a:path w="444500" h="426719">
                <a:moveTo>
                  <a:pt x="366649" y="267322"/>
                </a:moveTo>
                <a:lnTo>
                  <a:pt x="329793" y="267322"/>
                </a:lnTo>
                <a:lnTo>
                  <a:pt x="346697" y="299886"/>
                </a:lnTo>
                <a:lnTo>
                  <a:pt x="367515" y="329784"/>
                </a:lnTo>
                <a:lnTo>
                  <a:pt x="393930" y="358648"/>
                </a:lnTo>
                <a:lnTo>
                  <a:pt x="427621" y="388112"/>
                </a:lnTo>
                <a:lnTo>
                  <a:pt x="444169" y="372960"/>
                </a:lnTo>
                <a:lnTo>
                  <a:pt x="408351" y="333143"/>
                </a:lnTo>
                <a:lnTo>
                  <a:pt x="382612" y="297634"/>
                </a:lnTo>
                <a:lnTo>
                  <a:pt x="366649" y="267322"/>
                </a:lnTo>
                <a:close/>
              </a:path>
              <a:path w="444500" h="426719">
                <a:moveTo>
                  <a:pt x="124028" y="123101"/>
                </a:moveTo>
                <a:lnTo>
                  <a:pt x="73952" y="123101"/>
                </a:lnTo>
                <a:lnTo>
                  <a:pt x="67499" y="161449"/>
                </a:lnTo>
                <a:lnTo>
                  <a:pt x="54030" y="206687"/>
                </a:lnTo>
                <a:lnTo>
                  <a:pt x="32034" y="256405"/>
                </a:lnTo>
                <a:lnTo>
                  <a:pt x="0" y="308190"/>
                </a:lnTo>
                <a:lnTo>
                  <a:pt x="17005" y="322427"/>
                </a:lnTo>
                <a:lnTo>
                  <a:pt x="28214" y="310008"/>
                </a:lnTo>
                <a:lnTo>
                  <a:pt x="43300" y="291258"/>
                </a:lnTo>
                <a:lnTo>
                  <a:pt x="60282" y="266045"/>
                </a:lnTo>
                <a:lnTo>
                  <a:pt x="77177" y="234238"/>
                </a:lnTo>
                <a:lnTo>
                  <a:pt x="122656" y="234238"/>
                </a:lnTo>
                <a:lnTo>
                  <a:pt x="122656" y="214960"/>
                </a:lnTo>
                <a:lnTo>
                  <a:pt x="154397" y="214960"/>
                </a:lnTo>
                <a:lnTo>
                  <a:pt x="150783" y="208584"/>
                </a:lnTo>
                <a:lnTo>
                  <a:pt x="134949" y="169997"/>
                </a:lnTo>
                <a:lnTo>
                  <a:pt x="124028" y="123101"/>
                </a:lnTo>
                <a:close/>
              </a:path>
              <a:path w="444500" h="426719">
                <a:moveTo>
                  <a:pt x="154397" y="214960"/>
                </a:moveTo>
                <a:lnTo>
                  <a:pt x="122656" y="214960"/>
                </a:lnTo>
                <a:lnTo>
                  <a:pt x="132026" y="230544"/>
                </a:lnTo>
                <a:lnTo>
                  <a:pt x="142219" y="245959"/>
                </a:lnTo>
                <a:lnTo>
                  <a:pt x="153190" y="260685"/>
                </a:lnTo>
                <a:lnTo>
                  <a:pt x="164896" y="274205"/>
                </a:lnTo>
                <a:lnTo>
                  <a:pt x="182359" y="259969"/>
                </a:lnTo>
                <a:lnTo>
                  <a:pt x="167822" y="238647"/>
                </a:lnTo>
                <a:lnTo>
                  <a:pt x="154397" y="214960"/>
                </a:lnTo>
                <a:close/>
              </a:path>
              <a:path w="444500" h="426719">
                <a:moveTo>
                  <a:pt x="434975" y="205765"/>
                </a:moveTo>
                <a:lnTo>
                  <a:pt x="175933" y="205765"/>
                </a:lnTo>
                <a:lnTo>
                  <a:pt x="175933" y="226441"/>
                </a:lnTo>
                <a:lnTo>
                  <a:pt x="434975" y="226441"/>
                </a:lnTo>
                <a:lnTo>
                  <a:pt x="434975" y="205765"/>
                </a:lnTo>
                <a:close/>
              </a:path>
              <a:path w="444500" h="426719">
                <a:moveTo>
                  <a:pt x="329793" y="114376"/>
                </a:moveTo>
                <a:lnTo>
                  <a:pt x="287997" y="114376"/>
                </a:lnTo>
                <a:lnTo>
                  <a:pt x="287997" y="205765"/>
                </a:lnTo>
                <a:lnTo>
                  <a:pt x="329793" y="205765"/>
                </a:lnTo>
                <a:lnTo>
                  <a:pt x="329793" y="114376"/>
                </a:lnTo>
                <a:close/>
              </a:path>
              <a:path w="444500" h="426719">
                <a:moveTo>
                  <a:pt x="214045" y="23888"/>
                </a:moveTo>
                <a:lnTo>
                  <a:pt x="208468" y="62558"/>
                </a:lnTo>
                <a:lnTo>
                  <a:pt x="196303" y="99333"/>
                </a:lnTo>
                <a:lnTo>
                  <a:pt x="180263" y="132145"/>
                </a:lnTo>
                <a:lnTo>
                  <a:pt x="163055" y="158927"/>
                </a:lnTo>
                <a:lnTo>
                  <a:pt x="183286" y="170865"/>
                </a:lnTo>
                <a:lnTo>
                  <a:pt x="192351" y="160878"/>
                </a:lnTo>
                <a:lnTo>
                  <a:pt x="202796" y="148478"/>
                </a:lnTo>
                <a:lnTo>
                  <a:pt x="214275" y="133150"/>
                </a:lnTo>
                <a:lnTo>
                  <a:pt x="226440" y="114376"/>
                </a:lnTo>
                <a:lnTo>
                  <a:pt x="419366" y="114376"/>
                </a:lnTo>
                <a:lnTo>
                  <a:pt x="419366" y="93700"/>
                </a:lnTo>
                <a:lnTo>
                  <a:pt x="238391" y="93700"/>
                </a:lnTo>
                <a:lnTo>
                  <a:pt x="241415" y="87668"/>
                </a:lnTo>
                <a:lnTo>
                  <a:pt x="245338" y="79522"/>
                </a:lnTo>
                <a:lnTo>
                  <a:pt x="250728" y="67674"/>
                </a:lnTo>
                <a:lnTo>
                  <a:pt x="258152" y="50533"/>
                </a:lnTo>
                <a:lnTo>
                  <a:pt x="260883" y="48691"/>
                </a:lnTo>
                <a:lnTo>
                  <a:pt x="267322" y="44094"/>
                </a:lnTo>
                <a:lnTo>
                  <a:pt x="267322" y="37211"/>
                </a:lnTo>
                <a:lnTo>
                  <a:pt x="263639" y="35826"/>
                </a:lnTo>
                <a:lnTo>
                  <a:pt x="214045" y="23888"/>
                </a:lnTo>
                <a:close/>
              </a:path>
              <a:path w="444500" h="426719">
                <a:moveTo>
                  <a:pt x="170408" y="102425"/>
                </a:moveTo>
                <a:lnTo>
                  <a:pt x="12877" y="102425"/>
                </a:lnTo>
                <a:lnTo>
                  <a:pt x="12877" y="123101"/>
                </a:lnTo>
                <a:lnTo>
                  <a:pt x="170408" y="123101"/>
                </a:lnTo>
                <a:lnTo>
                  <a:pt x="170408" y="102425"/>
                </a:lnTo>
                <a:close/>
              </a:path>
              <a:path w="444500" h="426719">
                <a:moveTo>
                  <a:pt x="73507" y="457"/>
                </a:moveTo>
                <a:lnTo>
                  <a:pt x="75243" y="11994"/>
                </a:lnTo>
                <a:lnTo>
                  <a:pt x="76376" y="20388"/>
                </a:lnTo>
                <a:lnTo>
                  <a:pt x="76991" y="26626"/>
                </a:lnTo>
                <a:lnTo>
                  <a:pt x="77177" y="31699"/>
                </a:lnTo>
                <a:lnTo>
                  <a:pt x="77177" y="102425"/>
                </a:lnTo>
                <a:lnTo>
                  <a:pt x="122656" y="102425"/>
                </a:lnTo>
                <a:lnTo>
                  <a:pt x="122656" y="16535"/>
                </a:lnTo>
                <a:lnTo>
                  <a:pt x="126784" y="9194"/>
                </a:lnTo>
                <a:lnTo>
                  <a:pt x="127698" y="6896"/>
                </a:lnTo>
                <a:lnTo>
                  <a:pt x="127698" y="1384"/>
                </a:lnTo>
                <a:lnTo>
                  <a:pt x="122656" y="1384"/>
                </a:lnTo>
                <a:lnTo>
                  <a:pt x="73507" y="457"/>
                </a:lnTo>
                <a:close/>
              </a:path>
              <a:path w="444500" h="426719">
                <a:moveTo>
                  <a:pt x="284314" y="0"/>
                </a:moveTo>
                <a:lnTo>
                  <a:pt x="287997" y="93700"/>
                </a:lnTo>
                <a:lnTo>
                  <a:pt x="329793" y="93700"/>
                </a:lnTo>
                <a:lnTo>
                  <a:pt x="329793" y="16078"/>
                </a:lnTo>
                <a:lnTo>
                  <a:pt x="332105" y="10579"/>
                </a:lnTo>
                <a:lnTo>
                  <a:pt x="332994" y="8280"/>
                </a:lnTo>
                <a:lnTo>
                  <a:pt x="332994" y="2755"/>
                </a:lnTo>
                <a:lnTo>
                  <a:pt x="329336" y="1384"/>
                </a:lnTo>
                <a:lnTo>
                  <a:pt x="327507" y="1384"/>
                </a:lnTo>
                <a:lnTo>
                  <a:pt x="284314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5" name="object 125"/>
          <p:cNvSpPr/>
          <p:nvPr/>
        </p:nvSpPr>
        <p:spPr>
          <a:xfrm>
            <a:off x="2326766" y="1600370"/>
            <a:ext cx="207870" cy="211211"/>
          </a:xfrm>
          <a:custGeom>
            <a:avLst/>
            <a:gdLst/>
            <a:ahLst/>
            <a:cxnLst/>
            <a:rect l="l" t="t" r="r" b="b"/>
            <a:pathLst>
              <a:path w="355600" h="361314">
                <a:moveTo>
                  <a:pt x="328409" y="57861"/>
                </a:moveTo>
                <a:lnTo>
                  <a:pt x="220014" y="57861"/>
                </a:lnTo>
                <a:lnTo>
                  <a:pt x="259607" y="59521"/>
                </a:lnTo>
                <a:lnTo>
                  <a:pt x="290166" y="63552"/>
                </a:lnTo>
                <a:lnTo>
                  <a:pt x="312633" y="68528"/>
                </a:lnTo>
                <a:lnTo>
                  <a:pt x="327952" y="73025"/>
                </a:lnTo>
                <a:lnTo>
                  <a:pt x="328409" y="57861"/>
                </a:lnTo>
                <a:close/>
              </a:path>
              <a:path w="355600" h="361314">
                <a:moveTo>
                  <a:pt x="270078" y="24345"/>
                </a:moveTo>
                <a:lnTo>
                  <a:pt x="216276" y="26242"/>
                </a:lnTo>
                <a:lnTo>
                  <a:pt x="146977" y="35369"/>
                </a:lnTo>
                <a:lnTo>
                  <a:pt x="139536" y="36798"/>
                </a:lnTo>
                <a:lnTo>
                  <a:pt x="120789" y="39966"/>
                </a:lnTo>
                <a:lnTo>
                  <a:pt x="126314" y="67983"/>
                </a:lnTo>
                <a:lnTo>
                  <a:pt x="140115" y="65040"/>
                </a:lnTo>
                <a:lnTo>
                  <a:pt x="160248" y="61712"/>
                </a:lnTo>
                <a:lnTo>
                  <a:pt x="186839" y="58989"/>
                </a:lnTo>
                <a:lnTo>
                  <a:pt x="220014" y="57861"/>
                </a:lnTo>
                <a:lnTo>
                  <a:pt x="328409" y="57861"/>
                </a:lnTo>
                <a:lnTo>
                  <a:pt x="329323" y="27546"/>
                </a:lnTo>
                <a:lnTo>
                  <a:pt x="317871" y="26472"/>
                </a:lnTo>
                <a:lnTo>
                  <a:pt x="304868" y="25436"/>
                </a:lnTo>
                <a:lnTo>
                  <a:pt x="289281" y="24654"/>
                </a:lnTo>
                <a:lnTo>
                  <a:pt x="270078" y="24345"/>
                </a:lnTo>
                <a:close/>
              </a:path>
              <a:path w="355600" h="361314">
                <a:moveTo>
                  <a:pt x="132740" y="231952"/>
                </a:moveTo>
                <a:lnTo>
                  <a:pt x="125934" y="241718"/>
                </a:lnTo>
                <a:lnTo>
                  <a:pt x="118564" y="254969"/>
                </a:lnTo>
                <a:lnTo>
                  <a:pt x="112655" y="271409"/>
                </a:lnTo>
                <a:lnTo>
                  <a:pt x="110235" y="290741"/>
                </a:lnTo>
                <a:lnTo>
                  <a:pt x="116924" y="315382"/>
                </a:lnTo>
                <a:lnTo>
                  <a:pt x="138944" y="332878"/>
                </a:lnTo>
                <a:lnTo>
                  <a:pt x="179223" y="343313"/>
                </a:lnTo>
                <a:lnTo>
                  <a:pt x="240690" y="346773"/>
                </a:lnTo>
                <a:lnTo>
                  <a:pt x="285598" y="345674"/>
                </a:lnTo>
                <a:lnTo>
                  <a:pt x="319225" y="343154"/>
                </a:lnTo>
                <a:lnTo>
                  <a:pt x="341829" y="340376"/>
                </a:lnTo>
                <a:lnTo>
                  <a:pt x="353669" y="338505"/>
                </a:lnTo>
                <a:lnTo>
                  <a:pt x="354503" y="310019"/>
                </a:lnTo>
                <a:lnTo>
                  <a:pt x="219087" y="310019"/>
                </a:lnTo>
                <a:lnTo>
                  <a:pt x="188021" y="308686"/>
                </a:lnTo>
                <a:lnTo>
                  <a:pt x="164438" y="303825"/>
                </a:lnTo>
                <a:lnTo>
                  <a:pt x="149462" y="294139"/>
                </a:lnTo>
                <a:lnTo>
                  <a:pt x="144221" y="278333"/>
                </a:lnTo>
                <a:lnTo>
                  <a:pt x="145299" y="266357"/>
                </a:lnTo>
                <a:lnTo>
                  <a:pt x="148015" y="256921"/>
                </a:lnTo>
                <a:lnTo>
                  <a:pt x="151593" y="249465"/>
                </a:lnTo>
                <a:lnTo>
                  <a:pt x="155257" y="243433"/>
                </a:lnTo>
                <a:lnTo>
                  <a:pt x="132740" y="231952"/>
                </a:lnTo>
                <a:close/>
              </a:path>
              <a:path w="355600" h="361314">
                <a:moveTo>
                  <a:pt x="355041" y="291655"/>
                </a:moveTo>
                <a:lnTo>
                  <a:pt x="331735" y="297819"/>
                </a:lnTo>
                <a:lnTo>
                  <a:pt x="302918" y="303766"/>
                </a:lnTo>
                <a:lnTo>
                  <a:pt x="266174" y="308248"/>
                </a:lnTo>
                <a:lnTo>
                  <a:pt x="219087" y="310019"/>
                </a:lnTo>
                <a:lnTo>
                  <a:pt x="354503" y="310019"/>
                </a:lnTo>
                <a:lnTo>
                  <a:pt x="355041" y="291655"/>
                </a:lnTo>
                <a:close/>
              </a:path>
              <a:path w="355600" h="361314">
                <a:moveTo>
                  <a:pt x="14249" y="0"/>
                </a:moveTo>
                <a:lnTo>
                  <a:pt x="6590" y="78683"/>
                </a:lnTo>
                <a:lnTo>
                  <a:pt x="2295" y="129292"/>
                </a:lnTo>
                <a:lnTo>
                  <a:pt x="415" y="167156"/>
                </a:lnTo>
                <a:lnTo>
                  <a:pt x="0" y="207606"/>
                </a:lnTo>
                <a:lnTo>
                  <a:pt x="1070" y="261612"/>
                </a:lnTo>
                <a:lnTo>
                  <a:pt x="3735" y="304463"/>
                </a:lnTo>
                <a:lnTo>
                  <a:pt x="7174" y="337237"/>
                </a:lnTo>
                <a:lnTo>
                  <a:pt x="10566" y="361010"/>
                </a:lnTo>
                <a:lnTo>
                  <a:pt x="59245" y="355498"/>
                </a:lnTo>
                <a:lnTo>
                  <a:pt x="55908" y="336451"/>
                </a:lnTo>
                <a:lnTo>
                  <a:pt x="52133" y="307500"/>
                </a:lnTo>
                <a:lnTo>
                  <a:pt x="49044" y="266492"/>
                </a:lnTo>
                <a:lnTo>
                  <a:pt x="47764" y="211277"/>
                </a:lnTo>
                <a:lnTo>
                  <a:pt x="49752" y="138970"/>
                </a:lnTo>
                <a:lnTo>
                  <a:pt x="54367" y="81349"/>
                </a:lnTo>
                <a:lnTo>
                  <a:pt x="59589" y="41731"/>
                </a:lnTo>
                <a:lnTo>
                  <a:pt x="68440" y="16535"/>
                </a:lnTo>
                <a:lnTo>
                  <a:pt x="68440" y="11480"/>
                </a:lnTo>
                <a:lnTo>
                  <a:pt x="58343" y="9194"/>
                </a:lnTo>
                <a:lnTo>
                  <a:pt x="14249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6" name="object 126"/>
          <p:cNvSpPr/>
          <p:nvPr/>
        </p:nvSpPr>
        <p:spPr>
          <a:xfrm>
            <a:off x="2575885" y="1582379"/>
            <a:ext cx="256125" cy="251300"/>
          </a:xfrm>
          <a:custGeom>
            <a:avLst/>
            <a:gdLst/>
            <a:ahLst/>
            <a:cxnLst/>
            <a:rect l="l" t="t" r="r" b="b"/>
            <a:pathLst>
              <a:path w="438150" h="429894">
                <a:moveTo>
                  <a:pt x="409219" y="31229"/>
                </a:moveTo>
                <a:lnTo>
                  <a:pt x="144221" y="31229"/>
                </a:lnTo>
                <a:lnTo>
                  <a:pt x="144221" y="157086"/>
                </a:lnTo>
                <a:lnTo>
                  <a:pt x="409219" y="157086"/>
                </a:lnTo>
                <a:lnTo>
                  <a:pt x="409219" y="135953"/>
                </a:lnTo>
                <a:lnTo>
                  <a:pt x="183692" y="135953"/>
                </a:lnTo>
                <a:lnTo>
                  <a:pt x="183692" y="102882"/>
                </a:lnTo>
                <a:lnTo>
                  <a:pt x="409219" y="102882"/>
                </a:lnTo>
                <a:lnTo>
                  <a:pt x="409219" y="82676"/>
                </a:lnTo>
                <a:lnTo>
                  <a:pt x="183692" y="82676"/>
                </a:lnTo>
                <a:lnTo>
                  <a:pt x="183692" y="51447"/>
                </a:lnTo>
                <a:lnTo>
                  <a:pt x="409219" y="51447"/>
                </a:lnTo>
                <a:lnTo>
                  <a:pt x="409219" y="31229"/>
                </a:lnTo>
                <a:close/>
              </a:path>
              <a:path w="438150" h="429894">
                <a:moveTo>
                  <a:pt x="257644" y="102882"/>
                </a:moveTo>
                <a:lnTo>
                  <a:pt x="220446" y="102882"/>
                </a:lnTo>
                <a:lnTo>
                  <a:pt x="220446" y="135953"/>
                </a:lnTo>
                <a:lnTo>
                  <a:pt x="257644" y="135953"/>
                </a:lnTo>
                <a:lnTo>
                  <a:pt x="257644" y="102882"/>
                </a:lnTo>
                <a:close/>
              </a:path>
              <a:path w="438150" h="429894">
                <a:moveTo>
                  <a:pt x="332511" y="102882"/>
                </a:moveTo>
                <a:lnTo>
                  <a:pt x="294398" y="102882"/>
                </a:lnTo>
                <a:lnTo>
                  <a:pt x="294398" y="135953"/>
                </a:lnTo>
                <a:lnTo>
                  <a:pt x="332511" y="135953"/>
                </a:lnTo>
                <a:lnTo>
                  <a:pt x="332511" y="102882"/>
                </a:lnTo>
                <a:close/>
              </a:path>
              <a:path w="438150" h="429894">
                <a:moveTo>
                  <a:pt x="409219" y="102882"/>
                </a:moveTo>
                <a:lnTo>
                  <a:pt x="369735" y="102882"/>
                </a:lnTo>
                <a:lnTo>
                  <a:pt x="369735" y="135953"/>
                </a:lnTo>
                <a:lnTo>
                  <a:pt x="409219" y="135953"/>
                </a:lnTo>
                <a:lnTo>
                  <a:pt x="409219" y="102882"/>
                </a:lnTo>
                <a:close/>
              </a:path>
              <a:path w="438150" h="429894">
                <a:moveTo>
                  <a:pt x="257644" y="51447"/>
                </a:moveTo>
                <a:lnTo>
                  <a:pt x="220446" y="51447"/>
                </a:lnTo>
                <a:lnTo>
                  <a:pt x="220446" y="82676"/>
                </a:lnTo>
                <a:lnTo>
                  <a:pt x="257644" y="82676"/>
                </a:lnTo>
                <a:lnTo>
                  <a:pt x="257644" y="51447"/>
                </a:lnTo>
                <a:close/>
              </a:path>
              <a:path w="438150" h="429894">
                <a:moveTo>
                  <a:pt x="332511" y="51447"/>
                </a:moveTo>
                <a:lnTo>
                  <a:pt x="294398" y="51447"/>
                </a:lnTo>
                <a:lnTo>
                  <a:pt x="294398" y="82676"/>
                </a:lnTo>
                <a:lnTo>
                  <a:pt x="332511" y="82676"/>
                </a:lnTo>
                <a:lnTo>
                  <a:pt x="332511" y="51447"/>
                </a:lnTo>
                <a:close/>
              </a:path>
              <a:path w="438150" h="429894">
                <a:moveTo>
                  <a:pt x="409219" y="51447"/>
                </a:moveTo>
                <a:lnTo>
                  <a:pt x="369735" y="51447"/>
                </a:lnTo>
                <a:lnTo>
                  <a:pt x="369735" y="82676"/>
                </a:lnTo>
                <a:lnTo>
                  <a:pt x="409219" y="82676"/>
                </a:lnTo>
                <a:lnTo>
                  <a:pt x="409219" y="51447"/>
                </a:lnTo>
                <a:close/>
              </a:path>
              <a:path w="438150" h="429894">
                <a:moveTo>
                  <a:pt x="218617" y="1841"/>
                </a:moveTo>
                <a:lnTo>
                  <a:pt x="219289" y="5918"/>
                </a:lnTo>
                <a:lnTo>
                  <a:pt x="219838" y="11036"/>
                </a:lnTo>
                <a:lnTo>
                  <a:pt x="220283" y="19291"/>
                </a:lnTo>
                <a:lnTo>
                  <a:pt x="220446" y="31229"/>
                </a:lnTo>
                <a:lnTo>
                  <a:pt x="257644" y="31229"/>
                </a:lnTo>
                <a:lnTo>
                  <a:pt x="257644" y="19291"/>
                </a:lnTo>
                <a:lnTo>
                  <a:pt x="259956" y="15621"/>
                </a:lnTo>
                <a:lnTo>
                  <a:pt x="262242" y="11036"/>
                </a:lnTo>
                <a:lnTo>
                  <a:pt x="262242" y="5511"/>
                </a:lnTo>
                <a:lnTo>
                  <a:pt x="259486" y="4140"/>
                </a:lnTo>
                <a:lnTo>
                  <a:pt x="257644" y="4140"/>
                </a:lnTo>
                <a:lnTo>
                  <a:pt x="218617" y="1841"/>
                </a:lnTo>
                <a:close/>
              </a:path>
              <a:path w="438150" h="429894">
                <a:moveTo>
                  <a:pt x="291642" y="1841"/>
                </a:moveTo>
                <a:lnTo>
                  <a:pt x="293048" y="9280"/>
                </a:lnTo>
                <a:lnTo>
                  <a:pt x="293887" y="16887"/>
                </a:lnTo>
                <a:lnTo>
                  <a:pt x="294293" y="24319"/>
                </a:lnTo>
                <a:lnTo>
                  <a:pt x="294398" y="31229"/>
                </a:lnTo>
                <a:lnTo>
                  <a:pt x="332511" y="31229"/>
                </a:lnTo>
                <a:lnTo>
                  <a:pt x="332511" y="16535"/>
                </a:lnTo>
                <a:lnTo>
                  <a:pt x="334822" y="12865"/>
                </a:lnTo>
                <a:lnTo>
                  <a:pt x="336194" y="9651"/>
                </a:lnTo>
                <a:lnTo>
                  <a:pt x="336194" y="4140"/>
                </a:lnTo>
                <a:lnTo>
                  <a:pt x="333908" y="3213"/>
                </a:lnTo>
                <a:lnTo>
                  <a:pt x="332066" y="3213"/>
                </a:lnTo>
                <a:lnTo>
                  <a:pt x="291642" y="1841"/>
                </a:lnTo>
                <a:close/>
              </a:path>
              <a:path w="438150" h="429894">
                <a:moveTo>
                  <a:pt x="240652" y="299008"/>
                </a:moveTo>
                <a:lnTo>
                  <a:pt x="196570" y="299008"/>
                </a:lnTo>
                <a:lnTo>
                  <a:pt x="196570" y="384441"/>
                </a:lnTo>
                <a:lnTo>
                  <a:pt x="186458" y="386581"/>
                </a:lnTo>
                <a:lnTo>
                  <a:pt x="172516" y="389151"/>
                </a:lnTo>
                <a:lnTo>
                  <a:pt x="156594" y="391547"/>
                </a:lnTo>
                <a:lnTo>
                  <a:pt x="140538" y="393166"/>
                </a:lnTo>
                <a:lnTo>
                  <a:pt x="157060" y="424408"/>
                </a:lnTo>
                <a:lnTo>
                  <a:pt x="158457" y="426694"/>
                </a:lnTo>
                <a:lnTo>
                  <a:pt x="160286" y="429450"/>
                </a:lnTo>
                <a:lnTo>
                  <a:pt x="167170" y="429450"/>
                </a:lnTo>
                <a:lnTo>
                  <a:pt x="169011" y="426237"/>
                </a:lnTo>
                <a:lnTo>
                  <a:pt x="171767" y="421652"/>
                </a:lnTo>
                <a:lnTo>
                  <a:pt x="228312" y="403329"/>
                </a:lnTo>
                <a:lnTo>
                  <a:pt x="296240" y="378472"/>
                </a:lnTo>
                <a:lnTo>
                  <a:pt x="296719" y="374332"/>
                </a:lnTo>
                <a:lnTo>
                  <a:pt x="240652" y="374332"/>
                </a:lnTo>
                <a:lnTo>
                  <a:pt x="240652" y="299008"/>
                </a:lnTo>
                <a:close/>
              </a:path>
              <a:path w="438150" h="429894">
                <a:moveTo>
                  <a:pt x="420700" y="177749"/>
                </a:moveTo>
                <a:lnTo>
                  <a:pt x="132740" y="177749"/>
                </a:lnTo>
                <a:lnTo>
                  <a:pt x="132740" y="253542"/>
                </a:lnTo>
                <a:lnTo>
                  <a:pt x="126463" y="318720"/>
                </a:lnTo>
                <a:lnTo>
                  <a:pt x="111140" y="363659"/>
                </a:lnTo>
                <a:lnTo>
                  <a:pt x="92031" y="392922"/>
                </a:lnTo>
                <a:lnTo>
                  <a:pt x="74396" y="411073"/>
                </a:lnTo>
                <a:lnTo>
                  <a:pt x="89547" y="425767"/>
                </a:lnTo>
                <a:lnTo>
                  <a:pt x="114753" y="405059"/>
                </a:lnTo>
                <a:lnTo>
                  <a:pt x="138925" y="377547"/>
                </a:lnTo>
                <a:lnTo>
                  <a:pt x="159306" y="342455"/>
                </a:lnTo>
                <a:lnTo>
                  <a:pt x="173139" y="299008"/>
                </a:lnTo>
                <a:lnTo>
                  <a:pt x="428980" y="299008"/>
                </a:lnTo>
                <a:lnTo>
                  <a:pt x="428980" y="278333"/>
                </a:lnTo>
                <a:lnTo>
                  <a:pt x="175895" y="278333"/>
                </a:lnTo>
                <a:lnTo>
                  <a:pt x="177752" y="258100"/>
                </a:lnTo>
                <a:lnTo>
                  <a:pt x="178706" y="239417"/>
                </a:lnTo>
                <a:lnTo>
                  <a:pt x="178977" y="224599"/>
                </a:lnTo>
                <a:lnTo>
                  <a:pt x="179085" y="208064"/>
                </a:lnTo>
                <a:lnTo>
                  <a:pt x="179108" y="198424"/>
                </a:lnTo>
                <a:lnTo>
                  <a:pt x="420700" y="198424"/>
                </a:lnTo>
                <a:lnTo>
                  <a:pt x="420700" y="177749"/>
                </a:lnTo>
                <a:close/>
              </a:path>
              <a:path w="438150" h="429894">
                <a:moveTo>
                  <a:pt x="316433" y="299008"/>
                </a:moveTo>
                <a:lnTo>
                  <a:pt x="265468" y="299008"/>
                </a:lnTo>
                <a:lnTo>
                  <a:pt x="301398" y="356314"/>
                </a:lnTo>
                <a:lnTo>
                  <a:pt x="348311" y="393341"/>
                </a:lnTo>
                <a:lnTo>
                  <a:pt x="393418" y="414437"/>
                </a:lnTo>
                <a:lnTo>
                  <a:pt x="423925" y="423951"/>
                </a:lnTo>
                <a:lnTo>
                  <a:pt x="437692" y="406031"/>
                </a:lnTo>
                <a:lnTo>
                  <a:pt x="419397" y="399715"/>
                </a:lnTo>
                <a:lnTo>
                  <a:pt x="401183" y="391679"/>
                </a:lnTo>
                <a:lnTo>
                  <a:pt x="382278" y="380716"/>
                </a:lnTo>
                <a:lnTo>
                  <a:pt x="361911" y="365620"/>
                </a:lnTo>
                <a:lnTo>
                  <a:pt x="380153" y="355875"/>
                </a:lnTo>
                <a:lnTo>
                  <a:pt x="393439" y="347986"/>
                </a:lnTo>
                <a:lnTo>
                  <a:pt x="394568" y="347243"/>
                </a:lnTo>
                <a:lnTo>
                  <a:pt x="343547" y="347243"/>
                </a:lnTo>
                <a:lnTo>
                  <a:pt x="334397" y="335508"/>
                </a:lnTo>
                <a:lnTo>
                  <a:pt x="327232" y="323988"/>
                </a:lnTo>
                <a:lnTo>
                  <a:pt x="321446" y="312037"/>
                </a:lnTo>
                <a:lnTo>
                  <a:pt x="316433" y="299008"/>
                </a:lnTo>
                <a:close/>
              </a:path>
              <a:path w="438150" h="429894">
                <a:moveTo>
                  <a:pt x="88176" y="218643"/>
                </a:moveTo>
                <a:lnTo>
                  <a:pt x="61286" y="283383"/>
                </a:lnTo>
                <a:lnTo>
                  <a:pt x="35991" y="334606"/>
                </a:lnTo>
                <a:lnTo>
                  <a:pt x="14745" y="370676"/>
                </a:lnTo>
                <a:lnTo>
                  <a:pt x="0" y="389953"/>
                </a:lnTo>
                <a:lnTo>
                  <a:pt x="34442" y="418426"/>
                </a:lnTo>
                <a:lnTo>
                  <a:pt x="36271" y="419811"/>
                </a:lnTo>
                <a:lnTo>
                  <a:pt x="39484" y="421652"/>
                </a:lnTo>
                <a:lnTo>
                  <a:pt x="46393" y="421652"/>
                </a:lnTo>
                <a:lnTo>
                  <a:pt x="47751" y="418426"/>
                </a:lnTo>
                <a:lnTo>
                  <a:pt x="47751" y="410159"/>
                </a:lnTo>
                <a:lnTo>
                  <a:pt x="47282" y="407873"/>
                </a:lnTo>
                <a:lnTo>
                  <a:pt x="46837" y="405117"/>
                </a:lnTo>
                <a:lnTo>
                  <a:pt x="62061" y="366387"/>
                </a:lnTo>
                <a:lnTo>
                  <a:pt x="76684" y="327147"/>
                </a:lnTo>
                <a:lnTo>
                  <a:pt x="91652" y="283946"/>
                </a:lnTo>
                <a:lnTo>
                  <a:pt x="107911" y="233337"/>
                </a:lnTo>
                <a:lnTo>
                  <a:pt x="88176" y="218643"/>
                </a:lnTo>
                <a:close/>
              </a:path>
              <a:path w="438150" h="429894">
                <a:moveTo>
                  <a:pt x="298526" y="358724"/>
                </a:moveTo>
                <a:lnTo>
                  <a:pt x="287358" y="362000"/>
                </a:lnTo>
                <a:lnTo>
                  <a:pt x="274246" y="365666"/>
                </a:lnTo>
                <a:lnTo>
                  <a:pt x="258806" y="369763"/>
                </a:lnTo>
                <a:lnTo>
                  <a:pt x="240652" y="374332"/>
                </a:lnTo>
                <a:lnTo>
                  <a:pt x="296719" y="374332"/>
                </a:lnTo>
                <a:lnTo>
                  <a:pt x="298526" y="358724"/>
                </a:lnTo>
                <a:close/>
              </a:path>
              <a:path w="438150" h="429894">
                <a:moveTo>
                  <a:pt x="380746" y="300393"/>
                </a:moveTo>
                <a:lnTo>
                  <a:pt x="379136" y="306547"/>
                </a:lnTo>
                <a:lnTo>
                  <a:pt x="374381" y="315202"/>
                </a:lnTo>
                <a:lnTo>
                  <a:pt x="363509" y="328166"/>
                </a:lnTo>
                <a:lnTo>
                  <a:pt x="343547" y="347243"/>
                </a:lnTo>
                <a:lnTo>
                  <a:pt x="394568" y="347243"/>
                </a:lnTo>
                <a:lnTo>
                  <a:pt x="402677" y="341906"/>
                </a:lnTo>
                <a:lnTo>
                  <a:pt x="408774" y="337591"/>
                </a:lnTo>
                <a:lnTo>
                  <a:pt x="414743" y="336676"/>
                </a:lnTo>
                <a:lnTo>
                  <a:pt x="423925" y="334835"/>
                </a:lnTo>
                <a:lnTo>
                  <a:pt x="423925" y="328866"/>
                </a:lnTo>
                <a:lnTo>
                  <a:pt x="423011" y="327482"/>
                </a:lnTo>
                <a:lnTo>
                  <a:pt x="421170" y="326110"/>
                </a:lnTo>
                <a:lnTo>
                  <a:pt x="380746" y="300393"/>
                </a:lnTo>
                <a:close/>
              </a:path>
              <a:path w="438150" h="429894">
                <a:moveTo>
                  <a:pt x="399580" y="224599"/>
                </a:moveTo>
                <a:lnTo>
                  <a:pt x="199326" y="224599"/>
                </a:lnTo>
                <a:lnTo>
                  <a:pt x="199326" y="245275"/>
                </a:lnTo>
                <a:lnTo>
                  <a:pt x="399580" y="245275"/>
                </a:lnTo>
                <a:lnTo>
                  <a:pt x="399580" y="224599"/>
                </a:lnTo>
                <a:close/>
              </a:path>
              <a:path w="438150" h="429894">
                <a:moveTo>
                  <a:pt x="13766" y="123558"/>
                </a:moveTo>
                <a:lnTo>
                  <a:pt x="914" y="141935"/>
                </a:lnTo>
                <a:lnTo>
                  <a:pt x="22477" y="157947"/>
                </a:lnTo>
                <a:lnTo>
                  <a:pt x="40466" y="173618"/>
                </a:lnTo>
                <a:lnTo>
                  <a:pt x="56130" y="189980"/>
                </a:lnTo>
                <a:lnTo>
                  <a:pt x="70713" y="208064"/>
                </a:lnTo>
                <a:lnTo>
                  <a:pt x="101498" y="169494"/>
                </a:lnTo>
                <a:lnTo>
                  <a:pt x="77458" y="154883"/>
                </a:lnTo>
                <a:lnTo>
                  <a:pt x="51436" y="141182"/>
                </a:lnTo>
                <a:lnTo>
                  <a:pt x="28512" y="130153"/>
                </a:lnTo>
                <a:lnTo>
                  <a:pt x="13766" y="123558"/>
                </a:lnTo>
                <a:close/>
              </a:path>
              <a:path w="438150" h="429894">
                <a:moveTo>
                  <a:pt x="38112" y="0"/>
                </a:moveTo>
                <a:lnTo>
                  <a:pt x="25717" y="17919"/>
                </a:lnTo>
                <a:lnTo>
                  <a:pt x="43588" y="31567"/>
                </a:lnTo>
                <a:lnTo>
                  <a:pt x="62628" y="48918"/>
                </a:lnTo>
                <a:lnTo>
                  <a:pt x="80551" y="67649"/>
                </a:lnTo>
                <a:lnTo>
                  <a:pt x="95072" y="85432"/>
                </a:lnTo>
                <a:lnTo>
                  <a:pt x="127215" y="47307"/>
                </a:lnTo>
                <a:lnTo>
                  <a:pt x="104253" y="33068"/>
                </a:lnTo>
                <a:lnTo>
                  <a:pt x="78530" y="19176"/>
                </a:lnTo>
                <a:lnTo>
                  <a:pt x="54874" y="7523"/>
                </a:lnTo>
                <a:lnTo>
                  <a:pt x="38112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7" name="object 127"/>
          <p:cNvSpPr/>
          <p:nvPr/>
        </p:nvSpPr>
        <p:spPr>
          <a:xfrm>
            <a:off x="2865795" y="1582107"/>
            <a:ext cx="250928" cy="248701"/>
          </a:xfrm>
          <a:custGeom>
            <a:avLst/>
            <a:gdLst/>
            <a:ahLst/>
            <a:cxnLst/>
            <a:rect l="l" t="t" r="r" b="b"/>
            <a:pathLst>
              <a:path w="429260" h="425450">
                <a:moveTo>
                  <a:pt x="52362" y="285241"/>
                </a:moveTo>
                <a:lnTo>
                  <a:pt x="53709" y="304385"/>
                </a:lnTo>
                <a:lnTo>
                  <a:pt x="54044" y="309580"/>
                </a:lnTo>
                <a:lnTo>
                  <a:pt x="54084" y="310959"/>
                </a:lnTo>
                <a:lnTo>
                  <a:pt x="54203" y="425335"/>
                </a:lnTo>
                <a:lnTo>
                  <a:pt x="100596" y="425335"/>
                </a:lnTo>
                <a:lnTo>
                  <a:pt x="100596" y="405574"/>
                </a:lnTo>
                <a:lnTo>
                  <a:pt x="381228" y="405574"/>
                </a:lnTo>
                <a:lnTo>
                  <a:pt x="381228" y="384898"/>
                </a:lnTo>
                <a:lnTo>
                  <a:pt x="100596" y="384898"/>
                </a:lnTo>
                <a:lnTo>
                  <a:pt x="100596" y="300850"/>
                </a:lnTo>
                <a:lnTo>
                  <a:pt x="103797" y="297179"/>
                </a:lnTo>
                <a:lnTo>
                  <a:pt x="105638" y="293954"/>
                </a:lnTo>
                <a:lnTo>
                  <a:pt x="105638" y="287070"/>
                </a:lnTo>
                <a:lnTo>
                  <a:pt x="101955" y="286613"/>
                </a:lnTo>
                <a:lnTo>
                  <a:pt x="98755" y="286613"/>
                </a:lnTo>
                <a:lnTo>
                  <a:pt x="52362" y="285241"/>
                </a:lnTo>
                <a:close/>
              </a:path>
              <a:path w="429260" h="425450">
                <a:moveTo>
                  <a:pt x="381228" y="405574"/>
                </a:moveTo>
                <a:lnTo>
                  <a:pt x="332524" y="405574"/>
                </a:lnTo>
                <a:lnTo>
                  <a:pt x="332524" y="425335"/>
                </a:lnTo>
                <a:lnTo>
                  <a:pt x="381228" y="425335"/>
                </a:lnTo>
                <a:lnTo>
                  <a:pt x="381228" y="405574"/>
                </a:lnTo>
                <a:close/>
              </a:path>
              <a:path w="429260" h="425450">
                <a:moveTo>
                  <a:pt x="189699" y="269163"/>
                </a:moveTo>
                <a:lnTo>
                  <a:pt x="190507" y="278358"/>
                </a:lnTo>
                <a:lnTo>
                  <a:pt x="190818" y="282943"/>
                </a:lnTo>
                <a:lnTo>
                  <a:pt x="190939" y="285699"/>
                </a:lnTo>
                <a:lnTo>
                  <a:pt x="191058" y="384898"/>
                </a:lnTo>
                <a:lnTo>
                  <a:pt x="239737" y="384898"/>
                </a:lnTo>
                <a:lnTo>
                  <a:pt x="239737" y="285241"/>
                </a:lnTo>
                <a:lnTo>
                  <a:pt x="241579" y="282473"/>
                </a:lnTo>
                <a:lnTo>
                  <a:pt x="243890" y="278358"/>
                </a:lnTo>
                <a:lnTo>
                  <a:pt x="243890" y="270992"/>
                </a:lnTo>
                <a:lnTo>
                  <a:pt x="240207" y="270535"/>
                </a:lnTo>
                <a:lnTo>
                  <a:pt x="237451" y="270535"/>
                </a:lnTo>
                <a:lnTo>
                  <a:pt x="189699" y="269163"/>
                </a:lnTo>
                <a:close/>
              </a:path>
              <a:path w="429260" h="425450">
                <a:moveTo>
                  <a:pt x="330682" y="282943"/>
                </a:moveTo>
                <a:lnTo>
                  <a:pt x="331747" y="290031"/>
                </a:lnTo>
                <a:lnTo>
                  <a:pt x="332285" y="297179"/>
                </a:lnTo>
                <a:lnTo>
                  <a:pt x="332458" y="303088"/>
                </a:lnTo>
                <a:lnTo>
                  <a:pt x="332524" y="384898"/>
                </a:lnTo>
                <a:lnTo>
                  <a:pt x="381228" y="384898"/>
                </a:lnTo>
                <a:lnTo>
                  <a:pt x="381228" y="299478"/>
                </a:lnTo>
                <a:lnTo>
                  <a:pt x="383070" y="296252"/>
                </a:lnTo>
                <a:lnTo>
                  <a:pt x="385356" y="293039"/>
                </a:lnTo>
                <a:lnTo>
                  <a:pt x="385356" y="285699"/>
                </a:lnTo>
                <a:lnTo>
                  <a:pt x="382142" y="285241"/>
                </a:lnTo>
                <a:lnTo>
                  <a:pt x="379387" y="285241"/>
                </a:lnTo>
                <a:lnTo>
                  <a:pt x="330682" y="282943"/>
                </a:lnTo>
                <a:close/>
              </a:path>
              <a:path w="429260" h="425450">
                <a:moveTo>
                  <a:pt x="124002" y="92786"/>
                </a:moveTo>
                <a:lnTo>
                  <a:pt x="124803" y="102071"/>
                </a:lnTo>
                <a:lnTo>
                  <a:pt x="125214" y="108861"/>
                </a:lnTo>
                <a:lnTo>
                  <a:pt x="125262" y="110705"/>
                </a:lnTo>
                <a:lnTo>
                  <a:pt x="125387" y="220014"/>
                </a:lnTo>
                <a:lnTo>
                  <a:pt x="126314" y="225526"/>
                </a:lnTo>
                <a:lnTo>
                  <a:pt x="87260" y="239877"/>
                </a:lnTo>
                <a:lnTo>
                  <a:pt x="53336" y="249358"/>
                </a:lnTo>
                <a:lnTo>
                  <a:pt x="24322" y="255305"/>
                </a:lnTo>
                <a:lnTo>
                  <a:pt x="0" y="259054"/>
                </a:lnTo>
                <a:lnTo>
                  <a:pt x="11010" y="281101"/>
                </a:lnTo>
                <a:lnTo>
                  <a:pt x="52438" y="272964"/>
                </a:lnTo>
                <a:lnTo>
                  <a:pt x="85424" y="265258"/>
                </a:lnTo>
                <a:lnTo>
                  <a:pt x="113589" y="257209"/>
                </a:lnTo>
                <a:lnTo>
                  <a:pt x="140550" y="248043"/>
                </a:lnTo>
                <a:lnTo>
                  <a:pt x="320202" y="248043"/>
                </a:lnTo>
                <a:lnTo>
                  <a:pt x="326085" y="243446"/>
                </a:lnTo>
                <a:lnTo>
                  <a:pt x="333429" y="234251"/>
                </a:lnTo>
                <a:lnTo>
                  <a:pt x="177291" y="234251"/>
                </a:lnTo>
                <a:lnTo>
                  <a:pt x="174993" y="233794"/>
                </a:lnTo>
                <a:lnTo>
                  <a:pt x="227385" y="204406"/>
                </a:lnTo>
                <a:lnTo>
                  <a:pt x="169024" y="204406"/>
                </a:lnTo>
                <a:lnTo>
                  <a:pt x="169024" y="110705"/>
                </a:lnTo>
                <a:lnTo>
                  <a:pt x="171310" y="106108"/>
                </a:lnTo>
                <a:lnTo>
                  <a:pt x="173111" y="102071"/>
                </a:lnTo>
                <a:lnTo>
                  <a:pt x="173151" y="95999"/>
                </a:lnTo>
                <a:lnTo>
                  <a:pt x="170865" y="95084"/>
                </a:lnTo>
                <a:lnTo>
                  <a:pt x="167182" y="95084"/>
                </a:lnTo>
                <a:lnTo>
                  <a:pt x="124002" y="92786"/>
                </a:lnTo>
                <a:close/>
              </a:path>
              <a:path w="429260" h="425450">
                <a:moveTo>
                  <a:pt x="320202" y="248043"/>
                </a:moveTo>
                <a:lnTo>
                  <a:pt x="140550" y="248043"/>
                </a:lnTo>
                <a:lnTo>
                  <a:pt x="145305" y="250781"/>
                </a:lnTo>
                <a:lnTo>
                  <a:pt x="151396" y="252793"/>
                </a:lnTo>
                <a:lnTo>
                  <a:pt x="161021" y="254033"/>
                </a:lnTo>
                <a:lnTo>
                  <a:pt x="176377" y="254457"/>
                </a:lnTo>
                <a:lnTo>
                  <a:pt x="283844" y="254457"/>
                </a:lnTo>
                <a:lnTo>
                  <a:pt x="297683" y="254285"/>
                </a:lnTo>
                <a:lnTo>
                  <a:pt x="308760" y="253080"/>
                </a:lnTo>
                <a:lnTo>
                  <a:pt x="317940" y="249811"/>
                </a:lnTo>
                <a:lnTo>
                  <a:pt x="320202" y="248043"/>
                </a:lnTo>
                <a:close/>
              </a:path>
              <a:path w="429260" h="425450">
                <a:moveTo>
                  <a:pt x="354583" y="131381"/>
                </a:moveTo>
                <a:lnTo>
                  <a:pt x="335749" y="146519"/>
                </a:lnTo>
                <a:lnTo>
                  <a:pt x="355400" y="172662"/>
                </a:lnTo>
                <a:lnTo>
                  <a:pt x="370362" y="197164"/>
                </a:lnTo>
                <a:lnTo>
                  <a:pt x="381796" y="220804"/>
                </a:lnTo>
                <a:lnTo>
                  <a:pt x="390867" y="244360"/>
                </a:lnTo>
                <a:lnTo>
                  <a:pt x="428980" y="212204"/>
                </a:lnTo>
                <a:lnTo>
                  <a:pt x="412253" y="190208"/>
                </a:lnTo>
                <a:lnTo>
                  <a:pt x="394368" y="169549"/>
                </a:lnTo>
                <a:lnTo>
                  <a:pt x="375189" y="150012"/>
                </a:lnTo>
                <a:lnTo>
                  <a:pt x="354583" y="131381"/>
                </a:lnTo>
                <a:close/>
              </a:path>
              <a:path w="429260" h="425450">
                <a:moveTo>
                  <a:pt x="75793" y="122643"/>
                </a:moveTo>
                <a:lnTo>
                  <a:pt x="62789" y="146519"/>
                </a:lnTo>
                <a:lnTo>
                  <a:pt x="48337" y="167711"/>
                </a:lnTo>
                <a:lnTo>
                  <a:pt x="31600" y="187682"/>
                </a:lnTo>
                <a:lnTo>
                  <a:pt x="11937" y="207606"/>
                </a:lnTo>
                <a:lnTo>
                  <a:pt x="54203" y="234708"/>
                </a:lnTo>
                <a:lnTo>
                  <a:pt x="69047" y="209862"/>
                </a:lnTo>
                <a:lnTo>
                  <a:pt x="81697" y="182643"/>
                </a:lnTo>
                <a:lnTo>
                  <a:pt x="91849" y="155850"/>
                </a:lnTo>
                <a:lnTo>
                  <a:pt x="99199" y="132283"/>
                </a:lnTo>
                <a:lnTo>
                  <a:pt x="75793" y="122643"/>
                </a:lnTo>
                <a:close/>
              </a:path>
              <a:path w="429260" h="425450">
                <a:moveTo>
                  <a:pt x="308203" y="175463"/>
                </a:moveTo>
                <a:lnTo>
                  <a:pt x="296820" y="217250"/>
                </a:lnTo>
                <a:lnTo>
                  <a:pt x="267296" y="234251"/>
                </a:lnTo>
                <a:lnTo>
                  <a:pt x="333429" y="234251"/>
                </a:lnTo>
                <a:lnTo>
                  <a:pt x="333838" y="233739"/>
                </a:lnTo>
                <a:lnTo>
                  <a:pt x="340512" y="222313"/>
                </a:lnTo>
                <a:lnTo>
                  <a:pt x="346062" y="208820"/>
                </a:lnTo>
                <a:lnTo>
                  <a:pt x="350443" y="192912"/>
                </a:lnTo>
                <a:lnTo>
                  <a:pt x="336866" y="189413"/>
                </a:lnTo>
                <a:lnTo>
                  <a:pt x="325870" y="185221"/>
                </a:lnTo>
                <a:lnTo>
                  <a:pt x="316602" y="180513"/>
                </a:lnTo>
                <a:lnTo>
                  <a:pt x="308203" y="175463"/>
                </a:lnTo>
                <a:close/>
              </a:path>
              <a:path w="429260" h="425450">
                <a:moveTo>
                  <a:pt x="282003" y="90030"/>
                </a:moveTo>
                <a:lnTo>
                  <a:pt x="262603" y="123596"/>
                </a:lnTo>
                <a:lnTo>
                  <a:pt x="237048" y="153590"/>
                </a:lnTo>
                <a:lnTo>
                  <a:pt x="205726" y="180398"/>
                </a:lnTo>
                <a:lnTo>
                  <a:pt x="169024" y="204406"/>
                </a:lnTo>
                <a:lnTo>
                  <a:pt x="227385" y="204406"/>
                </a:lnTo>
                <a:lnTo>
                  <a:pt x="227704" y="204227"/>
                </a:lnTo>
                <a:lnTo>
                  <a:pt x="269435" y="172937"/>
                </a:lnTo>
                <a:lnTo>
                  <a:pt x="300228" y="144402"/>
                </a:lnTo>
                <a:lnTo>
                  <a:pt x="320128" y="123101"/>
                </a:lnTo>
                <a:lnTo>
                  <a:pt x="324269" y="121259"/>
                </a:lnTo>
                <a:lnTo>
                  <a:pt x="329323" y="119430"/>
                </a:lnTo>
                <a:lnTo>
                  <a:pt x="329323" y="113461"/>
                </a:lnTo>
                <a:lnTo>
                  <a:pt x="282003" y="90030"/>
                </a:lnTo>
                <a:close/>
              </a:path>
              <a:path w="429260" h="425450">
                <a:moveTo>
                  <a:pt x="196583" y="68910"/>
                </a:moveTo>
                <a:lnTo>
                  <a:pt x="180505" y="85445"/>
                </a:lnTo>
                <a:lnTo>
                  <a:pt x="189714" y="95111"/>
                </a:lnTo>
                <a:lnTo>
                  <a:pt x="198067" y="105248"/>
                </a:lnTo>
                <a:lnTo>
                  <a:pt x="207628" y="118571"/>
                </a:lnTo>
                <a:lnTo>
                  <a:pt x="220459" y="137794"/>
                </a:lnTo>
                <a:lnTo>
                  <a:pt x="249859" y="110248"/>
                </a:lnTo>
                <a:lnTo>
                  <a:pt x="240756" y="101844"/>
                </a:lnTo>
                <a:lnTo>
                  <a:pt x="226660" y="90260"/>
                </a:lnTo>
                <a:lnTo>
                  <a:pt x="210844" y="78335"/>
                </a:lnTo>
                <a:lnTo>
                  <a:pt x="196583" y="68910"/>
                </a:lnTo>
                <a:close/>
              </a:path>
              <a:path w="429260" h="425450">
                <a:moveTo>
                  <a:pt x="418871" y="40436"/>
                </a:moveTo>
                <a:lnTo>
                  <a:pt x="15608" y="40436"/>
                </a:lnTo>
                <a:lnTo>
                  <a:pt x="15608" y="132283"/>
                </a:lnTo>
                <a:lnTo>
                  <a:pt x="62001" y="132283"/>
                </a:lnTo>
                <a:lnTo>
                  <a:pt x="62001" y="60629"/>
                </a:lnTo>
                <a:lnTo>
                  <a:pt x="418871" y="60629"/>
                </a:lnTo>
                <a:lnTo>
                  <a:pt x="418871" y="40436"/>
                </a:lnTo>
                <a:close/>
              </a:path>
              <a:path w="429260" h="425450">
                <a:moveTo>
                  <a:pt x="418871" y="60629"/>
                </a:moveTo>
                <a:lnTo>
                  <a:pt x="372478" y="60629"/>
                </a:lnTo>
                <a:lnTo>
                  <a:pt x="372478" y="132283"/>
                </a:lnTo>
                <a:lnTo>
                  <a:pt x="418871" y="132283"/>
                </a:lnTo>
                <a:lnTo>
                  <a:pt x="418871" y="60629"/>
                </a:lnTo>
                <a:close/>
              </a:path>
              <a:path w="429260" h="425450">
                <a:moveTo>
                  <a:pt x="189229" y="0"/>
                </a:moveTo>
                <a:lnTo>
                  <a:pt x="191058" y="6438"/>
                </a:lnTo>
                <a:lnTo>
                  <a:pt x="191985" y="11036"/>
                </a:lnTo>
                <a:lnTo>
                  <a:pt x="191985" y="40436"/>
                </a:lnTo>
                <a:lnTo>
                  <a:pt x="241134" y="40436"/>
                </a:lnTo>
                <a:lnTo>
                  <a:pt x="241134" y="16078"/>
                </a:lnTo>
                <a:lnTo>
                  <a:pt x="242506" y="13792"/>
                </a:lnTo>
                <a:lnTo>
                  <a:pt x="245262" y="9651"/>
                </a:lnTo>
                <a:lnTo>
                  <a:pt x="245262" y="2298"/>
                </a:lnTo>
                <a:lnTo>
                  <a:pt x="242049" y="1841"/>
                </a:lnTo>
                <a:lnTo>
                  <a:pt x="239293" y="1841"/>
                </a:lnTo>
                <a:lnTo>
                  <a:pt x="189229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8" name="object 128"/>
          <p:cNvSpPr/>
          <p:nvPr/>
        </p:nvSpPr>
        <p:spPr>
          <a:xfrm>
            <a:off x="3156239" y="1583183"/>
            <a:ext cx="252784" cy="249444"/>
          </a:xfrm>
          <a:custGeom>
            <a:avLst/>
            <a:gdLst/>
            <a:ahLst/>
            <a:cxnLst/>
            <a:rect l="l" t="t" r="r" b="b"/>
            <a:pathLst>
              <a:path w="432435" h="426719">
                <a:moveTo>
                  <a:pt x="220446" y="135039"/>
                </a:moveTo>
                <a:lnTo>
                  <a:pt x="223676" y="371813"/>
                </a:lnTo>
                <a:lnTo>
                  <a:pt x="225325" y="394766"/>
                </a:lnTo>
                <a:lnTo>
                  <a:pt x="231470" y="408612"/>
                </a:lnTo>
                <a:lnTo>
                  <a:pt x="243815" y="415310"/>
                </a:lnTo>
                <a:lnTo>
                  <a:pt x="264083" y="417055"/>
                </a:lnTo>
                <a:lnTo>
                  <a:pt x="358711" y="417055"/>
                </a:lnTo>
                <a:lnTo>
                  <a:pt x="376240" y="416501"/>
                </a:lnTo>
                <a:lnTo>
                  <a:pt x="390798" y="413665"/>
                </a:lnTo>
                <a:lnTo>
                  <a:pt x="403202" y="406784"/>
                </a:lnTo>
                <a:lnTo>
                  <a:pt x="412279" y="396379"/>
                </a:lnTo>
                <a:lnTo>
                  <a:pt x="276479" y="396379"/>
                </a:lnTo>
                <a:lnTo>
                  <a:pt x="270967" y="395922"/>
                </a:lnTo>
                <a:lnTo>
                  <a:pt x="270967" y="256298"/>
                </a:lnTo>
                <a:lnTo>
                  <a:pt x="300113" y="250920"/>
                </a:lnTo>
                <a:lnTo>
                  <a:pt x="334591" y="241882"/>
                </a:lnTo>
                <a:lnTo>
                  <a:pt x="367773" y="231038"/>
                </a:lnTo>
                <a:lnTo>
                  <a:pt x="270967" y="231038"/>
                </a:lnTo>
                <a:lnTo>
                  <a:pt x="270967" y="151117"/>
                </a:lnTo>
                <a:lnTo>
                  <a:pt x="273723" y="147891"/>
                </a:lnTo>
                <a:lnTo>
                  <a:pt x="276961" y="144221"/>
                </a:lnTo>
                <a:lnTo>
                  <a:pt x="276961" y="137795"/>
                </a:lnTo>
                <a:lnTo>
                  <a:pt x="274193" y="136880"/>
                </a:lnTo>
                <a:lnTo>
                  <a:pt x="270522" y="136880"/>
                </a:lnTo>
                <a:lnTo>
                  <a:pt x="220446" y="135039"/>
                </a:lnTo>
                <a:close/>
              </a:path>
              <a:path w="432435" h="426719">
                <a:moveTo>
                  <a:pt x="389026" y="325653"/>
                </a:moveTo>
                <a:lnTo>
                  <a:pt x="380977" y="363943"/>
                </a:lnTo>
                <a:lnTo>
                  <a:pt x="357832" y="395627"/>
                </a:lnTo>
                <a:lnTo>
                  <a:pt x="346303" y="396379"/>
                </a:lnTo>
                <a:lnTo>
                  <a:pt x="412279" y="396379"/>
                </a:lnTo>
                <a:lnTo>
                  <a:pt x="429320" y="357919"/>
                </a:lnTo>
                <a:lnTo>
                  <a:pt x="432181" y="342646"/>
                </a:lnTo>
                <a:lnTo>
                  <a:pt x="423637" y="339862"/>
                </a:lnTo>
                <a:lnTo>
                  <a:pt x="411984" y="335873"/>
                </a:lnTo>
                <a:lnTo>
                  <a:pt x="399641" y="331023"/>
                </a:lnTo>
                <a:lnTo>
                  <a:pt x="389026" y="325653"/>
                </a:lnTo>
                <a:close/>
              </a:path>
              <a:path w="432435" h="426719">
                <a:moveTo>
                  <a:pt x="384873" y="172707"/>
                </a:moveTo>
                <a:lnTo>
                  <a:pt x="357844" y="193896"/>
                </a:lnTo>
                <a:lnTo>
                  <a:pt x="327753" y="210307"/>
                </a:lnTo>
                <a:lnTo>
                  <a:pt x="297746" y="222501"/>
                </a:lnTo>
                <a:lnTo>
                  <a:pt x="270967" y="231038"/>
                </a:lnTo>
                <a:lnTo>
                  <a:pt x="367773" y="231038"/>
                </a:lnTo>
                <a:lnTo>
                  <a:pt x="372512" y="229489"/>
                </a:lnTo>
                <a:lnTo>
                  <a:pt x="411988" y="214045"/>
                </a:lnTo>
                <a:lnTo>
                  <a:pt x="417944" y="213575"/>
                </a:lnTo>
                <a:lnTo>
                  <a:pt x="422541" y="212661"/>
                </a:lnTo>
                <a:lnTo>
                  <a:pt x="422541" y="207606"/>
                </a:lnTo>
                <a:lnTo>
                  <a:pt x="421627" y="206222"/>
                </a:lnTo>
                <a:lnTo>
                  <a:pt x="420255" y="205308"/>
                </a:lnTo>
                <a:lnTo>
                  <a:pt x="384873" y="172707"/>
                </a:lnTo>
                <a:close/>
              </a:path>
              <a:path w="432435" h="426719">
                <a:moveTo>
                  <a:pt x="316915" y="72110"/>
                </a:moveTo>
                <a:lnTo>
                  <a:pt x="268211" y="72110"/>
                </a:lnTo>
                <a:lnTo>
                  <a:pt x="268211" y="123101"/>
                </a:lnTo>
                <a:lnTo>
                  <a:pt x="316915" y="123101"/>
                </a:lnTo>
                <a:lnTo>
                  <a:pt x="316915" y="72110"/>
                </a:lnTo>
                <a:close/>
              </a:path>
              <a:path w="432435" h="426719">
                <a:moveTo>
                  <a:pt x="165785" y="72110"/>
                </a:moveTo>
                <a:lnTo>
                  <a:pt x="117106" y="72110"/>
                </a:lnTo>
                <a:lnTo>
                  <a:pt x="117106" y="120802"/>
                </a:lnTo>
                <a:lnTo>
                  <a:pt x="165785" y="120802"/>
                </a:lnTo>
                <a:lnTo>
                  <a:pt x="165785" y="72110"/>
                </a:lnTo>
                <a:close/>
              </a:path>
              <a:path w="432435" h="426719">
                <a:moveTo>
                  <a:pt x="428980" y="51904"/>
                </a:moveTo>
                <a:lnTo>
                  <a:pt x="3657" y="51904"/>
                </a:lnTo>
                <a:lnTo>
                  <a:pt x="3657" y="72110"/>
                </a:lnTo>
                <a:lnTo>
                  <a:pt x="428980" y="72110"/>
                </a:lnTo>
                <a:lnTo>
                  <a:pt x="428980" y="51904"/>
                </a:lnTo>
                <a:close/>
              </a:path>
              <a:path w="432435" h="426719">
                <a:moveTo>
                  <a:pt x="114350" y="457"/>
                </a:moveTo>
                <a:lnTo>
                  <a:pt x="115167" y="4284"/>
                </a:lnTo>
                <a:lnTo>
                  <a:pt x="116071" y="9702"/>
                </a:lnTo>
                <a:lnTo>
                  <a:pt x="116804" y="16930"/>
                </a:lnTo>
                <a:lnTo>
                  <a:pt x="117106" y="26187"/>
                </a:lnTo>
                <a:lnTo>
                  <a:pt x="117106" y="51904"/>
                </a:lnTo>
                <a:lnTo>
                  <a:pt x="165785" y="51904"/>
                </a:lnTo>
                <a:lnTo>
                  <a:pt x="165785" y="15621"/>
                </a:lnTo>
                <a:lnTo>
                  <a:pt x="168097" y="13322"/>
                </a:lnTo>
                <a:lnTo>
                  <a:pt x="170351" y="9702"/>
                </a:lnTo>
                <a:lnTo>
                  <a:pt x="170383" y="3683"/>
                </a:lnTo>
                <a:lnTo>
                  <a:pt x="167627" y="2298"/>
                </a:lnTo>
                <a:lnTo>
                  <a:pt x="163944" y="2298"/>
                </a:lnTo>
                <a:lnTo>
                  <a:pt x="114350" y="457"/>
                </a:lnTo>
                <a:close/>
              </a:path>
              <a:path w="432435" h="426719">
                <a:moveTo>
                  <a:pt x="265925" y="0"/>
                </a:moveTo>
                <a:lnTo>
                  <a:pt x="267296" y="5054"/>
                </a:lnTo>
                <a:lnTo>
                  <a:pt x="268211" y="8267"/>
                </a:lnTo>
                <a:lnTo>
                  <a:pt x="268211" y="51904"/>
                </a:lnTo>
                <a:lnTo>
                  <a:pt x="316915" y="51904"/>
                </a:lnTo>
                <a:lnTo>
                  <a:pt x="316915" y="14693"/>
                </a:lnTo>
                <a:lnTo>
                  <a:pt x="319671" y="11036"/>
                </a:lnTo>
                <a:lnTo>
                  <a:pt x="321513" y="8267"/>
                </a:lnTo>
                <a:lnTo>
                  <a:pt x="321513" y="2298"/>
                </a:lnTo>
                <a:lnTo>
                  <a:pt x="317360" y="1841"/>
                </a:lnTo>
                <a:lnTo>
                  <a:pt x="315988" y="1841"/>
                </a:lnTo>
                <a:lnTo>
                  <a:pt x="265925" y="0"/>
                </a:lnTo>
                <a:close/>
              </a:path>
              <a:path w="432435" h="426719">
                <a:moveTo>
                  <a:pt x="131343" y="256298"/>
                </a:moveTo>
                <a:lnTo>
                  <a:pt x="85420" y="256298"/>
                </a:lnTo>
                <a:lnTo>
                  <a:pt x="85420" y="426694"/>
                </a:lnTo>
                <a:lnTo>
                  <a:pt x="131343" y="426694"/>
                </a:lnTo>
                <a:lnTo>
                  <a:pt x="131343" y="256298"/>
                </a:lnTo>
                <a:close/>
              </a:path>
              <a:path w="432435" h="426719">
                <a:moveTo>
                  <a:pt x="115735" y="125399"/>
                </a:moveTo>
                <a:lnTo>
                  <a:pt x="99776" y="169416"/>
                </a:lnTo>
                <a:lnTo>
                  <a:pt x="72497" y="216449"/>
                </a:lnTo>
                <a:lnTo>
                  <a:pt x="37903" y="261934"/>
                </a:lnTo>
                <a:lnTo>
                  <a:pt x="0" y="301307"/>
                </a:lnTo>
                <a:lnTo>
                  <a:pt x="17437" y="313702"/>
                </a:lnTo>
                <a:lnTo>
                  <a:pt x="28254" y="305642"/>
                </a:lnTo>
                <a:lnTo>
                  <a:pt x="44022" y="293273"/>
                </a:lnTo>
                <a:lnTo>
                  <a:pt x="63494" y="276767"/>
                </a:lnTo>
                <a:lnTo>
                  <a:pt x="85420" y="256298"/>
                </a:lnTo>
                <a:lnTo>
                  <a:pt x="131343" y="256298"/>
                </a:lnTo>
                <a:lnTo>
                  <a:pt x="131343" y="203923"/>
                </a:lnTo>
                <a:lnTo>
                  <a:pt x="141418" y="190392"/>
                </a:lnTo>
                <a:lnTo>
                  <a:pt x="149201" y="179357"/>
                </a:lnTo>
                <a:lnTo>
                  <a:pt x="156205" y="168667"/>
                </a:lnTo>
                <a:lnTo>
                  <a:pt x="163944" y="156171"/>
                </a:lnTo>
                <a:lnTo>
                  <a:pt x="169011" y="153416"/>
                </a:lnTo>
                <a:lnTo>
                  <a:pt x="173609" y="151117"/>
                </a:lnTo>
                <a:lnTo>
                  <a:pt x="173609" y="144678"/>
                </a:lnTo>
                <a:lnTo>
                  <a:pt x="170383" y="142849"/>
                </a:lnTo>
                <a:lnTo>
                  <a:pt x="167627" y="141935"/>
                </a:lnTo>
                <a:lnTo>
                  <a:pt x="115735" y="12539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29" name="object 129"/>
          <p:cNvSpPr/>
          <p:nvPr/>
        </p:nvSpPr>
        <p:spPr>
          <a:xfrm>
            <a:off x="3457136" y="1581309"/>
            <a:ext cx="242762" cy="250186"/>
          </a:xfrm>
          <a:custGeom>
            <a:avLst/>
            <a:gdLst/>
            <a:ahLst/>
            <a:cxnLst/>
            <a:rect l="l" t="t" r="r" b="b"/>
            <a:pathLst>
              <a:path w="415289" h="427989">
                <a:moveTo>
                  <a:pt x="333019" y="0"/>
                </a:moveTo>
                <a:lnTo>
                  <a:pt x="325931" y="24057"/>
                </a:lnTo>
                <a:lnTo>
                  <a:pt x="315663" y="47126"/>
                </a:lnTo>
                <a:lnTo>
                  <a:pt x="303163" y="68905"/>
                </a:lnTo>
                <a:lnTo>
                  <a:pt x="289382" y="89090"/>
                </a:lnTo>
                <a:lnTo>
                  <a:pt x="312788" y="101511"/>
                </a:lnTo>
                <a:lnTo>
                  <a:pt x="330731" y="84784"/>
                </a:lnTo>
                <a:lnTo>
                  <a:pt x="346783" y="68318"/>
                </a:lnTo>
                <a:lnTo>
                  <a:pt x="362144" y="50992"/>
                </a:lnTo>
                <a:lnTo>
                  <a:pt x="378015" y="31686"/>
                </a:lnTo>
                <a:lnTo>
                  <a:pt x="383527" y="28473"/>
                </a:lnTo>
                <a:lnTo>
                  <a:pt x="386295" y="26174"/>
                </a:lnTo>
                <a:lnTo>
                  <a:pt x="386295" y="22504"/>
                </a:lnTo>
                <a:lnTo>
                  <a:pt x="382612" y="20662"/>
                </a:lnTo>
                <a:lnTo>
                  <a:pt x="333019" y="0"/>
                </a:lnTo>
                <a:close/>
              </a:path>
              <a:path w="415289" h="427989">
                <a:moveTo>
                  <a:pt x="181889" y="444"/>
                </a:moveTo>
                <a:lnTo>
                  <a:pt x="162140" y="14236"/>
                </a:lnTo>
                <a:lnTo>
                  <a:pt x="172427" y="31454"/>
                </a:lnTo>
                <a:lnTo>
                  <a:pt x="181378" y="48972"/>
                </a:lnTo>
                <a:lnTo>
                  <a:pt x="191276" y="71399"/>
                </a:lnTo>
                <a:lnTo>
                  <a:pt x="204406" y="103339"/>
                </a:lnTo>
                <a:lnTo>
                  <a:pt x="252158" y="74853"/>
                </a:lnTo>
                <a:lnTo>
                  <a:pt x="240016" y="59426"/>
                </a:lnTo>
                <a:lnTo>
                  <a:pt x="223915" y="40935"/>
                </a:lnTo>
                <a:lnTo>
                  <a:pt x="204368" y="20800"/>
                </a:lnTo>
                <a:lnTo>
                  <a:pt x="181889" y="444"/>
                </a:lnTo>
                <a:close/>
              </a:path>
              <a:path w="415289" h="427989">
                <a:moveTo>
                  <a:pt x="291668" y="235610"/>
                </a:moveTo>
                <a:lnTo>
                  <a:pt x="235635" y="235610"/>
                </a:lnTo>
                <a:lnTo>
                  <a:pt x="216274" y="301239"/>
                </a:lnTo>
                <a:lnTo>
                  <a:pt x="184784" y="347772"/>
                </a:lnTo>
                <a:lnTo>
                  <a:pt x="148001" y="378716"/>
                </a:lnTo>
                <a:lnTo>
                  <a:pt x="112762" y="397577"/>
                </a:lnTo>
                <a:lnTo>
                  <a:pt x="85902" y="407860"/>
                </a:lnTo>
                <a:lnTo>
                  <a:pt x="99225" y="427596"/>
                </a:lnTo>
                <a:lnTo>
                  <a:pt x="147212" y="411589"/>
                </a:lnTo>
                <a:lnTo>
                  <a:pt x="214515" y="366979"/>
                </a:lnTo>
                <a:lnTo>
                  <a:pt x="250051" y="324381"/>
                </a:lnTo>
                <a:lnTo>
                  <a:pt x="264566" y="297624"/>
                </a:lnTo>
                <a:lnTo>
                  <a:pt x="309035" y="297624"/>
                </a:lnTo>
                <a:lnTo>
                  <a:pt x="307609" y="295114"/>
                </a:lnTo>
                <a:lnTo>
                  <a:pt x="291668" y="235610"/>
                </a:lnTo>
                <a:close/>
              </a:path>
              <a:path w="415289" h="427989">
                <a:moveTo>
                  <a:pt x="309035" y="297624"/>
                </a:moveTo>
                <a:lnTo>
                  <a:pt x="264566" y="297624"/>
                </a:lnTo>
                <a:lnTo>
                  <a:pt x="286405" y="338644"/>
                </a:lnTo>
                <a:lnTo>
                  <a:pt x="317333" y="373294"/>
                </a:lnTo>
                <a:lnTo>
                  <a:pt x="356097" y="402262"/>
                </a:lnTo>
                <a:lnTo>
                  <a:pt x="401447" y="426237"/>
                </a:lnTo>
                <a:lnTo>
                  <a:pt x="415213" y="406018"/>
                </a:lnTo>
                <a:lnTo>
                  <a:pt x="369304" y="376226"/>
                </a:lnTo>
                <a:lnTo>
                  <a:pt x="333462" y="340621"/>
                </a:lnTo>
                <a:lnTo>
                  <a:pt x="309035" y="297624"/>
                </a:lnTo>
                <a:close/>
              </a:path>
              <a:path w="415289" h="427989">
                <a:moveTo>
                  <a:pt x="123101" y="29400"/>
                </a:moveTo>
                <a:lnTo>
                  <a:pt x="0" y="29400"/>
                </a:lnTo>
                <a:lnTo>
                  <a:pt x="0" y="361924"/>
                </a:lnTo>
                <a:lnTo>
                  <a:pt x="43637" y="361924"/>
                </a:lnTo>
                <a:lnTo>
                  <a:pt x="43637" y="330238"/>
                </a:lnTo>
                <a:lnTo>
                  <a:pt x="123101" y="330238"/>
                </a:lnTo>
                <a:lnTo>
                  <a:pt x="123101" y="309562"/>
                </a:lnTo>
                <a:lnTo>
                  <a:pt x="43637" y="309562"/>
                </a:lnTo>
                <a:lnTo>
                  <a:pt x="43637" y="50063"/>
                </a:lnTo>
                <a:lnTo>
                  <a:pt x="123101" y="50063"/>
                </a:lnTo>
                <a:lnTo>
                  <a:pt x="123101" y="29400"/>
                </a:lnTo>
                <a:close/>
              </a:path>
              <a:path w="415289" h="427989">
                <a:moveTo>
                  <a:pt x="123101" y="50063"/>
                </a:moveTo>
                <a:lnTo>
                  <a:pt x="83616" y="50063"/>
                </a:lnTo>
                <a:lnTo>
                  <a:pt x="83616" y="309562"/>
                </a:lnTo>
                <a:lnTo>
                  <a:pt x="123101" y="309562"/>
                </a:lnTo>
                <a:lnTo>
                  <a:pt x="123101" y="50063"/>
                </a:lnTo>
                <a:close/>
              </a:path>
              <a:path w="415289" h="427989">
                <a:moveTo>
                  <a:pt x="408800" y="214947"/>
                </a:moveTo>
                <a:lnTo>
                  <a:pt x="130454" y="214947"/>
                </a:lnTo>
                <a:lnTo>
                  <a:pt x="130454" y="235610"/>
                </a:lnTo>
                <a:lnTo>
                  <a:pt x="408800" y="235610"/>
                </a:lnTo>
                <a:lnTo>
                  <a:pt x="408800" y="214947"/>
                </a:lnTo>
                <a:close/>
              </a:path>
              <a:path w="415289" h="427989">
                <a:moveTo>
                  <a:pt x="288912" y="125844"/>
                </a:moveTo>
                <a:lnTo>
                  <a:pt x="240233" y="125844"/>
                </a:lnTo>
                <a:lnTo>
                  <a:pt x="240173" y="180396"/>
                </a:lnTo>
                <a:lnTo>
                  <a:pt x="240068" y="185879"/>
                </a:lnTo>
                <a:lnTo>
                  <a:pt x="239601" y="195770"/>
                </a:lnTo>
                <a:lnTo>
                  <a:pt x="238872" y="205832"/>
                </a:lnTo>
                <a:lnTo>
                  <a:pt x="237921" y="214947"/>
                </a:lnTo>
                <a:lnTo>
                  <a:pt x="285699" y="214947"/>
                </a:lnTo>
                <a:lnTo>
                  <a:pt x="286978" y="203832"/>
                </a:lnTo>
                <a:lnTo>
                  <a:pt x="287996" y="192157"/>
                </a:lnTo>
                <a:lnTo>
                  <a:pt x="288669" y="180396"/>
                </a:lnTo>
                <a:lnTo>
                  <a:pt x="288912" y="169024"/>
                </a:lnTo>
                <a:lnTo>
                  <a:pt x="288912" y="125844"/>
                </a:lnTo>
                <a:close/>
              </a:path>
              <a:path w="415289" h="427989">
                <a:moveTo>
                  <a:pt x="388581" y="105625"/>
                </a:moveTo>
                <a:lnTo>
                  <a:pt x="142849" y="105625"/>
                </a:lnTo>
                <a:lnTo>
                  <a:pt x="142849" y="125844"/>
                </a:lnTo>
                <a:lnTo>
                  <a:pt x="388581" y="125844"/>
                </a:lnTo>
                <a:lnTo>
                  <a:pt x="388581" y="105625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30" name="object 130"/>
          <p:cNvSpPr/>
          <p:nvPr/>
        </p:nvSpPr>
        <p:spPr>
          <a:xfrm>
            <a:off x="3742776" y="1588019"/>
            <a:ext cx="190424" cy="231997"/>
          </a:xfrm>
          <a:custGeom>
            <a:avLst/>
            <a:gdLst/>
            <a:ahLst/>
            <a:cxnLst/>
            <a:rect l="l" t="t" r="r" b="b"/>
            <a:pathLst>
              <a:path w="325754" h="396875">
                <a:moveTo>
                  <a:pt x="181419" y="0"/>
                </a:moveTo>
                <a:lnTo>
                  <a:pt x="176377" y="0"/>
                </a:lnTo>
                <a:lnTo>
                  <a:pt x="170395" y="1384"/>
                </a:lnTo>
                <a:lnTo>
                  <a:pt x="126314" y="13322"/>
                </a:lnTo>
                <a:lnTo>
                  <a:pt x="152031" y="68897"/>
                </a:lnTo>
                <a:lnTo>
                  <a:pt x="125641" y="70297"/>
                </a:lnTo>
                <a:lnTo>
                  <a:pt x="104205" y="71137"/>
                </a:lnTo>
                <a:lnTo>
                  <a:pt x="79476" y="71653"/>
                </a:lnTo>
                <a:lnTo>
                  <a:pt x="69910" y="71488"/>
                </a:lnTo>
                <a:lnTo>
                  <a:pt x="22047" y="69354"/>
                </a:lnTo>
                <a:lnTo>
                  <a:pt x="23888" y="98285"/>
                </a:lnTo>
                <a:lnTo>
                  <a:pt x="61428" y="97218"/>
                </a:lnTo>
                <a:lnTo>
                  <a:pt x="97594" y="95592"/>
                </a:lnTo>
                <a:lnTo>
                  <a:pt x="161670" y="91871"/>
                </a:lnTo>
                <a:lnTo>
                  <a:pt x="184632" y="142836"/>
                </a:lnTo>
                <a:lnTo>
                  <a:pt x="169163" y="143996"/>
                </a:lnTo>
                <a:lnTo>
                  <a:pt x="147662" y="145197"/>
                </a:lnTo>
                <a:lnTo>
                  <a:pt x="122371" y="146139"/>
                </a:lnTo>
                <a:lnTo>
                  <a:pt x="95529" y="146519"/>
                </a:lnTo>
                <a:lnTo>
                  <a:pt x="79772" y="146398"/>
                </a:lnTo>
                <a:lnTo>
                  <a:pt x="57589" y="145888"/>
                </a:lnTo>
                <a:lnTo>
                  <a:pt x="30494" y="144773"/>
                </a:lnTo>
                <a:lnTo>
                  <a:pt x="0" y="142836"/>
                </a:lnTo>
                <a:lnTo>
                  <a:pt x="1841" y="172237"/>
                </a:lnTo>
                <a:lnTo>
                  <a:pt x="42237" y="171742"/>
                </a:lnTo>
                <a:lnTo>
                  <a:pt x="85310" y="170684"/>
                </a:lnTo>
                <a:lnTo>
                  <a:pt x="134763" y="168679"/>
                </a:lnTo>
                <a:lnTo>
                  <a:pt x="194297" y="165341"/>
                </a:lnTo>
                <a:lnTo>
                  <a:pt x="224142" y="234251"/>
                </a:lnTo>
                <a:lnTo>
                  <a:pt x="192146" y="227614"/>
                </a:lnTo>
                <a:lnTo>
                  <a:pt x="166952" y="224205"/>
                </a:lnTo>
                <a:lnTo>
                  <a:pt x="149338" y="222950"/>
                </a:lnTo>
                <a:lnTo>
                  <a:pt x="140080" y="222770"/>
                </a:lnTo>
                <a:lnTo>
                  <a:pt x="89718" y="228768"/>
                </a:lnTo>
                <a:lnTo>
                  <a:pt x="47880" y="245960"/>
                </a:lnTo>
                <a:lnTo>
                  <a:pt x="19303" y="273144"/>
                </a:lnTo>
                <a:lnTo>
                  <a:pt x="8724" y="309118"/>
                </a:lnTo>
                <a:lnTo>
                  <a:pt x="16870" y="342710"/>
                </a:lnTo>
                <a:lnTo>
                  <a:pt x="42197" y="370489"/>
                </a:lnTo>
                <a:lnTo>
                  <a:pt x="86043" y="389397"/>
                </a:lnTo>
                <a:lnTo>
                  <a:pt x="149745" y="396379"/>
                </a:lnTo>
                <a:lnTo>
                  <a:pt x="163413" y="396164"/>
                </a:lnTo>
                <a:lnTo>
                  <a:pt x="191247" y="394657"/>
                </a:lnTo>
                <a:lnTo>
                  <a:pt x="228985" y="390566"/>
                </a:lnTo>
                <a:lnTo>
                  <a:pt x="272364" y="382600"/>
                </a:lnTo>
                <a:lnTo>
                  <a:pt x="266407" y="347687"/>
                </a:lnTo>
                <a:lnTo>
                  <a:pt x="222879" y="359785"/>
                </a:lnTo>
                <a:lnTo>
                  <a:pt x="189350" y="366242"/>
                </a:lnTo>
                <a:lnTo>
                  <a:pt x="165641" y="368822"/>
                </a:lnTo>
                <a:lnTo>
                  <a:pt x="151574" y="369290"/>
                </a:lnTo>
                <a:lnTo>
                  <a:pt x="117596" y="365901"/>
                </a:lnTo>
                <a:lnTo>
                  <a:pt x="89860" y="355277"/>
                </a:lnTo>
                <a:lnTo>
                  <a:pt x="71166" y="336731"/>
                </a:lnTo>
                <a:lnTo>
                  <a:pt x="64312" y="309575"/>
                </a:lnTo>
                <a:lnTo>
                  <a:pt x="70476" y="283290"/>
                </a:lnTo>
                <a:lnTo>
                  <a:pt x="87791" y="263986"/>
                </a:lnTo>
                <a:lnTo>
                  <a:pt x="114494" y="252091"/>
                </a:lnTo>
                <a:lnTo>
                  <a:pt x="148818" y="248031"/>
                </a:lnTo>
                <a:lnTo>
                  <a:pt x="173726" y="249515"/>
                </a:lnTo>
                <a:lnTo>
                  <a:pt x="197951" y="254400"/>
                </a:lnTo>
                <a:lnTo>
                  <a:pt x="222181" y="263332"/>
                </a:lnTo>
                <a:lnTo>
                  <a:pt x="247103" y="276961"/>
                </a:lnTo>
                <a:lnTo>
                  <a:pt x="285686" y="250329"/>
                </a:lnTo>
                <a:lnTo>
                  <a:pt x="277736" y="234542"/>
                </a:lnTo>
                <a:lnTo>
                  <a:pt x="269613" y="217770"/>
                </a:lnTo>
                <a:lnTo>
                  <a:pt x="243890" y="162140"/>
                </a:lnTo>
                <a:lnTo>
                  <a:pt x="272866" y="159688"/>
                </a:lnTo>
                <a:lnTo>
                  <a:pt x="293492" y="157710"/>
                </a:lnTo>
                <a:lnTo>
                  <a:pt x="325196" y="154317"/>
                </a:lnTo>
                <a:lnTo>
                  <a:pt x="325196" y="124472"/>
                </a:lnTo>
                <a:lnTo>
                  <a:pt x="303495" y="129354"/>
                </a:lnTo>
                <a:lnTo>
                  <a:pt x="281104" y="133200"/>
                </a:lnTo>
                <a:lnTo>
                  <a:pt x="258023" y="136356"/>
                </a:lnTo>
                <a:lnTo>
                  <a:pt x="234251" y="139166"/>
                </a:lnTo>
                <a:lnTo>
                  <a:pt x="212204" y="88188"/>
                </a:lnTo>
                <a:lnTo>
                  <a:pt x="252791" y="84912"/>
                </a:lnTo>
                <a:lnTo>
                  <a:pt x="276342" y="82566"/>
                </a:lnTo>
                <a:lnTo>
                  <a:pt x="298551" y="79921"/>
                </a:lnTo>
                <a:lnTo>
                  <a:pt x="295795" y="49136"/>
                </a:lnTo>
                <a:lnTo>
                  <a:pt x="273927" y="55732"/>
                </a:lnTo>
                <a:lnTo>
                  <a:pt x="247675" y="60513"/>
                </a:lnTo>
                <a:lnTo>
                  <a:pt x="222290" y="63739"/>
                </a:lnTo>
                <a:lnTo>
                  <a:pt x="203022" y="65671"/>
                </a:lnTo>
                <a:lnTo>
                  <a:pt x="191469" y="36745"/>
                </a:lnTo>
                <a:lnTo>
                  <a:pt x="185121" y="19564"/>
                </a:lnTo>
                <a:lnTo>
                  <a:pt x="182346" y="9182"/>
                </a:lnTo>
                <a:lnTo>
                  <a:pt x="181889" y="927"/>
                </a:lnTo>
                <a:lnTo>
                  <a:pt x="181419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31" name="object 131"/>
          <p:cNvSpPr/>
          <p:nvPr/>
        </p:nvSpPr>
        <p:spPr>
          <a:xfrm>
            <a:off x="3979533" y="1591511"/>
            <a:ext cx="213067" cy="228286"/>
          </a:xfrm>
          <a:custGeom>
            <a:avLst/>
            <a:gdLst/>
            <a:ahLst/>
            <a:cxnLst/>
            <a:rect l="l" t="t" r="r" b="b"/>
            <a:pathLst>
              <a:path w="364490" h="390525">
                <a:moveTo>
                  <a:pt x="124015" y="0"/>
                </a:moveTo>
                <a:lnTo>
                  <a:pt x="115743" y="39979"/>
                </a:lnTo>
                <a:lnTo>
                  <a:pt x="100817" y="80431"/>
                </a:lnTo>
                <a:lnTo>
                  <a:pt x="80316" y="118383"/>
                </a:lnTo>
                <a:lnTo>
                  <a:pt x="47672" y="158916"/>
                </a:lnTo>
                <a:lnTo>
                  <a:pt x="0" y="195656"/>
                </a:lnTo>
                <a:lnTo>
                  <a:pt x="15608" y="216788"/>
                </a:lnTo>
                <a:lnTo>
                  <a:pt x="62428" y="186945"/>
                </a:lnTo>
                <a:lnTo>
                  <a:pt x="97707" y="156848"/>
                </a:lnTo>
                <a:lnTo>
                  <a:pt x="124889" y="125716"/>
                </a:lnTo>
                <a:lnTo>
                  <a:pt x="147421" y="92773"/>
                </a:lnTo>
                <a:lnTo>
                  <a:pt x="304507" y="92773"/>
                </a:lnTo>
                <a:lnTo>
                  <a:pt x="293225" y="143163"/>
                </a:lnTo>
                <a:lnTo>
                  <a:pt x="280003" y="182395"/>
                </a:lnTo>
                <a:lnTo>
                  <a:pt x="265828" y="213101"/>
                </a:lnTo>
                <a:lnTo>
                  <a:pt x="251688" y="237909"/>
                </a:lnTo>
                <a:lnTo>
                  <a:pt x="218839" y="211164"/>
                </a:lnTo>
                <a:lnTo>
                  <a:pt x="186589" y="190660"/>
                </a:lnTo>
                <a:lnTo>
                  <a:pt x="155199" y="175063"/>
                </a:lnTo>
                <a:lnTo>
                  <a:pt x="124929" y="163042"/>
                </a:lnTo>
                <a:lnTo>
                  <a:pt x="110693" y="182803"/>
                </a:lnTo>
                <a:lnTo>
                  <a:pt x="131559" y="194335"/>
                </a:lnTo>
                <a:lnTo>
                  <a:pt x="159834" y="213056"/>
                </a:lnTo>
                <a:lnTo>
                  <a:pt x="191555" y="239962"/>
                </a:lnTo>
                <a:lnTo>
                  <a:pt x="222757" y="276047"/>
                </a:lnTo>
                <a:lnTo>
                  <a:pt x="202698" y="293996"/>
                </a:lnTo>
                <a:lnTo>
                  <a:pt x="174418" y="314614"/>
                </a:lnTo>
                <a:lnTo>
                  <a:pt x="135316" y="335165"/>
                </a:lnTo>
                <a:lnTo>
                  <a:pt x="82790" y="352918"/>
                </a:lnTo>
                <a:lnTo>
                  <a:pt x="14236" y="365137"/>
                </a:lnTo>
                <a:lnTo>
                  <a:pt x="23875" y="389953"/>
                </a:lnTo>
                <a:lnTo>
                  <a:pt x="98417" y="377606"/>
                </a:lnTo>
                <a:lnTo>
                  <a:pt x="144249" y="364747"/>
                </a:lnTo>
                <a:lnTo>
                  <a:pt x="191761" y="344987"/>
                </a:lnTo>
                <a:lnTo>
                  <a:pt x="237930" y="316492"/>
                </a:lnTo>
                <a:lnTo>
                  <a:pt x="279737" y="277431"/>
                </a:lnTo>
                <a:lnTo>
                  <a:pt x="314159" y="225971"/>
                </a:lnTo>
                <a:lnTo>
                  <a:pt x="336205" y="176658"/>
                </a:lnTo>
                <a:lnTo>
                  <a:pt x="357636" y="105278"/>
                </a:lnTo>
                <a:lnTo>
                  <a:pt x="359860" y="98631"/>
                </a:lnTo>
                <a:lnTo>
                  <a:pt x="364223" y="86804"/>
                </a:lnTo>
                <a:lnTo>
                  <a:pt x="339877" y="63842"/>
                </a:lnTo>
                <a:lnTo>
                  <a:pt x="322255" y="65386"/>
                </a:lnTo>
                <a:lnTo>
                  <a:pt x="301236" y="66540"/>
                </a:lnTo>
                <a:lnTo>
                  <a:pt x="280128" y="67262"/>
                </a:lnTo>
                <a:lnTo>
                  <a:pt x="262242" y="67513"/>
                </a:lnTo>
                <a:lnTo>
                  <a:pt x="160743" y="67513"/>
                </a:lnTo>
                <a:lnTo>
                  <a:pt x="175894" y="29844"/>
                </a:lnTo>
                <a:lnTo>
                  <a:pt x="182803" y="22961"/>
                </a:lnTo>
                <a:lnTo>
                  <a:pt x="182803" y="19748"/>
                </a:lnTo>
                <a:lnTo>
                  <a:pt x="177291" y="17449"/>
                </a:lnTo>
                <a:lnTo>
                  <a:pt x="124015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32" name="object 132"/>
          <p:cNvSpPr/>
          <p:nvPr/>
        </p:nvSpPr>
        <p:spPr>
          <a:xfrm>
            <a:off x="4234807" y="1585068"/>
            <a:ext cx="209726" cy="239050"/>
          </a:xfrm>
          <a:custGeom>
            <a:avLst/>
            <a:gdLst/>
            <a:ahLst/>
            <a:cxnLst/>
            <a:rect l="l" t="t" r="r" b="b"/>
            <a:pathLst>
              <a:path w="358775" h="408939">
                <a:moveTo>
                  <a:pt x="306349" y="0"/>
                </a:moveTo>
                <a:lnTo>
                  <a:pt x="273542" y="42882"/>
                </a:lnTo>
                <a:lnTo>
                  <a:pt x="239953" y="80227"/>
                </a:lnTo>
                <a:lnTo>
                  <a:pt x="205189" y="112522"/>
                </a:lnTo>
                <a:lnTo>
                  <a:pt x="168857" y="140258"/>
                </a:lnTo>
                <a:lnTo>
                  <a:pt x="130565" y="163925"/>
                </a:lnTo>
                <a:lnTo>
                  <a:pt x="89920" y="184012"/>
                </a:lnTo>
                <a:lnTo>
                  <a:pt x="46529" y="201008"/>
                </a:lnTo>
                <a:lnTo>
                  <a:pt x="0" y="215404"/>
                </a:lnTo>
                <a:lnTo>
                  <a:pt x="9639" y="237921"/>
                </a:lnTo>
                <a:lnTo>
                  <a:pt x="71401" y="221566"/>
                </a:lnTo>
                <a:lnTo>
                  <a:pt x="119937" y="204614"/>
                </a:lnTo>
                <a:lnTo>
                  <a:pt x="159945" y="186631"/>
                </a:lnTo>
                <a:lnTo>
                  <a:pt x="196126" y="167182"/>
                </a:lnTo>
                <a:lnTo>
                  <a:pt x="196126" y="348602"/>
                </a:lnTo>
                <a:lnTo>
                  <a:pt x="195553" y="375188"/>
                </a:lnTo>
                <a:lnTo>
                  <a:pt x="194284" y="408317"/>
                </a:lnTo>
                <a:lnTo>
                  <a:pt x="247561" y="408317"/>
                </a:lnTo>
                <a:lnTo>
                  <a:pt x="245878" y="362651"/>
                </a:lnTo>
                <a:lnTo>
                  <a:pt x="245719" y="347230"/>
                </a:lnTo>
                <a:lnTo>
                  <a:pt x="245719" y="135496"/>
                </a:lnTo>
                <a:lnTo>
                  <a:pt x="275723" y="111628"/>
                </a:lnTo>
                <a:lnTo>
                  <a:pt x="302106" y="87891"/>
                </a:lnTo>
                <a:lnTo>
                  <a:pt x="324524" y="65796"/>
                </a:lnTo>
                <a:lnTo>
                  <a:pt x="344944" y="44551"/>
                </a:lnTo>
                <a:lnTo>
                  <a:pt x="358267" y="37668"/>
                </a:lnTo>
                <a:lnTo>
                  <a:pt x="358267" y="33528"/>
                </a:lnTo>
                <a:lnTo>
                  <a:pt x="355028" y="30772"/>
                </a:lnTo>
                <a:lnTo>
                  <a:pt x="306349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33" name="object 133"/>
          <p:cNvSpPr/>
          <p:nvPr/>
        </p:nvSpPr>
        <p:spPr>
          <a:xfrm>
            <a:off x="4499768" y="1572447"/>
            <a:ext cx="236081" cy="242762"/>
          </a:xfrm>
          <a:custGeom>
            <a:avLst/>
            <a:gdLst/>
            <a:ahLst/>
            <a:cxnLst/>
            <a:rect l="l" t="t" r="r" b="b"/>
            <a:pathLst>
              <a:path w="403859" h="415289">
                <a:moveTo>
                  <a:pt x="326296" y="99669"/>
                </a:moveTo>
                <a:lnTo>
                  <a:pt x="271881" y="99669"/>
                </a:lnTo>
                <a:lnTo>
                  <a:pt x="265111" y="134508"/>
                </a:lnTo>
                <a:lnTo>
                  <a:pt x="252141" y="179641"/>
                </a:lnTo>
                <a:lnTo>
                  <a:pt x="229524" y="230718"/>
                </a:lnTo>
                <a:lnTo>
                  <a:pt x="193814" y="283387"/>
                </a:lnTo>
                <a:lnTo>
                  <a:pt x="151692" y="325124"/>
                </a:lnTo>
                <a:lnTo>
                  <a:pt x="109147" y="354029"/>
                </a:lnTo>
                <a:lnTo>
                  <a:pt x="68738" y="372813"/>
                </a:lnTo>
                <a:lnTo>
                  <a:pt x="4572" y="390867"/>
                </a:lnTo>
                <a:lnTo>
                  <a:pt x="18808" y="414743"/>
                </a:lnTo>
                <a:lnTo>
                  <a:pt x="57617" y="404815"/>
                </a:lnTo>
                <a:lnTo>
                  <a:pt x="96720" y="392304"/>
                </a:lnTo>
                <a:lnTo>
                  <a:pt x="135426" y="376026"/>
                </a:lnTo>
                <a:lnTo>
                  <a:pt x="173044" y="354792"/>
                </a:lnTo>
                <a:lnTo>
                  <a:pt x="208881" y="327415"/>
                </a:lnTo>
                <a:lnTo>
                  <a:pt x="242245" y="292709"/>
                </a:lnTo>
                <a:lnTo>
                  <a:pt x="272446" y="249485"/>
                </a:lnTo>
                <a:lnTo>
                  <a:pt x="298790" y="196558"/>
                </a:lnTo>
                <a:lnTo>
                  <a:pt x="320586" y="132740"/>
                </a:lnTo>
                <a:lnTo>
                  <a:pt x="323367" y="122399"/>
                </a:lnTo>
                <a:lnTo>
                  <a:pt x="325337" y="115460"/>
                </a:lnTo>
                <a:lnTo>
                  <a:pt x="327224" y="109814"/>
                </a:lnTo>
                <a:lnTo>
                  <a:pt x="329755" y="103352"/>
                </a:lnTo>
                <a:lnTo>
                  <a:pt x="326296" y="99669"/>
                </a:lnTo>
                <a:close/>
              </a:path>
              <a:path w="403859" h="415289">
                <a:moveTo>
                  <a:pt x="0" y="73952"/>
                </a:moveTo>
                <a:lnTo>
                  <a:pt x="0" y="104254"/>
                </a:lnTo>
                <a:lnTo>
                  <a:pt x="22999" y="102789"/>
                </a:lnTo>
                <a:lnTo>
                  <a:pt x="43851" y="101796"/>
                </a:lnTo>
                <a:lnTo>
                  <a:pt x="61605" y="101232"/>
                </a:lnTo>
                <a:lnTo>
                  <a:pt x="326296" y="99669"/>
                </a:lnTo>
                <a:lnTo>
                  <a:pt x="303858" y="75780"/>
                </a:lnTo>
                <a:lnTo>
                  <a:pt x="74396" y="75780"/>
                </a:lnTo>
                <a:lnTo>
                  <a:pt x="37184" y="75380"/>
                </a:lnTo>
                <a:lnTo>
                  <a:pt x="17166" y="74816"/>
                </a:lnTo>
                <a:lnTo>
                  <a:pt x="0" y="73952"/>
                </a:lnTo>
                <a:close/>
              </a:path>
              <a:path w="403859" h="415289">
                <a:moveTo>
                  <a:pt x="359625" y="0"/>
                </a:moveTo>
                <a:lnTo>
                  <a:pt x="342661" y="3401"/>
                </a:lnTo>
                <a:lnTo>
                  <a:pt x="328618" y="12746"/>
                </a:lnTo>
                <a:lnTo>
                  <a:pt x="319052" y="26740"/>
                </a:lnTo>
                <a:lnTo>
                  <a:pt x="315518" y="44094"/>
                </a:lnTo>
                <a:lnTo>
                  <a:pt x="318935" y="61263"/>
                </a:lnTo>
                <a:lnTo>
                  <a:pt x="319044" y="61606"/>
                </a:lnTo>
                <a:lnTo>
                  <a:pt x="328467" y="75688"/>
                </a:lnTo>
                <a:lnTo>
                  <a:pt x="342463" y="85172"/>
                </a:lnTo>
                <a:lnTo>
                  <a:pt x="359625" y="88646"/>
                </a:lnTo>
                <a:lnTo>
                  <a:pt x="376779" y="85172"/>
                </a:lnTo>
                <a:lnTo>
                  <a:pt x="390791" y="75671"/>
                </a:lnTo>
                <a:lnTo>
                  <a:pt x="395620" y="68440"/>
                </a:lnTo>
                <a:lnTo>
                  <a:pt x="359625" y="68440"/>
                </a:lnTo>
                <a:lnTo>
                  <a:pt x="350201" y="66509"/>
                </a:lnTo>
                <a:lnTo>
                  <a:pt x="342457" y="61263"/>
                </a:lnTo>
                <a:lnTo>
                  <a:pt x="337210" y="53518"/>
                </a:lnTo>
                <a:lnTo>
                  <a:pt x="335280" y="44094"/>
                </a:lnTo>
                <a:lnTo>
                  <a:pt x="337144" y="34934"/>
                </a:lnTo>
                <a:lnTo>
                  <a:pt x="342280" y="27325"/>
                </a:lnTo>
                <a:lnTo>
                  <a:pt x="350003" y="22129"/>
                </a:lnTo>
                <a:lnTo>
                  <a:pt x="359625" y="20205"/>
                </a:lnTo>
                <a:lnTo>
                  <a:pt x="395589" y="20205"/>
                </a:lnTo>
                <a:lnTo>
                  <a:pt x="390620" y="12917"/>
                </a:lnTo>
                <a:lnTo>
                  <a:pt x="376586" y="3466"/>
                </a:lnTo>
                <a:lnTo>
                  <a:pt x="359625" y="0"/>
                </a:lnTo>
                <a:close/>
              </a:path>
              <a:path w="403859" h="415289">
                <a:moveTo>
                  <a:pt x="301282" y="73037"/>
                </a:moveTo>
                <a:lnTo>
                  <a:pt x="288048" y="73894"/>
                </a:lnTo>
                <a:lnTo>
                  <a:pt x="273907" y="74455"/>
                </a:lnTo>
                <a:lnTo>
                  <a:pt x="260023" y="74761"/>
                </a:lnTo>
                <a:lnTo>
                  <a:pt x="74396" y="75780"/>
                </a:lnTo>
                <a:lnTo>
                  <a:pt x="303858" y="75780"/>
                </a:lnTo>
                <a:lnTo>
                  <a:pt x="301282" y="73037"/>
                </a:lnTo>
                <a:close/>
              </a:path>
              <a:path w="403859" h="415289">
                <a:moveTo>
                  <a:pt x="395589" y="20205"/>
                </a:moveTo>
                <a:lnTo>
                  <a:pt x="359625" y="20205"/>
                </a:lnTo>
                <a:lnTo>
                  <a:pt x="368976" y="22064"/>
                </a:lnTo>
                <a:lnTo>
                  <a:pt x="376559" y="27154"/>
                </a:lnTo>
                <a:lnTo>
                  <a:pt x="381644" y="34741"/>
                </a:lnTo>
                <a:lnTo>
                  <a:pt x="383501" y="44094"/>
                </a:lnTo>
                <a:lnTo>
                  <a:pt x="381514" y="53904"/>
                </a:lnTo>
                <a:lnTo>
                  <a:pt x="376212" y="61606"/>
                </a:lnTo>
                <a:lnTo>
                  <a:pt x="368585" y="66638"/>
                </a:lnTo>
                <a:lnTo>
                  <a:pt x="359625" y="68440"/>
                </a:lnTo>
                <a:lnTo>
                  <a:pt x="395620" y="68440"/>
                </a:lnTo>
                <a:lnTo>
                  <a:pt x="400183" y="61606"/>
                </a:lnTo>
                <a:lnTo>
                  <a:pt x="400292" y="61263"/>
                </a:lnTo>
                <a:lnTo>
                  <a:pt x="403707" y="44094"/>
                </a:lnTo>
                <a:lnTo>
                  <a:pt x="400177" y="26933"/>
                </a:lnTo>
                <a:lnTo>
                  <a:pt x="395589" y="20205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34" name="object 134"/>
          <p:cNvSpPr/>
          <p:nvPr/>
        </p:nvSpPr>
        <p:spPr>
          <a:xfrm>
            <a:off x="4770627" y="1597686"/>
            <a:ext cx="36748" cy="211582"/>
          </a:xfrm>
          <a:custGeom>
            <a:avLst/>
            <a:gdLst/>
            <a:ahLst/>
            <a:cxnLst/>
            <a:rect l="l" t="t" r="r" b="b"/>
            <a:pathLst>
              <a:path w="62865" h="361950">
                <a:moveTo>
                  <a:pt x="57416" y="309118"/>
                </a:moveTo>
                <a:lnTo>
                  <a:pt x="5067" y="309118"/>
                </a:lnTo>
                <a:lnTo>
                  <a:pt x="5067" y="361937"/>
                </a:lnTo>
                <a:lnTo>
                  <a:pt x="57416" y="361937"/>
                </a:lnTo>
                <a:lnTo>
                  <a:pt x="57416" y="309118"/>
                </a:lnTo>
                <a:close/>
              </a:path>
              <a:path w="62865" h="361950">
                <a:moveTo>
                  <a:pt x="62471" y="0"/>
                </a:moveTo>
                <a:lnTo>
                  <a:pt x="0" y="0"/>
                </a:lnTo>
                <a:lnTo>
                  <a:pt x="13792" y="268681"/>
                </a:lnTo>
                <a:lnTo>
                  <a:pt x="48691" y="268681"/>
                </a:lnTo>
                <a:lnTo>
                  <a:pt x="62471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135" name="object 135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719" y="3962432"/>
            <a:ext cx="884883" cy="113101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5759949" y="3854978"/>
            <a:ext cx="117669" cy="319229"/>
          </a:xfrm>
          <a:custGeom>
            <a:avLst/>
            <a:gdLst/>
            <a:ahLst/>
            <a:cxnLst/>
            <a:rect l="l" t="t" r="r" b="b"/>
            <a:pathLst>
              <a:path w="201295" h="546100">
                <a:moveTo>
                  <a:pt x="0" y="0"/>
                </a:moveTo>
                <a:lnTo>
                  <a:pt x="201002" y="546087"/>
                </a:lnTo>
              </a:path>
            </a:pathLst>
          </a:custGeom>
          <a:ln w="133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37" name="object 137"/>
          <p:cNvSpPr/>
          <p:nvPr/>
        </p:nvSpPr>
        <p:spPr>
          <a:xfrm>
            <a:off x="6961500" y="3854978"/>
            <a:ext cx="117669" cy="319229"/>
          </a:xfrm>
          <a:custGeom>
            <a:avLst/>
            <a:gdLst/>
            <a:ahLst/>
            <a:cxnLst/>
            <a:rect l="l" t="t" r="r" b="b"/>
            <a:pathLst>
              <a:path w="201295" h="546100">
                <a:moveTo>
                  <a:pt x="201002" y="0"/>
                </a:moveTo>
                <a:lnTo>
                  <a:pt x="0" y="546087"/>
                </a:lnTo>
              </a:path>
            </a:pathLst>
          </a:custGeom>
          <a:ln w="133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138" name="object 138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102" y="5133310"/>
            <a:ext cx="546507" cy="356355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957" y="4777863"/>
            <a:ext cx="1141368" cy="1141398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37" y="4379565"/>
            <a:ext cx="1387174" cy="1337508"/>
          </a:xfrm>
          <a:prstGeom prst="rect">
            <a:avLst/>
          </a:prstGeom>
        </p:spPr>
      </p:pic>
      <p:grpSp>
        <p:nvGrpSpPr>
          <p:cNvPr id="141" name="object 141"/>
          <p:cNvGrpSpPr/>
          <p:nvPr/>
        </p:nvGrpSpPr>
        <p:grpSpPr>
          <a:xfrm>
            <a:off x="5443256" y="4530138"/>
            <a:ext cx="1987383" cy="1863033"/>
            <a:chOff x="9309177" y="7749646"/>
            <a:chExt cx="3399790" cy="3187065"/>
          </a:xfrm>
        </p:grpSpPr>
        <p:pic>
          <p:nvPicPr>
            <p:cNvPr id="142" name="object 142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5973" y="7865505"/>
              <a:ext cx="192595" cy="17655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9177" y="7749646"/>
              <a:ext cx="3339825" cy="3187025"/>
            </a:xfrm>
            <a:prstGeom prst="rect">
              <a:avLst/>
            </a:prstGeom>
          </p:spPr>
        </p:pic>
      </p:grpSp>
      <p:pic>
        <p:nvPicPr>
          <p:cNvPr id="144" name="object 144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93" y="2942632"/>
            <a:ext cx="1357827" cy="963037"/>
          </a:xfrm>
          <a:prstGeom prst="rect">
            <a:avLst/>
          </a:prstGeom>
        </p:spPr>
      </p:pic>
      <p:grpSp>
        <p:nvGrpSpPr>
          <p:cNvPr id="145" name="object 145"/>
          <p:cNvGrpSpPr/>
          <p:nvPr/>
        </p:nvGrpSpPr>
        <p:grpSpPr>
          <a:xfrm>
            <a:off x="3156667" y="3998969"/>
            <a:ext cx="4603944" cy="2394214"/>
            <a:chOff x="5397540" y="6840982"/>
            <a:chExt cx="7875905" cy="4095750"/>
          </a:xfrm>
        </p:grpSpPr>
        <p:pic>
          <p:nvPicPr>
            <p:cNvPr id="146" name="object 146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2214" y="6840982"/>
              <a:ext cx="4540649" cy="1750422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9224101" y="7333483"/>
              <a:ext cx="3556635" cy="766445"/>
            </a:xfrm>
            <a:custGeom>
              <a:avLst/>
              <a:gdLst/>
              <a:ahLst/>
              <a:cxnLst/>
              <a:rect l="l" t="t" r="r" b="b"/>
              <a:pathLst>
                <a:path w="3556634" h="766445">
                  <a:moveTo>
                    <a:pt x="1732137" y="0"/>
                  </a:moveTo>
                  <a:lnTo>
                    <a:pt x="1677861" y="601"/>
                  </a:lnTo>
                  <a:lnTo>
                    <a:pt x="1623871" y="2034"/>
                  </a:lnTo>
                  <a:lnTo>
                    <a:pt x="1570177" y="4291"/>
                  </a:lnTo>
                  <a:lnTo>
                    <a:pt x="1516791" y="7363"/>
                  </a:lnTo>
                  <a:lnTo>
                    <a:pt x="1463725" y="11243"/>
                  </a:lnTo>
                  <a:lnTo>
                    <a:pt x="1410990" y="15923"/>
                  </a:lnTo>
                  <a:lnTo>
                    <a:pt x="1358598" y="21396"/>
                  </a:lnTo>
                  <a:lnTo>
                    <a:pt x="1306560" y="27654"/>
                  </a:lnTo>
                  <a:lnTo>
                    <a:pt x="1254887" y="34688"/>
                  </a:lnTo>
                  <a:lnTo>
                    <a:pt x="1203591" y="42491"/>
                  </a:lnTo>
                  <a:lnTo>
                    <a:pt x="1152684" y="51055"/>
                  </a:lnTo>
                  <a:lnTo>
                    <a:pt x="1102177" y="60373"/>
                  </a:lnTo>
                  <a:lnTo>
                    <a:pt x="1052082" y="70437"/>
                  </a:lnTo>
                  <a:lnTo>
                    <a:pt x="1002410" y="81238"/>
                  </a:lnTo>
                  <a:lnTo>
                    <a:pt x="953172" y="92770"/>
                  </a:lnTo>
                  <a:lnTo>
                    <a:pt x="904380" y="105024"/>
                  </a:lnTo>
                  <a:lnTo>
                    <a:pt x="856046" y="117992"/>
                  </a:lnTo>
                  <a:lnTo>
                    <a:pt x="808182" y="131667"/>
                  </a:lnTo>
                  <a:lnTo>
                    <a:pt x="760797" y="146041"/>
                  </a:lnTo>
                  <a:lnTo>
                    <a:pt x="713905" y="161106"/>
                  </a:lnTo>
                  <a:lnTo>
                    <a:pt x="667516" y="176855"/>
                  </a:lnTo>
                  <a:lnTo>
                    <a:pt x="621643" y="193279"/>
                  </a:lnTo>
                  <a:lnTo>
                    <a:pt x="576295" y="210371"/>
                  </a:lnTo>
                  <a:lnTo>
                    <a:pt x="531486" y="228123"/>
                  </a:lnTo>
                  <a:lnTo>
                    <a:pt x="487227" y="246527"/>
                  </a:lnTo>
                  <a:lnTo>
                    <a:pt x="443529" y="265576"/>
                  </a:lnTo>
                  <a:lnTo>
                    <a:pt x="400403" y="285261"/>
                  </a:lnTo>
                  <a:lnTo>
                    <a:pt x="357861" y="305575"/>
                  </a:lnTo>
                  <a:lnTo>
                    <a:pt x="315915" y="326510"/>
                  </a:lnTo>
                  <a:lnTo>
                    <a:pt x="274575" y="348058"/>
                  </a:lnTo>
                  <a:lnTo>
                    <a:pt x="233855" y="370212"/>
                  </a:lnTo>
                  <a:lnTo>
                    <a:pt x="193764" y="392964"/>
                  </a:lnTo>
                  <a:lnTo>
                    <a:pt x="154315" y="416305"/>
                  </a:lnTo>
                  <a:lnTo>
                    <a:pt x="115519" y="440229"/>
                  </a:lnTo>
                  <a:lnTo>
                    <a:pt x="55587" y="354986"/>
                  </a:lnTo>
                  <a:lnTo>
                    <a:pt x="0" y="674188"/>
                  </a:lnTo>
                  <a:lnTo>
                    <a:pt x="319214" y="729916"/>
                  </a:lnTo>
                  <a:lnTo>
                    <a:pt x="260400" y="646286"/>
                  </a:lnTo>
                  <a:lnTo>
                    <a:pt x="298395" y="623164"/>
                  </a:lnTo>
                  <a:lnTo>
                    <a:pt x="337159" y="600624"/>
                  </a:lnTo>
                  <a:lnTo>
                    <a:pt x="376677" y="578678"/>
                  </a:lnTo>
                  <a:lnTo>
                    <a:pt x="416933" y="557336"/>
                  </a:lnTo>
                  <a:lnTo>
                    <a:pt x="457913" y="536610"/>
                  </a:lnTo>
                  <a:lnTo>
                    <a:pt x="499602" y="516512"/>
                  </a:lnTo>
                  <a:lnTo>
                    <a:pt x="541986" y="497052"/>
                  </a:lnTo>
                  <a:lnTo>
                    <a:pt x="585048" y="478244"/>
                  </a:lnTo>
                  <a:lnTo>
                    <a:pt x="628775" y="460097"/>
                  </a:lnTo>
                  <a:lnTo>
                    <a:pt x="673151" y="442623"/>
                  </a:lnTo>
                  <a:lnTo>
                    <a:pt x="718162" y="425835"/>
                  </a:lnTo>
                  <a:lnTo>
                    <a:pt x="763792" y="409742"/>
                  </a:lnTo>
                  <a:lnTo>
                    <a:pt x="810027" y="394357"/>
                  </a:lnTo>
                  <a:lnTo>
                    <a:pt x="856851" y="379692"/>
                  </a:lnTo>
                  <a:lnTo>
                    <a:pt x="904251" y="365757"/>
                  </a:lnTo>
                  <a:lnTo>
                    <a:pt x="952211" y="352564"/>
                  </a:lnTo>
                  <a:lnTo>
                    <a:pt x="1000715" y="340124"/>
                  </a:lnTo>
                  <a:lnTo>
                    <a:pt x="1049750" y="328449"/>
                  </a:lnTo>
                  <a:lnTo>
                    <a:pt x="1099300" y="317551"/>
                  </a:lnTo>
                  <a:lnTo>
                    <a:pt x="1149351" y="307440"/>
                  </a:lnTo>
                  <a:lnTo>
                    <a:pt x="1199887" y="298129"/>
                  </a:lnTo>
                  <a:lnTo>
                    <a:pt x="1250893" y="289628"/>
                  </a:lnTo>
                  <a:lnTo>
                    <a:pt x="1302355" y="281949"/>
                  </a:lnTo>
                  <a:lnTo>
                    <a:pt x="1354258" y="275104"/>
                  </a:lnTo>
                  <a:lnTo>
                    <a:pt x="1406587" y="269104"/>
                  </a:lnTo>
                  <a:lnTo>
                    <a:pt x="1459327" y="263960"/>
                  </a:lnTo>
                  <a:lnTo>
                    <a:pt x="1512463" y="259684"/>
                  </a:lnTo>
                  <a:lnTo>
                    <a:pt x="1565980" y="256287"/>
                  </a:lnTo>
                  <a:lnTo>
                    <a:pt x="1619863" y="253781"/>
                  </a:lnTo>
                  <a:lnTo>
                    <a:pt x="1674098" y="252178"/>
                  </a:lnTo>
                  <a:lnTo>
                    <a:pt x="1728669" y="251487"/>
                  </a:lnTo>
                  <a:lnTo>
                    <a:pt x="1783562" y="251722"/>
                  </a:lnTo>
                  <a:lnTo>
                    <a:pt x="1838443" y="252849"/>
                  </a:lnTo>
                  <a:lnTo>
                    <a:pt x="1892981" y="254893"/>
                  </a:lnTo>
                  <a:lnTo>
                    <a:pt x="1947159" y="257841"/>
                  </a:lnTo>
                  <a:lnTo>
                    <a:pt x="2000964" y="261683"/>
                  </a:lnTo>
                  <a:lnTo>
                    <a:pt x="2054381" y="266407"/>
                  </a:lnTo>
                  <a:lnTo>
                    <a:pt x="2107396" y="272000"/>
                  </a:lnTo>
                  <a:lnTo>
                    <a:pt x="2159993" y="278451"/>
                  </a:lnTo>
                  <a:lnTo>
                    <a:pt x="2212158" y="285748"/>
                  </a:lnTo>
                  <a:lnTo>
                    <a:pt x="2263877" y="293879"/>
                  </a:lnTo>
                  <a:lnTo>
                    <a:pt x="2315134" y="302832"/>
                  </a:lnTo>
                  <a:lnTo>
                    <a:pt x="2365916" y="312597"/>
                  </a:lnTo>
                  <a:lnTo>
                    <a:pt x="2416207" y="323159"/>
                  </a:lnTo>
                  <a:lnTo>
                    <a:pt x="2465993" y="334509"/>
                  </a:lnTo>
                  <a:lnTo>
                    <a:pt x="2515260" y="346634"/>
                  </a:lnTo>
                  <a:lnTo>
                    <a:pt x="2563992" y="359523"/>
                  </a:lnTo>
                  <a:lnTo>
                    <a:pt x="2612175" y="373163"/>
                  </a:lnTo>
                  <a:lnTo>
                    <a:pt x="2659795" y="387543"/>
                  </a:lnTo>
                  <a:lnTo>
                    <a:pt x="2706836" y="402650"/>
                  </a:lnTo>
                  <a:lnTo>
                    <a:pt x="2753285" y="418474"/>
                  </a:lnTo>
                  <a:lnTo>
                    <a:pt x="2799126" y="435003"/>
                  </a:lnTo>
                  <a:lnTo>
                    <a:pt x="2844345" y="452223"/>
                  </a:lnTo>
                  <a:lnTo>
                    <a:pt x="2888928" y="470125"/>
                  </a:lnTo>
                  <a:lnTo>
                    <a:pt x="2932859" y="488695"/>
                  </a:lnTo>
                  <a:lnTo>
                    <a:pt x="2976124" y="507922"/>
                  </a:lnTo>
                  <a:lnTo>
                    <a:pt x="3018708" y="527795"/>
                  </a:lnTo>
                  <a:lnTo>
                    <a:pt x="3060597" y="548301"/>
                  </a:lnTo>
                  <a:lnTo>
                    <a:pt x="3101777" y="569429"/>
                  </a:lnTo>
                  <a:lnTo>
                    <a:pt x="3142231" y="591167"/>
                  </a:lnTo>
                  <a:lnTo>
                    <a:pt x="3181947" y="613502"/>
                  </a:lnTo>
                  <a:lnTo>
                    <a:pt x="3220909" y="636424"/>
                  </a:lnTo>
                  <a:lnTo>
                    <a:pt x="3259103" y="659921"/>
                  </a:lnTo>
                  <a:lnTo>
                    <a:pt x="3296513" y="683980"/>
                  </a:lnTo>
                  <a:lnTo>
                    <a:pt x="3235579" y="766199"/>
                  </a:lnTo>
                  <a:lnTo>
                    <a:pt x="3556076" y="718435"/>
                  </a:lnTo>
                  <a:lnTo>
                    <a:pt x="3508451" y="397950"/>
                  </a:lnTo>
                  <a:lnTo>
                    <a:pt x="3446475" y="481580"/>
                  </a:lnTo>
                  <a:lnTo>
                    <a:pt x="3408284" y="456700"/>
                  </a:lnTo>
                  <a:lnTo>
                    <a:pt x="3369426" y="432385"/>
                  </a:lnTo>
                  <a:lnTo>
                    <a:pt x="3329912" y="408645"/>
                  </a:lnTo>
                  <a:lnTo>
                    <a:pt x="3289753" y="385487"/>
                  </a:lnTo>
                  <a:lnTo>
                    <a:pt x="3248960" y="362918"/>
                  </a:lnTo>
                  <a:lnTo>
                    <a:pt x="3207545" y="340947"/>
                  </a:lnTo>
                  <a:lnTo>
                    <a:pt x="3165519" y="319583"/>
                  </a:lnTo>
                  <a:lnTo>
                    <a:pt x="3122893" y="298833"/>
                  </a:lnTo>
                  <a:lnTo>
                    <a:pt x="3079679" y="278705"/>
                  </a:lnTo>
                  <a:lnTo>
                    <a:pt x="3035888" y="259207"/>
                  </a:lnTo>
                  <a:lnTo>
                    <a:pt x="2991531" y="240348"/>
                  </a:lnTo>
                  <a:lnTo>
                    <a:pt x="2946619" y="222135"/>
                  </a:lnTo>
                  <a:lnTo>
                    <a:pt x="2901165" y="204576"/>
                  </a:lnTo>
                  <a:lnTo>
                    <a:pt x="2855179" y="187681"/>
                  </a:lnTo>
                  <a:lnTo>
                    <a:pt x="2808673" y="171456"/>
                  </a:lnTo>
                  <a:lnTo>
                    <a:pt x="2761657" y="155910"/>
                  </a:lnTo>
                  <a:lnTo>
                    <a:pt x="2714144" y="141050"/>
                  </a:lnTo>
                  <a:lnTo>
                    <a:pt x="2666144" y="126886"/>
                  </a:lnTo>
                  <a:lnTo>
                    <a:pt x="2617669" y="113424"/>
                  </a:lnTo>
                  <a:lnTo>
                    <a:pt x="2568730" y="100674"/>
                  </a:lnTo>
                  <a:lnTo>
                    <a:pt x="2519339" y="88643"/>
                  </a:lnTo>
                  <a:lnTo>
                    <a:pt x="2469506" y="77339"/>
                  </a:lnTo>
                  <a:lnTo>
                    <a:pt x="2419244" y="66770"/>
                  </a:lnTo>
                  <a:lnTo>
                    <a:pt x="2368563" y="56945"/>
                  </a:lnTo>
                  <a:lnTo>
                    <a:pt x="2317475" y="47871"/>
                  </a:lnTo>
                  <a:lnTo>
                    <a:pt x="2265991" y="39556"/>
                  </a:lnTo>
                  <a:lnTo>
                    <a:pt x="2214122" y="32010"/>
                  </a:lnTo>
                  <a:lnTo>
                    <a:pt x="2161880" y="25238"/>
                  </a:lnTo>
                  <a:lnTo>
                    <a:pt x="2109277" y="19251"/>
                  </a:lnTo>
                  <a:lnTo>
                    <a:pt x="2056322" y="14055"/>
                  </a:lnTo>
                  <a:lnTo>
                    <a:pt x="2003028" y="9660"/>
                  </a:lnTo>
                  <a:lnTo>
                    <a:pt x="1949406" y="6072"/>
                  </a:lnTo>
                  <a:lnTo>
                    <a:pt x="1895468" y="3300"/>
                  </a:lnTo>
                  <a:lnTo>
                    <a:pt x="1841224" y="1352"/>
                  </a:lnTo>
                  <a:lnTo>
                    <a:pt x="1786686" y="237"/>
                  </a:lnTo>
                  <a:lnTo>
                    <a:pt x="1732137" y="0"/>
                  </a:lnTo>
                  <a:close/>
                </a:path>
              </a:pathLst>
            </a:custGeom>
            <a:solidFill>
              <a:srgbClr val="EF412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48" name="object 148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6157" y="7363700"/>
              <a:ext cx="140208" cy="18426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5130" y="7360250"/>
              <a:ext cx="139763" cy="18771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3510" y="7429665"/>
              <a:ext cx="132765" cy="13516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4158" y="7461555"/>
              <a:ext cx="184551" cy="8806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5293" y="8619115"/>
              <a:ext cx="2003807" cy="2317563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7383811" y="7800062"/>
              <a:ext cx="266700" cy="255270"/>
            </a:xfrm>
            <a:custGeom>
              <a:avLst/>
              <a:gdLst/>
              <a:ahLst/>
              <a:cxnLst/>
              <a:rect l="l" t="t" r="r" b="b"/>
              <a:pathLst>
                <a:path w="266700" h="255270">
                  <a:moveTo>
                    <a:pt x="195224" y="55333"/>
                  </a:moveTo>
                  <a:lnTo>
                    <a:pt x="181724" y="62776"/>
                  </a:lnTo>
                  <a:lnTo>
                    <a:pt x="193126" y="87834"/>
                  </a:lnTo>
                  <a:lnTo>
                    <a:pt x="205174" y="118527"/>
                  </a:lnTo>
                  <a:lnTo>
                    <a:pt x="216860" y="155628"/>
                  </a:lnTo>
                  <a:lnTo>
                    <a:pt x="227177" y="199910"/>
                  </a:lnTo>
                  <a:lnTo>
                    <a:pt x="266547" y="181190"/>
                  </a:lnTo>
                  <a:lnTo>
                    <a:pt x="251997" y="148006"/>
                  </a:lnTo>
                  <a:lnTo>
                    <a:pt x="235224" y="115881"/>
                  </a:lnTo>
                  <a:lnTo>
                    <a:pt x="216282" y="84946"/>
                  </a:lnTo>
                  <a:lnTo>
                    <a:pt x="195224" y="55333"/>
                  </a:lnTo>
                  <a:close/>
                </a:path>
                <a:path w="266700" h="255270">
                  <a:moveTo>
                    <a:pt x="65811" y="237629"/>
                  </a:moveTo>
                  <a:lnTo>
                    <a:pt x="71589" y="255244"/>
                  </a:lnTo>
                  <a:lnTo>
                    <a:pt x="117017" y="255244"/>
                  </a:lnTo>
                  <a:lnTo>
                    <a:pt x="134748" y="253678"/>
                  </a:lnTo>
                  <a:lnTo>
                    <a:pt x="146105" y="248500"/>
                  </a:lnTo>
                  <a:lnTo>
                    <a:pt x="150903" y="240944"/>
                  </a:lnTo>
                  <a:lnTo>
                    <a:pt x="98590" y="240944"/>
                  </a:lnTo>
                  <a:lnTo>
                    <a:pt x="90560" y="240580"/>
                  </a:lnTo>
                  <a:lnTo>
                    <a:pt x="81676" y="239696"/>
                  </a:lnTo>
                  <a:lnTo>
                    <a:pt x="65811" y="237629"/>
                  </a:lnTo>
                  <a:close/>
                </a:path>
                <a:path w="266700" h="255270">
                  <a:moveTo>
                    <a:pt x="114287" y="0"/>
                  </a:moveTo>
                  <a:lnTo>
                    <a:pt x="115039" y="8788"/>
                  </a:lnTo>
                  <a:lnTo>
                    <a:pt x="115145" y="10439"/>
                  </a:lnTo>
                  <a:lnTo>
                    <a:pt x="115646" y="19811"/>
                  </a:lnTo>
                  <a:lnTo>
                    <a:pt x="115646" y="238721"/>
                  </a:lnTo>
                  <a:lnTo>
                    <a:pt x="111518" y="240944"/>
                  </a:lnTo>
                  <a:lnTo>
                    <a:pt x="150903" y="240944"/>
                  </a:lnTo>
                  <a:lnTo>
                    <a:pt x="152145" y="238988"/>
                  </a:lnTo>
                  <a:lnTo>
                    <a:pt x="153924" y="224421"/>
                  </a:lnTo>
                  <a:lnTo>
                    <a:pt x="153924" y="10439"/>
                  </a:lnTo>
                  <a:lnTo>
                    <a:pt x="154482" y="8788"/>
                  </a:lnTo>
                  <a:lnTo>
                    <a:pt x="155587" y="5753"/>
                  </a:lnTo>
                  <a:lnTo>
                    <a:pt x="155587" y="533"/>
                  </a:lnTo>
                  <a:lnTo>
                    <a:pt x="152260" y="533"/>
                  </a:lnTo>
                  <a:lnTo>
                    <a:pt x="114287" y="0"/>
                  </a:lnTo>
                  <a:close/>
                </a:path>
                <a:path w="266700" h="255270">
                  <a:moveTo>
                    <a:pt x="44323" y="56159"/>
                  </a:moveTo>
                  <a:lnTo>
                    <a:pt x="41385" y="86648"/>
                  </a:lnTo>
                  <a:lnTo>
                    <a:pt x="31967" y="124282"/>
                  </a:lnTo>
                  <a:lnTo>
                    <a:pt x="17646" y="162686"/>
                  </a:lnTo>
                  <a:lnTo>
                    <a:pt x="0" y="195491"/>
                  </a:lnTo>
                  <a:lnTo>
                    <a:pt x="13500" y="204571"/>
                  </a:lnTo>
                  <a:lnTo>
                    <a:pt x="37596" y="175682"/>
                  </a:lnTo>
                  <a:lnTo>
                    <a:pt x="56821" y="144857"/>
                  </a:lnTo>
                  <a:lnTo>
                    <a:pt x="72077" y="112226"/>
                  </a:lnTo>
                  <a:lnTo>
                    <a:pt x="84264" y="77914"/>
                  </a:lnTo>
                  <a:lnTo>
                    <a:pt x="86728" y="75158"/>
                  </a:lnTo>
                  <a:lnTo>
                    <a:pt x="87845" y="73228"/>
                  </a:lnTo>
                  <a:lnTo>
                    <a:pt x="87845" y="68833"/>
                  </a:lnTo>
                  <a:lnTo>
                    <a:pt x="85915" y="68275"/>
                  </a:lnTo>
                  <a:lnTo>
                    <a:pt x="84797" y="67995"/>
                  </a:lnTo>
                  <a:lnTo>
                    <a:pt x="44323" y="5615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54" name="object 154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6776" y="7803892"/>
              <a:ext cx="204876" cy="24509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3577" y="7808580"/>
              <a:ext cx="237921" cy="240118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8166604" y="7800591"/>
              <a:ext cx="266065" cy="259079"/>
            </a:xfrm>
            <a:custGeom>
              <a:avLst/>
              <a:gdLst/>
              <a:ahLst/>
              <a:cxnLst/>
              <a:rect l="l" t="t" r="r" b="b"/>
              <a:pathLst>
                <a:path w="266065" h="259079">
                  <a:moveTo>
                    <a:pt x="77673" y="205968"/>
                  </a:moveTo>
                  <a:lnTo>
                    <a:pt x="42430" y="205968"/>
                  </a:lnTo>
                  <a:lnTo>
                    <a:pt x="42430" y="226085"/>
                  </a:lnTo>
                  <a:lnTo>
                    <a:pt x="18326" y="230038"/>
                  </a:lnTo>
                  <a:lnTo>
                    <a:pt x="3327" y="232143"/>
                  </a:lnTo>
                  <a:lnTo>
                    <a:pt x="11569" y="257213"/>
                  </a:lnTo>
                  <a:lnTo>
                    <a:pt x="11849" y="258305"/>
                  </a:lnTo>
                  <a:lnTo>
                    <a:pt x="14338" y="258838"/>
                  </a:lnTo>
                  <a:lnTo>
                    <a:pt x="16255" y="258838"/>
                  </a:lnTo>
                  <a:lnTo>
                    <a:pt x="17627" y="257746"/>
                  </a:lnTo>
                  <a:lnTo>
                    <a:pt x="19291" y="256374"/>
                  </a:lnTo>
                  <a:lnTo>
                    <a:pt x="58075" y="244878"/>
                  </a:lnTo>
                  <a:lnTo>
                    <a:pt x="85383" y="236315"/>
                  </a:lnTo>
                  <a:lnTo>
                    <a:pt x="112356" y="227190"/>
                  </a:lnTo>
                  <a:lnTo>
                    <a:pt x="113576" y="219735"/>
                  </a:lnTo>
                  <a:lnTo>
                    <a:pt x="77673" y="219735"/>
                  </a:lnTo>
                  <a:lnTo>
                    <a:pt x="77673" y="205968"/>
                  </a:lnTo>
                  <a:close/>
                </a:path>
                <a:path w="266065" h="259079">
                  <a:moveTo>
                    <a:pt x="204609" y="204876"/>
                  </a:moveTo>
                  <a:lnTo>
                    <a:pt x="169087" y="204876"/>
                  </a:lnTo>
                  <a:lnTo>
                    <a:pt x="169087" y="257213"/>
                  </a:lnTo>
                  <a:lnTo>
                    <a:pt x="204609" y="257213"/>
                  </a:lnTo>
                  <a:lnTo>
                    <a:pt x="204609" y="204876"/>
                  </a:lnTo>
                  <a:close/>
                </a:path>
                <a:path w="266065" h="259079">
                  <a:moveTo>
                    <a:pt x="114833" y="212051"/>
                  </a:moveTo>
                  <a:lnTo>
                    <a:pt x="105582" y="214057"/>
                  </a:lnTo>
                  <a:lnTo>
                    <a:pt x="77673" y="219735"/>
                  </a:lnTo>
                  <a:lnTo>
                    <a:pt x="113576" y="219735"/>
                  </a:lnTo>
                  <a:lnTo>
                    <a:pt x="114833" y="212051"/>
                  </a:lnTo>
                  <a:close/>
                </a:path>
                <a:path w="266065" h="259079">
                  <a:moveTo>
                    <a:pt x="16535" y="150634"/>
                  </a:moveTo>
                  <a:lnTo>
                    <a:pt x="3860" y="156959"/>
                  </a:lnTo>
                  <a:lnTo>
                    <a:pt x="8556" y="172234"/>
                  </a:lnTo>
                  <a:lnTo>
                    <a:pt x="13123" y="190290"/>
                  </a:lnTo>
                  <a:lnTo>
                    <a:pt x="16928" y="207365"/>
                  </a:lnTo>
                  <a:lnTo>
                    <a:pt x="19291" y="219468"/>
                  </a:lnTo>
                  <a:lnTo>
                    <a:pt x="42430" y="205968"/>
                  </a:lnTo>
                  <a:lnTo>
                    <a:pt x="77673" y="205968"/>
                  </a:lnTo>
                  <a:lnTo>
                    <a:pt x="77673" y="193039"/>
                  </a:lnTo>
                  <a:lnTo>
                    <a:pt x="42430" y="193039"/>
                  </a:lnTo>
                  <a:lnTo>
                    <a:pt x="38498" y="186142"/>
                  </a:lnTo>
                  <a:lnTo>
                    <a:pt x="32683" y="176275"/>
                  </a:lnTo>
                  <a:lnTo>
                    <a:pt x="25232" y="164134"/>
                  </a:lnTo>
                  <a:lnTo>
                    <a:pt x="16535" y="150634"/>
                  </a:lnTo>
                  <a:close/>
                </a:path>
                <a:path w="266065" h="259079">
                  <a:moveTo>
                    <a:pt x="215912" y="74625"/>
                  </a:moveTo>
                  <a:lnTo>
                    <a:pt x="155867" y="74625"/>
                  </a:lnTo>
                  <a:lnTo>
                    <a:pt x="149066" y="102537"/>
                  </a:lnTo>
                  <a:lnTo>
                    <a:pt x="137829" y="135351"/>
                  </a:lnTo>
                  <a:lnTo>
                    <a:pt x="122873" y="168578"/>
                  </a:lnTo>
                  <a:lnTo>
                    <a:pt x="104914" y="197726"/>
                  </a:lnTo>
                  <a:lnTo>
                    <a:pt x="116217" y="207365"/>
                  </a:lnTo>
                  <a:lnTo>
                    <a:pt x="129741" y="193786"/>
                  </a:lnTo>
                  <a:lnTo>
                    <a:pt x="143267" y="178069"/>
                  </a:lnTo>
                  <a:lnTo>
                    <a:pt x="156485" y="159309"/>
                  </a:lnTo>
                  <a:lnTo>
                    <a:pt x="169087" y="136601"/>
                  </a:lnTo>
                  <a:lnTo>
                    <a:pt x="204609" y="136601"/>
                  </a:lnTo>
                  <a:lnTo>
                    <a:pt x="204609" y="136042"/>
                  </a:lnTo>
                  <a:lnTo>
                    <a:pt x="234421" y="136042"/>
                  </a:lnTo>
                  <a:lnTo>
                    <a:pt x="232106" y="130940"/>
                  </a:lnTo>
                  <a:lnTo>
                    <a:pt x="221748" y="100303"/>
                  </a:lnTo>
                  <a:lnTo>
                    <a:pt x="215912" y="74625"/>
                  </a:lnTo>
                  <a:close/>
                </a:path>
                <a:path w="266065" h="259079">
                  <a:moveTo>
                    <a:pt x="88417" y="149250"/>
                  </a:moveTo>
                  <a:lnTo>
                    <a:pt x="80416" y="202679"/>
                  </a:lnTo>
                  <a:lnTo>
                    <a:pt x="93078" y="207098"/>
                  </a:lnTo>
                  <a:lnTo>
                    <a:pt x="97952" y="197090"/>
                  </a:lnTo>
                  <a:lnTo>
                    <a:pt x="102981" y="186142"/>
                  </a:lnTo>
                  <a:lnTo>
                    <a:pt x="107687" y="175221"/>
                  </a:lnTo>
                  <a:lnTo>
                    <a:pt x="112090" y="164134"/>
                  </a:lnTo>
                  <a:lnTo>
                    <a:pt x="114287" y="161912"/>
                  </a:lnTo>
                  <a:lnTo>
                    <a:pt x="115950" y="159981"/>
                  </a:lnTo>
                  <a:lnTo>
                    <a:pt x="115950" y="158076"/>
                  </a:lnTo>
                  <a:lnTo>
                    <a:pt x="115392" y="156959"/>
                  </a:lnTo>
                  <a:lnTo>
                    <a:pt x="115125" y="156959"/>
                  </a:lnTo>
                  <a:lnTo>
                    <a:pt x="88417" y="149250"/>
                  </a:lnTo>
                  <a:close/>
                </a:path>
                <a:path w="266065" h="259079">
                  <a:moveTo>
                    <a:pt x="234421" y="136042"/>
                  </a:moveTo>
                  <a:lnTo>
                    <a:pt x="204609" y="136042"/>
                  </a:lnTo>
                  <a:lnTo>
                    <a:pt x="219157" y="161913"/>
                  </a:lnTo>
                  <a:lnTo>
                    <a:pt x="233389" y="181687"/>
                  </a:lnTo>
                  <a:lnTo>
                    <a:pt x="245966" y="195987"/>
                  </a:lnTo>
                  <a:lnTo>
                    <a:pt x="255549" y="205435"/>
                  </a:lnTo>
                  <a:lnTo>
                    <a:pt x="265455" y="193865"/>
                  </a:lnTo>
                  <a:lnTo>
                    <a:pt x="246754" y="163229"/>
                  </a:lnTo>
                  <a:lnTo>
                    <a:pt x="234421" y="136042"/>
                  </a:lnTo>
                  <a:close/>
                </a:path>
                <a:path w="266065" h="259079">
                  <a:moveTo>
                    <a:pt x="233527" y="189471"/>
                  </a:moveTo>
                  <a:lnTo>
                    <a:pt x="138798" y="189471"/>
                  </a:lnTo>
                  <a:lnTo>
                    <a:pt x="138798" y="204876"/>
                  </a:lnTo>
                  <a:lnTo>
                    <a:pt x="233527" y="204876"/>
                  </a:lnTo>
                  <a:lnTo>
                    <a:pt x="233527" y="189471"/>
                  </a:lnTo>
                  <a:close/>
                </a:path>
                <a:path w="266065" h="259079">
                  <a:moveTo>
                    <a:pt x="77673" y="138531"/>
                  </a:moveTo>
                  <a:lnTo>
                    <a:pt x="42430" y="138531"/>
                  </a:lnTo>
                  <a:lnTo>
                    <a:pt x="42430" y="193039"/>
                  </a:lnTo>
                  <a:lnTo>
                    <a:pt x="77673" y="193039"/>
                  </a:lnTo>
                  <a:lnTo>
                    <a:pt x="77673" y="138531"/>
                  </a:lnTo>
                  <a:close/>
                </a:path>
                <a:path w="266065" h="259079">
                  <a:moveTo>
                    <a:pt x="204609" y="136601"/>
                  </a:moveTo>
                  <a:lnTo>
                    <a:pt x="169087" y="136601"/>
                  </a:lnTo>
                  <a:lnTo>
                    <a:pt x="169087" y="189471"/>
                  </a:lnTo>
                  <a:lnTo>
                    <a:pt x="204609" y="189471"/>
                  </a:lnTo>
                  <a:lnTo>
                    <a:pt x="204609" y="136601"/>
                  </a:lnTo>
                  <a:close/>
                </a:path>
                <a:path w="266065" h="259079">
                  <a:moveTo>
                    <a:pt x="110705" y="123367"/>
                  </a:moveTo>
                  <a:lnTo>
                    <a:pt x="4686" y="123367"/>
                  </a:lnTo>
                  <a:lnTo>
                    <a:pt x="4686" y="138531"/>
                  </a:lnTo>
                  <a:lnTo>
                    <a:pt x="110705" y="138531"/>
                  </a:lnTo>
                  <a:lnTo>
                    <a:pt x="110705" y="123367"/>
                  </a:lnTo>
                  <a:close/>
                </a:path>
                <a:path w="266065" h="259079">
                  <a:moveTo>
                    <a:pt x="77673" y="95567"/>
                  </a:moveTo>
                  <a:lnTo>
                    <a:pt x="42430" y="95567"/>
                  </a:lnTo>
                  <a:lnTo>
                    <a:pt x="42430" y="123367"/>
                  </a:lnTo>
                  <a:lnTo>
                    <a:pt x="77673" y="123367"/>
                  </a:lnTo>
                  <a:lnTo>
                    <a:pt x="77673" y="95567"/>
                  </a:lnTo>
                  <a:close/>
                </a:path>
                <a:path w="266065" h="259079">
                  <a:moveTo>
                    <a:pt x="84556" y="1371"/>
                  </a:moveTo>
                  <a:lnTo>
                    <a:pt x="44068" y="1371"/>
                  </a:lnTo>
                  <a:lnTo>
                    <a:pt x="37885" y="20995"/>
                  </a:lnTo>
                  <a:lnTo>
                    <a:pt x="28030" y="43862"/>
                  </a:lnTo>
                  <a:lnTo>
                    <a:pt x="15177" y="66829"/>
                  </a:lnTo>
                  <a:lnTo>
                    <a:pt x="0" y="86753"/>
                  </a:lnTo>
                  <a:lnTo>
                    <a:pt x="11010" y="98590"/>
                  </a:lnTo>
                  <a:lnTo>
                    <a:pt x="15163" y="95275"/>
                  </a:lnTo>
                  <a:lnTo>
                    <a:pt x="18453" y="92811"/>
                  </a:lnTo>
                  <a:lnTo>
                    <a:pt x="23685" y="87858"/>
                  </a:lnTo>
                  <a:lnTo>
                    <a:pt x="98031" y="87858"/>
                  </a:lnTo>
                  <a:lnTo>
                    <a:pt x="98031" y="80136"/>
                  </a:lnTo>
                  <a:lnTo>
                    <a:pt x="31394" y="80136"/>
                  </a:lnTo>
                  <a:lnTo>
                    <a:pt x="45241" y="64719"/>
                  </a:lnTo>
                  <a:lnTo>
                    <a:pt x="54538" y="53044"/>
                  </a:lnTo>
                  <a:lnTo>
                    <a:pt x="60528" y="44318"/>
                  </a:lnTo>
                  <a:lnTo>
                    <a:pt x="64452" y="37744"/>
                  </a:lnTo>
                  <a:lnTo>
                    <a:pt x="96605" y="37744"/>
                  </a:lnTo>
                  <a:lnTo>
                    <a:pt x="96015" y="36695"/>
                  </a:lnTo>
                  <a:lnTo>
                    <a:pt x="89108" y="19318"/>
                  </a:lnTo>
                  <a:lnTo>
                    <a:pt x="84556" y="1371"/>
                  </a:lnTo>
                  <a:close/>
                </a:path>
                <a:path w="266065" h="259079">
                  <a:moveTo>
                    <a:pt x="98031" y="87858"/>
                  </a:moveTo>
                  <a:lnTo>
                    <a:pt x="23685" y="87858"/>
                  </a:lnTo>
                  <a:lnTo>
                    <a:pt x="23685" y="95567"/>
                  </a:lnTo>
                  <a:lnTo>
                    <a:pt x="98031" y="95567"/>
                  </a:lnTo>
                  <a:lnTo>
                    <a:pt x="98031" y="87858"/>
                  </a:lnTo>
                  <a:close/>
                </a:path>
                <a:path w="266065" h="259079">
                  <a:moveTo>
                    <a:pt x="96605" y="37744"/>
                  </a:moveTo>
                  <a:lnTo>
                    <a:pt x="64452" y="37744"/>
                  </a:lnTo>
                  <a:lnTo>
                    <a:pt x="72934" y="50114"/>
                  </a:lnTo>
                  <a:lnTo>
                    <a:pt x="81286" y="59697"/>
                  </a:lnTo>
                  <a:lnTo>
                    <a:pt x="91752" y="69178"/>
                  </a:lnTo>
                  <a:lnTo>
                    <a:pt x="106578" y="81241"/>
                  </a:lnTo>
                  <a:lnTo>
                    <a:pt x="115950" y="66636"/>
                  </a:lnTo>
                  <a:lnTo>
                    <a:pt x="105041" y="52726"/>
                  </a:lnTo>
                  <a:lnTo>
                    <a:pt x="96605" y="37744"/>
                  </a:lnTo>
                  <a:close/>
                </a:path>
                <a:path w="266065" h="259079">
                  <a:moveTo>
                    <a:pt x="261607" y="59220"/>
                  </a:moveTo>
                  <a:lnTo>
                    <a:pt x="116484" y="59220"/>
                  </a:lnTo>
                  <a:lnTo>
                    <a:pt x="116484" y="74625"/>
                  </a:lnTo>
                  <a:lnTo>
                    <a:pt x="261607" y="74625"/>
                  </a:lnTo>
                  <a:lnTo>
                    <a:pt x="261607" y="59220"/>
                  </a:lnTo>
                  <a:close/>
                </a:path>
                <a:path w="266065" h="259079">
                  <a:moveTo>
                    <a:pt x="167995" y="0"/>
                  </a:moveTo>
                  <a:lnTo>
                    <a:pt x="168262" y="2755"/>
                  </a:lnTo>
                  <a:lnTo>
                    <a:pt x="169087" y="13766"/>
                  </a:lnTo>
                  <a:lnTo>
                    <a:pt x="169087" y="59220"/>
                  </a:lnTo>
                  <a:lnTo>
                    <a:pt x="204342" y="59220"/>
                  </a:lnTo>
                  <a:lnTo>
                    <a:pt x="204342" y="9639"/>
                  </a:lnTo>
                  <a:lnTo>
                    <a:pt x="205168" y="7162"/>
                  </a:lnTo>
                  <a:lnTo>
                    <a:pt x="205701" y="4686"/>
                  </a:lnTo>
                  <a:lnTo>
                    <a:pt x="205701" y="1930"/>
                  </a:lnTo>
                  <a:lnTo>
                    <a:pt x="204876" y="558"/>
                  </a:lnTo>
                  <a:lnTo>
                    <a:pt x="1679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57" name="object 157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282" y="7872753"/>
              <a:ext cx="159778" cy="16247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767" y="8150156"/>
              <a:ext cx="327609" cy="19202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2495" y="8164816"/>
              <a:ext cx="139331" cy="17550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4654" y="8163158"/>
              <a:ext cx="131774" cy="18171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2664" y="8158000"/>
              <a:ext cx="389651" cy="19202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3122" y="8162757"/>
              <a:ext cx="105003" cy="18086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7010808" y="7903836"/>
              <a:ext cx="201295" cy="546100"/>
            </a:xfrm>
            <a:custGeom>
              <a:avLst/>
              <a:gdLst/>
              <a:ahLst/>
              <a:cxnLst/>
              <a:rect l="l" t="t" r="r" b="b"/>
              <a:pathLst>
                <a:path w="201295" h="546100">
                  <a:moveTo>
                    <a:pt x="0" y="0"/>
                  </a:moveTo>
                  <a:lnTo>
                    <a:pt x="201002" y="546087"/>
                  </a:lnTo>
                </a:path>
              </a:pathLst>
            </a:custGeom>
            <a:ln w="1332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836668" y="7903836"/>
              <a:ext cx="201295" cy="546100"/>
            </a:xfrm>
            <a:custGeom>
              <a:avLst/>
              <a:gdLst/>
              <a:ahLst/>
              <a:cxnLst/>
              <a:rect l="l" t="t" r="r" b="b"/>
              <a:pathLst>
                <a:path w="201295" h="546100">
                  <a:moveTo>
                    <a:pt x="201002" y="0"/>
                  </a:moveTo>
                  <a:lnTo>
                    <a:pt x="0" y="546087"/>
                  </a:lnTo>
                </a:path>
              </a:pathLst>
            </a:custGeom>
            <a:ln w="1332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65" name="object 165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540" y="8951836"/>
              <a:ext cx="1596466" cy="1596466"/>
            </a:xfrm>
            <a:prstGeom prst="rect">
              <a:avLst/>
            </a:prstGeom>
          </p:spPr>
        </p:pic>
      </p:grpSp>
      <p:sp>
        <p:nvSpPr>
          <p:cNvPr id="166" name="object 166"/>
          <p:cNvSpPr/>
          <p:nvPr/>
        </p:nvSpPr>
        <p:spPr>
          <a:xfrm>
            <a:off x="440604" y="6623790"/>
            <a:ext cx="214551" cy="514848"/>
          </a:xfrm>
          <a:custGeom>
            <a:avLst/>
            <a:gdLst/>
            <a:ahLst/>
            <a:cxnLst/>
            <a:rect l="l" t="t" r="r" b="b"/>
            <a:pathLst>
              <a:path w="367030" h="880745">
                <a:moveTo>
                  <a:pt x="201091" y="0"/>
                </a:moveTo>
                <a:lnTo>
                  <a:pt x="161695" y="3076"/>
                </a:lnTo>
                <a:lnTo>
                  <a:pt x="94569" y="27699"/>
                </a:lnTo>
                <a:lnTo>
                  <a:pt x="44301" y="77178"/>
                </a:lnTo>
                <a:lnTo>
                  <a:pt x="28197" y="111718"/>
                </a:lnTo>
                <a:lnTo>
                  <a:pt x="18536" y="152874"/>
                </a:lnTo>
                <a:lnTo>
                  <a:pt x="15316" y="200647"/>
                </a:lnTo>
                <a:lnTo>
                  <a:pt x="16590" y="231129"/>
                </a:lnTo>
                <a:lnTo>
                  <a:pt x="26792" y="285250"/>
                </a:lnTo>
                <a:lnTo>
                  <a:pt x="46566" y="330734"/>
                </a:lnTo>
                <a:lnTo>
                  <a:pt x="72083" y="370557"/>
                </a:lnTo>
                <a:lnTo>
                  <a:pt x="102361" y="405480"/>
                </a:lnTo>
                <a:lnTo>
                  <a:pt x="135281" y="437101"/>
                </a:lnTo>
                <a:lnTo>
                  <a:pt x="169926" y="466135"/>
                </a:lnTo>
                <a:lnTo>
                  <a:pt x="186675" y="480655"/>
                </a:lnTo>
                <a:lnTo>
                  <a:pt x="218452" y="510146"/>
                </a:lnTo>
                <a:lnTo>
                  <a:pt x="246521" y="541308"/>
                </a:lnTo>
                <a:lnTo>
                  <a:pt x="269493" y="575195"/>
                </a:lnTo>
                <a:lnTo>
                  <a:pt x="284787" y="613513"/>
                </a:lnTo>
                <a:lnTo>
                  <a:pt x="289890" y="657898"/>
                </a:lnTo>
                <a:lnTo>
                  <a:pt x="287658" y="691383"/>
                </a:lnTo>
                <a:lnTo>
                  <a:pt x="269803" y="743980"/>
                </a:lnTo>
                <a:lnTo>
                  <a:pt x="234965" y="777720"/>
                </a:lnTo>
                <a:lnTo>
                  <a:pt x="188519" y="794440"/>
                </a:lnTo>
                <a:lnTo>
                  <a:pt x="161277" y="796531"/>
                </a:lnTo>
                <a:lnTo>
                  <a:pt x="139420" y="795657"/>
                </a:lnTo>
                <a:lnTo>
                  <a:pt x="99365" y="788660"/>
                </a:lnTo>
                <a:lnTo>
                  <a:pt x="49885" y="768110"/>
                </a:lnTo>
                <a:lnTo>
                  <a:pt x="26542" y="752741"/>
                </a:lnTo>
                <a:lnTo>
                  <a:pt x="0" y="836663"/>
                </a:lnTo>
                <a:lnTo>
                  <a:pt x="44119" y="860144"/>
                </a:lnTo>
                <a:lnTo>
                  <a:pt x="83797" y="872901"/>
                </a:lnTo>
                <a:lnTo>
                  <a:pt x="134063" y="879600"/>
                </a:lnTo>
                <a:lnTo>
                  <a:pt x="163309" y="880440"/>
                </a:lnTo>
                <a:lnTo>
                  <a:pt x="209063" y="876641"/>
                </a:lnTo>
                <a:lnTo>
                  <a:pt x="249323" y="865241"/>
                </a:lnTo>
                <a:lnTo>
                  <a:pt x="284092" y="846235"/>
                </a:lnTo>
                <a:lnTo>
                  <a:pt x="313372" y="819619"/>
                </a:lnTo>
                <a:lnTo>
                  <a:pt x="336592" y="786336"/>
                </a:lnTo>
                <a:lnTo>
                  <a:pt x="353177" y="747275"/>
                </a:lnTo>
                <a:lnTo>
                  <a:pt x="363128" y="702435"/>
                </a:lnTo>
                <a:lnTo>
                  <a:pt x="366445" y="651814"/>
                </a:lnTo>
                <a:lnTo>
                  <a:pt x="365169" y="621265"/>
                </a:lnTo>
                <a:lnTo>
                  <a:pt x="354969" y="566543"/>
                </a:lnTo>
                <a:lnTo>
                  <a:pt x="335197" y="519873"/>
                </a:lnTo>
                <a:lnTo>
                  <a:pt x="309682" y="478526"/>
                </a:lnTo>
                <a:lnTo>
                  <a:pt x="279406" y="441854"/>
                </a:lnTo>
                <a:lnTo>
                  <a:pt x="246482" y="408716"/>
                </a:lnTo>
                <a:lnTo>
                  <a:pt x="211842" y="378543"/>
                </a:lnTo>
                <a:lnTo>
                  <a:pt x="195095" y="363762"/>
                </a:lnTo>
                <a:lnTo>
                  <a:pt x="163309" y="334416"/>
                </a:lnTo>
                <a:lnTo>
                  <a:pt x="135248" y="304318"/>
                </a:lnTo>
                <a:lnTo>
                  <a:pt x="112293" y="272402"/>
                </a:lnTo>
                <a:lnTo>
                  <a:pt x="96972" y="237135"/>
                </a:lnTo>
                <a:lnTo>
                  <a:pt x="91871" y="197002"/>
                </a:lnTo>
                <a:lnTo>
                  <a:pt x="93527" y="173714"/>
                </a:lnTo>
                <a:lnTo>
                  <a:pt x="106787" y="133278"/>
                </a:lnTo>
                <a:lnTo>
                  <a:pt x="133462" y="102039"/>
                </a:lnTo>
                <a:lnTo>
                  <a:pt x="174293" y="85923"/>
                </a:lnTo>
                <a:lnTo>
                  <a:pt x="200075" y="83908"/>
                </a:lnTo>
                <a:lnTo>
                  <a:pt x="221857" y="84592"/>
                </a:lnTo>
                <a:lnTo>
                  <a:pt x="261410" y="90065"/>
                </a:lnTo>
                <a:lnTo>
                  <a:pt x="309419" y="106406"/>
                </a:lnTo>
                <a:lnTo>
                  <a:pt x="331749" y="119176"/>
                </a:lnTo>
                <a:lnTo>
                  <a:pt x="356247" y="38912"/>
                </a:lnTo>
                <a:lnTo>
                  <a:pt x="310890" y="16792"/>
                </a:lnTo>
                <a:lnTo>
                  <a:pt x="271338" y="6150"/>
                </a:lnTo>
                <a:lnTo>
                  <a:pt x="225908" y="683"/>
                </a:lnTo>
                <a:lnTo>
                  <a:pt x="201091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67" name="object 167"/>
          <p:cNvSpPr/>
          <p:nvPr/>
        </p:nvSpPr>
        <p:spPr>
          <a:xfrm>
            <a:off x="905426" y="6632320"/>
            <a:ext cx="234596" cy="504084"/>
          </a:xfrm>
          <a:custGeom>
            <a:avLst/>
            <a:gdLst/>
            <a:ahLst/>
            <a:cxnLst/>
            <a:rect l="l" t="t" r="r" b="b"/>
            <a:pathLst>
              <a:path w="401319" h="862329">
                <a:moveTo>
                  <a:pt x="401167" y="0"/>
                </a:moveTo>
                <a:lnTo>
                  <a:pt x="327672" y="0"/>
                </a:lnTo>
                <a:lnTo>
                  <a:pt x="327672" y="542378"/>
                </a:lnTo>
                <a:lnTo>
                  <a:pt x="326046" y="600142"/>
                </a:lnTo>
                <a:lnTo>
                  <a:pt x="321167" y="649395"/>
                </a:lnTo>
                <a:lnTo>
                  <a:pt x="313035" y="690133"/>
                </a:lnTo>
                <a:lnTo>
                  <a:pt x="286048" y="746820"/>
                </a:lnTo>
                <a:lnTo>
                  <a:pt x="239351" y="774785"/>
                </a:lnTo>
                <a:lnTo>
                  <a:pt x="208254" y="778281"/>
                </a:lnTo>
                <a:lnTo>
                  <a:pt x="191082" y="777523"/>
                </a:lnTo>
                <a:lnTo>
                  <a:pt x="148018" y="766127"/>
                </a:lnTo>
                <a:lnTo>
                  <a:pt x="115862" y="738997"/>
                </a:lnTo>
                <a:lnTo>
                  <a:pt x="93149" y="693772"/>
                </a:lnTo>
                <a:lnTo>
                  <a:pt x="83718" y="653034"/>
                </a:lnTo>
                <a:lnTo>
                  <a:pt x="78341" y="602869"/>
                </a:lnTo>
                <a:lnTo>
                  <a:pt x="76555" y="542378"/>
                </a:lnTo>
                <a:lnTo>
                  <a:pt x="76555" y="0"/>
                </a:lnTo>
                <a:lnTo>
                  <a:pt x="0" y="0"/>
                </a:lnTo>
                <a:lnTo>
                  <a:pt x="0" y="589788"/>
                </a:lnTo>
                <a:lnTo>
                  <a:pt x="3095" y="654626"/>
                </a:lnTo>
                <a:lnTo>
                  <a:pt x="12382" y="710495"/>
                </a:lnTo>
                <a:lnTo>
                  <a:pt x="27860" y="757391"/>
                </a:lnTo>
                <a:lnTo>
                  <a:pt x="49530" y="795312"/>
                </a:lnTo>
                <a:lnTo>
                  <a:pt x="77940" y="824573"/>
                </a:lnTo>
                <a:lnTo>
                  <a:pt x="113695" y="845472"/>
                </a:lnTo>
                <a:lnTo>
                  <a:pt x="156791" y="858011"/>
                </a:lnTo>
                <a:lnTo>
                  <a:pt x="207225" y="862190"/>
                </a:lnTo>
                <a:lnTo>
                  <a:pt x="251023" y="857898"/>
                </a:lnTo>
                <a:lnTo>
                  <a:pt x="289528" y="845021"/>
                </a:lnTo>
                <a:lnTo>
                  <a:pt x="322736" y="823555"/>
                </a:lnTo>
                <a:lnTo>
                  <a:pt x="350647" y="793496"/>
                </a:lnTo>
                <a:lnTo>
                  <a:pt x="382980" y="724817"/>
                </a:lnTo>
                <a:lnTo>
                  <a:pt x="393084" y="680185"/>
                </a:lnTo>
                <a:lnTo>
                  <a:pt x="399146" y="628690"/>
                </a:lnTo>
                <a:lnTo>
                  <a:pt x="401167" y="570331"/>
                </a:lnTo>
                <a:lnTo>
                  <a:pt x="401167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68" name="object 168"/>
          <p:cNvSpPr/>
          <p:nvPr/>
        </p:nvSpPr>
        <p:spPr>
          <a:xfrm>
            <a:off x="1431122" y="6626625"/>
            <a:ext cx="214551" cy="503342"/>
          </a:xfrm>
          <a:custGeom>
            <a:avLst/>
            <a:gdLst/>
            <a:ahLst/>
            <a:cxnLst/>
            <a:rect l="l" t="t" r="r" b="b"/>
            <a:pathLst>
              <a:path w="367030" h="861059">
                <a:moveTo>
                  <a:pt x="141897" y="0"/>
                </a:moveTo>
                <a:lnTo>
                  <a:pt x="87727" y="2062"/>
                </a:lnTo>
                <a:lnTo>
                  <a:pt x="33689" y="9126"/>
                </a:lnTo>
                <a:lnTo>
                  <a:pt x="0" y="18262"/>
                </a:lnTo>
                <a:lnTo>
                  <a:pt x="0" y="860996"/>
                </a:lnTo>
                <a:lnTo>
                  <a:pt x="76568" y="860996"/>
                </a:lnTo>
                <a:lnTo>
                  <a:pt x="76568" y="537514"/>
                </a:lnTo>
                <a:lnTo>
                  <a:pt x="189783" y="537514"/>
                </a:lnTo>
                <a:lnTo>
                  <a:pt x="245691" y="518437"/>
                </a:lnTo>
                <a:lnTo>
                  <a:pt x="281410" y="494119"/>
                </a:lnTo>
                <a:lnTo>
                  <a:pt x="312347" y="460566"/>
                </a:lnTo>
                <a:lnTo>
                  <a:pt x="313706" y="458469"/>
                </a:lnTo>
                <a:lnTo>
                  <a:pt x="119253" y="458469"/>
                </a:lnTo>
                <a:lnTo>
                  <a:pt x="113309" y="458292"/>
                </a:lnTo>
                <a:lnTo>
                  <a:pt x="83540" y="456247"/>
                </a:lnTo>
                <a:lnTo>
                  <a:pt x="79273" y="455256"/>
                </a:lnTo>
                <a:lnTo>
                  <a:pt x="76568" y="453605"/>
                </a:lnTo>
                <a:lnTo>
                  <a:pt x="76568" y="91211"/>
                </a:lnTo>
                <a:lnTo>
                  <a:pt x="116209" y="84955"/>
                </a:lnTo>
                <a:lnTo>
                  <a:pt x="145973" y="83921"/>
                </a:lnTo>
                <a:lnTo>
                  <a:pt x="322245" y="83921"/>
                </a:lnTo>
                <a:lnTo>
                  <a:pt x="309811" y="67051"/>
                </a:lnTo>
                <a:lnTo>
                  <a:pt x="277943" y="37640"/>
                </a:lnTo>
                <a:lnTo>
                  <a:pt x="241958" y="17570"/>
                </a:lnTo>
                <a:lnTo>
                  <a:pt x="202563" y="6161"/>
                </a:lnTo>
                <a:lnTo>
                  <a:pt x="162241" y="685"/>
                </a:lnTo>
                <a:lnTo>
                  <a:pt x="141897" y="0"/>
                </a:lnTo>
                <a:close/>
              </a:path>
              <a:path w="367030" h="861059">
                <a:moveTo>
                  <a:pt x="189783" y="537514"/>
                </a:moveTo>
                <a:lnTo>
                  <a:pt x="76568" y="537514"/>
                </a:lnTo>
                <a:lnTo>
                  <a:pt x="79273" y="538340"/>
                </a:lnTo>
                <a:lnTo>
                  <a:pt x="123520" y="542378"/>
                </a:lnTo>
                <a:lnTo>
                  <a:pt x="142913" y="542378"/>
                </a:lnTo>
                <a:lnTo>
                  <a:pt x="164185" y="541430"/>
                </a:lnTo>
                <a:lnTo>
                  <a:pt x="185140" y="538583"/>
                </a:lnTo>
                <a:lnTo>
                  <a:pt x="189783" y="537514"/>
                </a:lnTo>
                <a:close/>
              </a:path>
              <a:path w="367030" h="861059">
                <a:moveTo>
                  <a:pt x="322245" y="83921"/>
                </a:moveTo>
                <a:lnTo>
                  <a:pt x="145973" y="83921"/>
                </a:lnTo>
                <a:lnTo>
                  <a:pt x="159628" y="84456"/>
                </a:lnTo>
                <a:lnTo>
                  <a:pt x="173026" y="86056"/>
                </a:lnTo>
                <a:lnTo>
                  <a:pt x="211392" y="97453"/>
                </a:lnTo>
                <a:lnTo>
                  <a:pt x="243471" y="121615"/>
                </a:lnTo>
                <a:lnTo>
                  <a:pt x="267764" y="160161"/>
                </a:lnTo>
                <a:lnTo>
                  <a:pt x="282879" y="214653"/>
                </a:lnTo>
                <a:lnTo>
                  <a:pt x="285813" y="261480"/>
                </a:lnTo>
                <a:lnTo>
                  <a:pt x="285017" y="289404"/>
                </a:lnTo>
                <a:lnTo>
                  <a:pt x="278644" y="337738"/>
                </a:lnTo>
                <a:lnTo>
                  <a:pt x="266202" y="376306"/>
                </a:lnTo>
                <a:lnTo>
                  <a:pt x="239877" y="418947"/>
                </a:lnTo>
                <a:lnTo>
                  <a:pt x="205817" y="444836"/>
                </a:lnTo>
                <a:lnTo>
                  <a:pt x="165879" y="456344"/>
                </a:lnTo>
                <a:lnTo>
                  <a:pt x="137820" y="458469"/>
                </a:lnTo>
                <a:lnTo>
                  <a:pt x="313706" y="458469"/>
                </a:lnTo>
                <a:lnTo>
                  <a:pt x="337360" y="417097"/>
                </a:lnTo>
                <a:lnTo>
                  <a:pt x="355833" y="363391"/>
                </a:lnTo>
                <a:lnTo>
                  <a:pt x="365277" y="298331"/>
                </a:lnTo>
                <a:lnTo>
                  <a:pt x="366458" y="261480"/>
                </a:lnTo>
                <a:lnTo>
                  <a:pt x="365215" y="223705"/>
                </a:lnTo>
                <a:lnTo>
                  <a:pt x="355266" y="158637"/>
                </a:lnTo>
                <a:lnTo>
                  <a:pt x="335839" y="107181"/>
                </a:lnTo>
                <a:lnTo>
                  <a:pt x="323591" y="85747"/>
                </a:lnTo>
                <a:lnTo>
                  <a:pt x="322245" y="83921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69" name="object 169"/>
          <p:cNvSpPr/>
          <p:nvPr/>
        </p:nvSpPr>
        <p:spPr>
          <a:xfrm>
            <a:off x="1915037" y="6632322"/>
            <a:ext cx="188568" cy="497403"/>
          </a:xfrm>
          <a:custGeom>
            <a:avLst/>
            <a:gdLst/>
            <a:ahLst/>
            <a:cxnLst/>
            <a:rect l="l" t="t" r="r" b="b"/>
            <a:pathLst>
              <a:path w="322579" h="850900">
                <a:moveTo>
                  <a:pt x="322567" y="767080"/>
                </a:moveTo>
                <a:lnTo>
                  <a:pt x="76555" y="767080"/>
                </a:lnTo>
                <a:lnTo>
                  <a:pt x="76555" y="455930"/>
                </a:lnTo>
                <a:lnTo>
                  <a:pt x="298069" y="455930"/>
                </a:lnTo>
                <a:lnTo>
                  <a:pt x="298069" y="372110"/>
                </a:lnTo>
                <a:lnTo>
                  <a:pt x="76555" y="372110"/>
                </a:lnTo>
                <a:lnTo>
                  <a:pt x="76555" y="83820"/>
                </a:lnTo>
                <a:lnTo>
                  <a:pt x="317461" y="83820"/>
                </a:lnTo>
                <a:lnTo>
                  <a:pt x="317461" y="0"/>
                </a:lnTo>
                <a:lnTo>
                  <a:pt x="0" y="0"/>
                </a:lnTo>
                <a:lnTo>
                  <a:pt x="0" y="83820"/>
                </a:lnTo>
                <a:lnTo>
                  <a:pt x="0" y="372110"/>
                </a:lnTo>
                <a:lnTo>
                  <a:pt x="0" y="455930"/>
                </a:lnTo>
                <a:lnTo>
                  <a:pt x="0" y="767080"/>
                </a:lnTo>
                <a:lnTo>
                  <a:pt x="0" y="850900"/>
                </a:lnTo>
                <a:lnTo>
                  <a:pt x="322567" y="850900"/>
                </a:lnTo>
                <a:lnTo>
                  <a:pt x="322567" y="76708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70" name="object 170"/>
          <p:cNvSpPr/>
          <p:nvPr/>
        </p:nvSpPr>
        <p:spPr>
          <a:xfrm>
            <a:off x="2385838" y="6626629"/>
            <a:ext cx="231255" cy="503342"/>
          </a:xfrm>
          <a:custGeom>
            <a:avLst/>
            <a:gdLst/>
            <a:ahLst/>
            <a:cxnLst/>
            <a:rect l="l" t="t" r="r" b="b"/>
            <a:pathLst>
              <a:path w="395604" h="861059">
                <a:moveTo>
                  <a:pt x="148005" y="0"/>
                </a:moveTo>
                <a:lnTo>
                  <a:pt x="93756" y="2405"/>
                </a:lnTo>
                <a:lnTo>
                  <a:pt x="54260" y="6741"/>
                </a:lnTo>
                <a:lnTo>
                  <a:pt x="0" y="18249"/>
                </a:lnTo>
                <a:lnTo>
                  <a:pt x="0" y="860983"/>
                </a:lnTo>
                <a:lnTo>
                  <a:pt x="76555" y="860983"/>
                </a:lnTo>
                <a:lnTo>
                  <a:pt x="76555" y="471843"/>
                </a:lnTo>
                <a:lnTo>
                  <a:pt x="225860" y="471843"/>
                </a:lnTo>
                <a:lnTo>
                  <a:pt x="243040" y="463870"/>
                </a:lnTo>
                <a:lnTo>
                  <a:pt x="267825" y="446011"/>
                </a:lnTo>
                <a:lnTo>
                  <a:pt x="289736" y="423132"/>
                </a:lnTo>
                <a:lnTo>
                  <a:pt x="297992" y="411035"/>
                </a:lnTo>
                <a:lnTo>
                  <a:pt x="76555" y="411035"/>
                </a:lnTo>
                <a:lnTo>
                  <a:pt x="76555" y="91211"/>
                </a:lnTo>
                <a:lnTo>
                  <a:pt x="120603" y="84942"/>
                </a:lnTo>
                <a:lnTo>
                  <a:pt x="152095" y="83908"/>
                </a:lnTo>
                <a:lnTo>
                  <a:pt x="310621" y="83908"/>
                </a:lnTo>
                <a:lnTo>
                  <a:pt x="309673" y="82094"/>
                </a:lnTo>
                <a:lnTo>
                  <a:pt x="285813" y="50482"/>
                </a:lnTo>
                <a:lnTo>
                  <a:pt x="240838" y="18328"/>
                </a:lnTo>
                <a:lnTo>
                  <a:pt x="186796" y="2892"/>
                </a:lnTo>
                <a:lnTo>
                  <a:pt x="167656" y="723"/>
                </a:lnTo>
                <a:lnTo>
                  <a:pt x="148005" y="0"/>
                </a:lnTo>
                <a:close/>
              </a:path>
              <a:path w="395604" h="861059">
                <a:moveTo>
                  <a:pt x="225860" y="471843"/>
                </a:moveTo>
                <a:lnTo>
                  <a:pt x="76555" y="471843"/>
                </a:lnTo>
                <a:lnTo>
                  <a:pt x="153111" y="490092"/>
                </a:lnTo>
                <a:lnTo>
                  <a:pt x="306222" y="860983"/>
                </a:lnTo>
                <a:lnTo>
                  <a:pt x="395046" y="860983"/>
                </a:lnTo>
                <a:lnTo>
                  <a:pt x="254177" y="521690"/>
                </a:lnTo>
                <a:lnTo>
                  <a:pt x="215379" y="476707"/>
                </a:lnTo>
                <a:lnTo>
                  <a:pt x="225860" y="471843"/>
                </a:lnTo>
                <a:close/>
              </a:path>
              <a:path w="395604" h="861059">
                <a:moveTo>
                  <a:pt x="310621" y="83908"/>
                </a:moveTo>
                <a:lnTo>
                  <a:pt x="152095" y="83908"/>
                </a:lnTo>
                <a:lnTo>
                  <a:pt x="177966" y="86644"/>
                </a:lnTo>
                <a:lnTo>
                  <a:pt x="200452" y="94853"/>
                </a:lnTo>
                <a:lnTo>
                  <a:pt x="235292" y="127685"/>
                </a:lnTo>
                <a:lnTo>
                  <a:pt x="256341" y="177247"/>
                </a:lnTo>
                <a:lnTo>
                  <a:pt x="263359" y="238353"/>
                </a:lnTo>
                <a:lnTo>
                  <a:pt x="261254" y="279325"/>
                </a:lnTo>
                <a:lnTo>
                  <a:pt x="244409" y="344381"/>
                </a:lnTo>
                <a:lnTo>
                  <a:pt x="211302" y="387096"/>
                </a:lnTo>
                <a:lnTo>
                  <a:pt x="165373" y="408377"/>
                </a:lnTo>
                <a:lnTo>
                  <a:pt x="137807" y="411035"/>
                </a:lnTo>
                <a:lnTo>
                  <a:pt x="297992" y="411035"/>
                </a:lnTo>
                <a:lnTo>
                  <a:pt x="324186" y="362327"/>
                </a:lnTo>
                <a:lnTo>
                  <a:pt x="335195" y="324402"/>
                </a:lnTo>
                <a:lnTo>
                  <a:pt x="341802" y="281458"/>
                </a:lnTo>
                <a:lnTo>
                  <a:pt x="344004" y="233489"/>
                </a:lnTo>
                <a:lnTo>
                  <a:pt x="343014" y="201461"/>
                </a:lnTo>
                <a:lnTo>
                  <a:pt x="340045" y="172240"/>
                </a:lnTo>
                <a:lnTo>
                  <a:pt x="335100" y="145824"/>
                </a:lnTo>
                <a:lnTo>
                  <a:pt x="328180" y="122212"/>
                </a:lnTo>
                <a:lnTo>
                  <a:pt x="319596" y="101090"/>
                </a:lnTo>
                <a:lnTo>
                  <a:pt x="310621" y="83908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71" name="object 171"/>
          <p:cNvSpPr/>
          <p:nvPr/>
        </p:nvSpPr>
        <p:spPr>
          <a:xfrm>
            <a:off x="2887066" y="6626629"/>
            <a:ext cx="217521" cy="509280"/>
          </a:xfrm>
          <a:custGeom>
            <a:avLst/>
            <a:gdLst/>
            <a:ahLst/>
            <a:cxnLst/>
            <a:rect l="l" t="t" r="r" b="b"/>
            <a:pathLst>
              <a:path w="372110" h="871220">
                <a:moveTo>
                  <a:pt x="161290" y="0"/>
                </a:moveTo>
                <a:lnTo>
                  <a:pt x="114968" y="1222"/>
                </a:lnTo>
                <a:lnTo>
                  <a:pt x="71970" y="4864"/>
                </a:lnTo>
                <a:lnTo>
                  <a:pt x="33304" y="10340"/>
                </a:lnTo>
                <a:lnTo>
                  <a:pt x="0" y="17017"/>
                </a:lnTo>
                <a:lnTo>
                  <a:pt x="0" y="854913"/>
                </a:lnTo>
                <a:lnTo>
                  <a:pt x="38290" y="864031"/>
                </a:lnTo>
                <a:lnTo>
                  <a:pt x="80645" y="868895"/>
                </a:lnTo>
                <a:lnTo>
                  <a:pt x="120954" y="870724"/>
                </a:lnTo>
                <a:lnTo>
                  <a:pt x="154139" y="870724"/>
                </a:lnTo>
                <a:lnTo>
                  <a:pt x="196876" y="867075"/>
                </a:lnTo>
                <a:lnTo>
                  <a:pt x="237337" y="856119"/>
                </a:lnTo>
                <a:lnTo>
                  <a:pt x="274327" y="837579"/>
                </a:lnTo>
                <a:lnTo>
                  <a:pt x="306755" y="811123"/>
                </a:lnTo>
                <a:lnTo>
                  <a:pt x="326491" y="786803"/>
                </a:lnTo>
                <a:lnTo>
                  <a:pt x="153454" y="786803"/>
                </a:lnTo>
                <a:lnTo>
                  <a:pt x="145973" y="786612"/>
                </a:lnTo>
                <a:lnTo>
                  <a:pt x="105994" y="783577"/>
                </a:lnTo>
                <a:lnTo>
                  <a:pt x="76555" y="778294"/>
                </a:lnTo>
                <a:lnTo>
                  <a:pt x="76555" y="466978"/>
                </a:lnTo>
                <a:lnTo>
                  <a:pt x="329616" y="466978"/>
                </a:lnTo>
                <a:lnTo>
                  <a:pt x="324790" y="460671"/>
                </a:lnTo>
                <a:lnTo>
                  <a:pt x="293992" y="433539"/>
                </a:lnTo>
                <a:lnTo>
                  <a:pt x="259148" y="417014"/>
                </a:lnTo>
                <a:lnTo>
                  <a:pt x="247027" y="413473"/>
                </a:lnTo>
                <a:lnTo>
                  <a:pt x="247027" y="408609"/>
                </a:lnTo>
                <a:lnTo>
                  <a:pt x="260774" y="402449"/>
                </a:lnTo>
                <a:lnTo>
                  <a:pt x="273438" y="394922"/>
                </a:lnTo>
                <a:lnTo>
                  <a:pt x="282538" y="387934"/>
                </a:lnTo>
                <a:lnTo>
                  <a:pt x="76555" y="387934"/>
                </a:lnTo>
                <a:lnTo>
                  <a:pt x="76555" y="89992"/>
                </a:lnTo>
                <a:lnTo>
                  <a:pt x="120260" y="84944"/>
                </a:lnTo>
                <a:lnTo>
                  <a:pt x="329966" y="83921"/>
                </a:lnTo>
                <a:lnTo>
                  <a:pt x="328278" y="80461"/>
                </a:lnTo>
                <a:lnTo>
                  <a:pt x="292963" y="37706"/>
                </a:lnTo>
                <a:lnTo>
                  <a:pt x="247597" y="12744"/>
                </a:lnTo>
                <a:lnTo>
                  <a:pt x="195983" y="1984"/>
                </a:lnTo>
                <a:lnTo>
                  <a:pt x="178631" y="496"/>
                </a:lnTo>
                <a:lnTo>
                  <a:pt x="161290" y="0"/>
                </a:lnTo>
                <a:close/>
              </a:path>
              <a:path w="372110" h="871220">
                <a:moveTo>
                  <a:pt x="329616" y="466978"/>
                </a:moveTo>
                <a:lnTo>
                  <a:pt x="144957" y="466978"/>
                </a:lnTo>
                <a:lnTo>
                  <a:pt x="158637" y="467361"/>
                </a:lnTo>
                <a:lnTo>
                  <a:pt x="172129" y="468506"/>
                </a:lnTo>
                <a:lnTo>
                  <a:pt x="211205" y="476791"/>
                </a:lnTo>
                <a:lnTo>
                  <a:pt x="244995" y="496163"/>
                </a:lnTo>
                <a:lnTo>
                  <a:pt x="271302" y="529576"/>
                </a:lnTo>
                <a:lnTo>
                  <a:pt x="287731" y="579923"/>
                </a:lnTo>
                <a:lnTo>
                  <a:pt x="290931" y="625068"/>
                </a:lnTo>
                <a:lnTo>
                  <a:pt x="290291" y="644492"/>
                </a:lnTo>
                <a:lnTo>
                  <a:pt x="280720" y="694994"/>
                </a:lnTo>
                <a:lnTo>
                  <a:pt x="261091" y="734560"/>
                </a:lnTo>
                <a:lnTo>
                  <a:pt x="233373" y="763555"/>
                </a:lnTo>
                <a:lnTo>
                  <a:pt x="199310" y="780989"/>
                </a:lnTo>
                <a:lnTo>
                  <a:pt x="160261" y="786803"/>
                </a:lnTo>
                <a:lnTo>
                  <a:pt x="326491" y="786803"/>
                </a:lnTo>
                <a:lnTo>
                  <a:pt x="354215" y="732688"/>
                </a:lnTo>
                <a:lnTo>
                  <a:pt x="367223" y="680246"/>
                </a:lnTo>
                <a:lnTo>
                  <a:pt x="371563" y="618985"/>
                </a:lnTo>
                <a:lnTo>
                  <a:pt x="370924" y="594932"/>
                </a:lnTo>
                <a:lnTo>
                  <a:pt x="365820" y="552069"/>
                </a:lnTo>
                <a:lnTo>
                  <a:pt x="349361" y="500121"/>
                </a:lnTo>
                <a:lnTo>
                  <a:pt x="333794" y="472439"/>
                </a:lnTo>
                <a:lnTo>
                  <a:pt x="329616" y="466978"/>
                </a:lnTo>
                <a:close/>
              </a:path>
              <a:path w="372110" h="871220">
                <a:moveTo>
                  <a:pt x="329966" y="83921"/>
                </a:moveTo>
                <a:lnTo>
                  <a:pt x="157200" y="83921"/>
                </a:lnTo>
                <a:lnTo>
                  <a:pt x="168808" y="84340"/>
                </a:lnTo>
                <a:lnTo>
                  <a:pt x="180163" y="85596"/>
                </a:lnTo>
                <a:lnTo>
                  <a:pt x="222138" y="99583"/>
                </a:lnTo>
                <a:lnTo>
                  <a:pt x="253534" y="131803"/>
                </a:lnTo>
                <a:lnTo>
                  <a:pt x="268400" y="170751"/>
                </a:lnTo>
                <a:lnTo>
                  <a:pt x="273570" y="223761"/>
                </a:lnTo>
                <a:lnTo>
                  <a:pt x="271878" y="252378"/>
                </a:lnTo>
                <a:lnTo>
                  <a:pt x="258349" y="302546"/>
                </a:lnTo>
                <a:lnTo>
                  <a:pt x="232323" y="343056"/>
                </a:lnTo>
                <a:lnTo>
                  <a:pt x="199910" y="372547"/>
                </a:lnTo>
                <a:lnTo>
                  <a:pt x="159880" y="386042"/>
                </a:lnTo>
                <a:lnTo>
                  <a:pt x="118414" y="387934"/>
                </a:lnTo>
                <a:lnTo>
                  <a:pt x="282538" y="387934"/>
                </a:lnTo>
                <a:lnTo>
                  <a:pt x="313759" y="352361"/>
                </a:lnTo>
                <a:lnTo>
                  <a:pt x="334874" y="311705"/>
                </a:lnTo>
                <a:lnTo>
                  <a:pt x="348081" y="266331"/>
                </a:lnTo>
                <a:lnTo>
                  <a:pt x="353832" y="218904"/>
                </a:lnTo>
                <a:lnTo>
                  <a:pt x="354215" y="203085"/>
                </a:lnTo>
                <a:lnTo>
                  <a:pt x="353163" y="172427"/>
                </a:lnTo>
                <a:lnTo>
                  <a:pt x="350005" y="144878"/>
                </a:lnTo>
                <a:lnTo>
                  <a:pt x="344743" y="120439"/>
                </a:lnTo>
                <a:lnTo>
                  <a:pt x="337375" y="99110"/>
                </a:lnTo>
                <a:lnTo>
                  <a:pt x="329966" y="83921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72" name="object 172"/>
          <p:cNvSpPr/>
          <p:nvPr/>
        </p:nvSpPr>
        <p:spPr>
          <a:xfrm>
            <a:off x="3382917" y="6632322"/>
            <a:ext cx="188568" cy="497403"/>
          </a:xfrm>
          <a:custGeom>
            <a:avLst/>
            <a:gdLst/>
            <a:ahLst/>
            <a:cxnLst/>
            <a:rect l="l" t="t" r="r" b="b"/>
            <a:pathLst>
              <a:path w="322579" h="850900">
                <a:moveTo>
                  <a:pt x="322567" y="767080"/>
                </a:moveTo>
                <a:lnTo>
                  <a:pt x="76555" y="767080"/>
                </a:lnTo>
                <a:lnTo>
                  <a:pt x="76555" y="455930"/>
                </a:lnTo>
                <a:lnTo>
                  <a:pt x="298069" y="455930"/>
                </a:lnTo>
                <a:lnTo>
                  <a:pt x="298069" y="372110"/>
                </a:lnTo>
                <a:lnTo>
                  <a:pt x="76555" y="372110"/>
                </a:lnTo>
                <a:lnTo>
                  <a:pt x="76555" y="83820"/>
                </a:lnTo>
                <a:lnTo>
                  <a:pt x="317461" y="83820"/>
                </a:lnTo>
                <a:lnTo>
                  <a:pt x="317461" y="0"/>
                </a:lnTo>
                <a:lnTo>
                  <a:pt x="0" y="0"/>
                </a:lnTo>
                <a:lnTo>
                  <a:pt x="0" y="83820"/>
                </a:lnTo>
                <a:lnTo>
                  <a:pt x="0" y="372110"/>
                </a:lnTo>
                <a:lnTo>
                  <a:pt x="0" y="455930"/>
                </a:lnTo>
                <a:lnTo>
                  <a:pt x="0" y="767080"/>
                </a:lnTo>
                <a:lnTo>
                  <a:pt x="0" y="850900"/>
                </a:lnTo>
                <a:lnTo>
                  <a:pt x="322567" y="850900"/>
                </a:lnTo>
                <a:lnTo>
                  <a:pt x="322567" y="76708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73" name="object 173"/>
          <p:cNvSpPr/>
          <p:nvPr/>
        </p:nvSpPr>
        <p:spPr>
          <a:xfrm>
            <a:off x="3853712" y="6632529"/>
            <a:ext cx="201188" cy="497403"/>
          </a:xfrm>
          <a:custGeom>
            <a:avLst/>
            <a:gdLst/>
            <a:ahLst/>
            <a:cxnLst/>
            <a:rect l="l" t="t" r="r" b="b"/>
            <a:pathLst>
              <a:path w="344170" h="850900">
                <a:moveTo>
                  <a:pt x="344004" y="767080"/>
                </a:moveTo>
                <a:lnTo>
                  <a:pt x="76555" y="767080"/>
                </a:lnTo>
                <a:lnTo>
                  <a:pt x="76555" y="0"/>
                </a:lnTo>
                <a:lnTo>
                  <a:pt x="0" y="0"/>
                </a:lnTo>
                <a:lnTo>
                  <a:pt x="0" y="767080"/>
                </a:lnTo>
                <a:lnTo>
                  <a:pt x="0" y="850900"/>
                </a:lnTo>
                <a:lnTo>
                  <a:pt x="344004" y="850900"/>
                </a:lnTo>
                <a:lnTo>
                  <a:pt x="344004" y="76708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74" name="object 174"/>
          <p:cNvSpPr/>
          <p:nvPr/>
        </p:nvSpPr>
        <p:spPr>
          <a:xfrm>
            <a:off x="4316148" y="6632529"/>
            <a:ext cx="201188" cy="497403"/>
          </a:xfrm>
          <a:custGeom>
            <a:avLst/>
            <a:gdLst/>
            <a:ahLst/>
            <a:cxnLst/>
            <a:rect l="l" t="t" r="r" b="b"/>
            <a:pathLst>
              <a:path w="344170" h="850900">
                <a:moveTo>
                  <a:pt x="344004" y="767080"/>
                </a:moveTo>
                <a:lnTo>
                  <a:pt x="76555" y="767080"/>
                </a:lnTo>
                <a:lnTo>
                  <a:pt x="76555" y="0"/>
                </a:lnTo>
                <a:lnTo>
                  <a:pt x="0" y="0"/>
                </a:lnTo>
                <a:lnTo>
                  <a:pt x="0" y="767080"/>
                </a:lnTo>
                <a:lnTo>
                  <a:pt x="0" y="850900"/>
                </a:lnTo>
                <a:lnTo>
                  <a:pt x="344004" y="850900"/>
                </a:lnTo>
                <a:lnTo>
                  <a:pt x="344004" y="76708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175" name="object 175"/>
          <p:cNvSpPr/>
          <p:nvPr/>
        </p:nvSpPr>
        <p:spPr>
          <a:xfrm>
            <a:off x="4760099" y="6623790"/>
            <a:ext cx="214551" cy="514848"/>
          </a:xfrm>
          <a:custGeom>
            <a:avLst/>
            <a:gdLst/>
            <a:ahLst/>
            <a:cxnLst/>
            <a:rect l="l" t="t" r="r" b="b"/>
            <a:pathLst>
              <a:path w="367029" h="880745">
                <a:moveTo>
                  <a:pt x="201091" y="0"/>
                </a:moveTo>
                <a:lnTo>
                  <a:pt x="161689" y="3076"/>
                </a:lnTo>
                <a:lnTo>
                  <a:pt x="94567" y="27699"/>
                </a:lnTo>
                <a:lnTo>
                  <a:pt x="44301" y="77178"/>
                </a:lnTo>
                <a:lnTo>
                  <a:pt x="28197" y="111718"/>
                </a:lnTo>
                <a:lnTo>
                  <a:pt x="18536" y="152874"/>
                </a:lnTo>
                <a:lnTo>
                  <a:pt x="15316" y="200647"/>
                </a:lnTo>
                <a:lnTo>
                  <a:pt x="16590" y="231129"/>
                </a:lnTo>
                <a:lnTo>
                  <a:pt x="26792" y="285250"/>
                </a:lnTo>
                <a:lnTo>
                  <a:pt x="46566" y="330734"/>
                </a:lnTo>
                <a:lnTo>
                  <a:pt x="72083" y="370557"/>
                </a:lnTo>
                <a:lnTo>
                  <a:pt x="102361" y="405480"/>
                </a:lnTo>
                <a:lnTo>
                  <a:pt x="135281" y="437101"/>
                </a:lnTo>
                <a:lnTo>
                  <a:pt x="169921" y="466135"/>
                </a:lnTo>
                <a:lnTo>
                  <a:pt x="186670" y="480655"/>
                </a:lnTo>
                <a:lnTo>
                  <a:pt x="218452" y="510146"/>
                </a:lnTo>
                <a:lnTo>
                  <a:pt x="246511" y="541308"/>
                </a:lnTo>
                <a:lnTo>
                  <a:pt x="269494" y="575195"/>
                </a:lnTo>
                <a:lnTo>
                  <a:pt x="284787" y="613513"/>
                </a:lnTo>
                <a:lnTo>
                  <a:pt x="289890" y="657898"/>
                </a:lnTo>
                <a:lnTo>
                  <a:pt x="287656" y="691383"/>
                </a:lnTo>
                <a:lnTo>
                  <a:pt x="269798" y="743980"/>
                </a:lnTo>
                <a:lnTo>
                  <a:pt x="234963" y="777720"/>
                </a:lnTo>
                <a:lnTo>
                  <a:pt x="188514" y="794440"/>
                </a:lnTo>
                <a:lnTo>
                  <a:pt x="161277" y="796531"/>
                </a:lnTo>
                <a:lnTo>
                  <a:pt x="139420" y="795657"/>
                </a:lnTo>
                <a:lnTo>
                  <a:pt x="99365" y="788660"/>
                </a:lnTo>
                <a:lnTo>
                  <a:pt x="49885" y="768110"/>
                </a:lnTo>
                <a:lnTo>
                  <a:pt x="26543" y="752741"/>
                </a:lnTo>
                <a:lnTo>
                  <a:pt x="0" y="836663"/>
                </a:lnTo>
                <a:lnTo>
                  <a:pt x="44114" y="860144"/>
                </a:lnTo>
                <a:lnTo>
                  <a:pt x="83792" y="872901"/>
                </a:lnTo>
                <a:lnTo>
                  <a:pt x="134063" y="879600"/>
                </a:lnTo>
                <a:lnTo>
                  <a:pt x="163309" y="880440"/>
                </a:lnTo>
                <a:lnTo>
                  <a:pt x="209061" y="876641"/>
                </a:lnTo>
                <a:lnTo>
                  <a:pt x="249318" y="865241"/>
                </a:lnTo>
                <a:lnTo>
                  <a:pt x="284086" y="846235"/>
                </a:lnTo>
                <a:lnTo>
                  <a:pt x="313372" y="819619"/>
                </a:lnTo>
                <a:lnTo>
                  <a:pt x="336586" y="786336"/>
                </a:lnTo>
                <a:lnTo>
                  <a:pt x="353172" y="747275"/>
                </a:lnTo>
                <a:lnTo>
                  <a:pt x="363126" y="702435"/>
                </a:lnTo>
                <a:lnTo>
                  <a:pt x="366445" y="651814"/>
                </a:lnTo>
                <a:lnTo>
                  <a:pt x="365169" y="621265"/>
                </a:lnTo>
                <a:lnTo>
                  <a:pt x="354969" y="566543"/>
                </a:lnTo>
                <a:lnTo>
                  <a:pt x="335197" y="519873"/>
                </a:lnTo>
                <a:lnTo>
                  <a:pt x="309682" y="478526"/>
                </a:lnTo>
                <a:lnTo>
                  <a:pt x="279406" y="441854"/>
                </a:lnTo>
                <a:lnTo>
                  <a:pt x="246482" y="408716"/>
                </a:lnTo>
                <a:lnTo>
                  <a:pt x="211842" y="378543"/>
                </a:lnTo>
                <a:lnTo>
                  <a:pt x="195095" y="363762"/>
                </a:lnTo>
                <a:lnTo>
                  <a:pt x="163309" y="334416"/>
                </a:lnTo>
                <a:lnTo>
                  <a:pt x="135247" y="304318"/>
                </a:lnTo>
                <a:lnTo>
                  <a:pt x="112280" y="272402"/>
                </a:lnTo>
                <a:lnTo>
                  <a:pt x="96970" y="237135"/>
                </a:lnTo>
                <a:lnTo>
                  <a:pt x="91871" y="197002"/>
                </a:lnTo>
                <a:lnTo>
                  <a:pt x="93527" y="173714"/>
                </a:lnTo>
                <a:lnTo>
                  <a:pt x="106787" y="133278"/>
                </a:lnTo>
                <a:lnTo>
                  <a:pt x="133456" y="102039"/>
                </a:lnTo>
                <a:lnTo>
                  <a:pt x="174291" y="85923"/>
                </a:lnTo>
                <a:lnTo>
                  <a:pt x="200075" y="83908"/>
                </a:lnTo>
                <a:lnTo>
                  <a:pt x="221857" y="84592"/>
                </a:lnTo>
                <a:lnTo>
                  <a:pt x="261410" y="90065"/>
                </a:lnTo>
                <a:lnTo>
                  <a:pt x="309414" y="106406"/>
                </a:lnTo>
                <a:lnTo>
                  <a:pt x="331749" y="119176"/>
                </a:lnTo>
                <a:lnTo>
                  <a:pt x="356247" y="38912"/>
                </a:lnTo>
                <a:lnTo>
                  <a:pt x="310890" y="16792"/>
                </a:lnTo>
                <a:lnTo>
                  <a:pt x="271338" y="6150"/>
                </a:lnTo>
                <a:lnTo>
                  <a:pt x="225908" y="683"/>
                </a:lnTo>
                <a:lnTo>
                  <a:pt x="201091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176" name="object 176"/>
          <p:cNvPicPr/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32" y="2406940"/>
            <a:ext cx="1194360" cy="1182538"/>
          </a:xfrm>
          <a:prstGeom prst="rect">
            <a:avLst/>
          </a:prstGeom>
        </p:spPr>
      </p:pic>
      <p:sp>
        <p:nvSpPr>
          <p:cNvPr id="177" name="角丸四角形 4">
            <a:extLst>
              <a:ext uri="{FF2B5EF4-FFF2-40B4-BE49-F238E27FC236}">
                <a16:creationId xmlns:a16="http://schemas.microsoft.com/office/drawing/2014/main" id="{05EB67FF-82A7-2774-671A-032F839B4527}"/>
              </a:ext>
            </a:extLst>
          </p:cNvPr>
          <p:cNvSpPr/>
          <p:nvPr/>
        </p:nvSpPr>
        <p:spPr>
          <a:xfrm>
            <a:off x="7152417" y="6220707"/>
            <a:ext cx="3171078" cy="11033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calibracho_pocket_A4POP_ppt</dc:title>
  <dc:creator>飯塚 雅子</dc:creator>
  <cp:lastModifiedBy>Iizuka Masako (飯塚  雅子)</cp:lastModifiedBy>
  <cp:revision>1</cp:revision>
  <dcterms:created xsi:type="dcterms:W3CDTF">2023-04-04T01:01:37Z</dcterms:created>
  <dcterms:modified xsi:type="dcterms:W3CDTF">2023-04-24T01:39:48Z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2023-04-04T00:00:00Z</vt:filetime>
  </property>
  <property fmtid="{D5CDD505-2E9C-101B-9397-08002B2CF9AE}" pid="3" name="Creator">
    <vt:lpwstr>Adobe Illustrator 27.3 (Windows)</vt:lpwstr>
  </property>
  <property fmtid="{D5CDD505-2E9C-101B-9397-08002B2CF9AE}" pid="4" name="LastSaved">
    <vt:filetime>2023-04-04T00:00:00Z</vt:filetime>
  </property>
</Properties>
</file>