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0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0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37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69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53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16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54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48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74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87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87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5CC26B-BF16-40B3-9A67-0879640C53A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F09BB1-B776-40D7-B68B-5FED86E88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7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Dianthus_PPT">
            <a:extLst>
              <a:ext uri="{FF2B5EF4-FFF2-40B4-BE49-F238E27FC236}">
                <a16:creationId xmlns:a16="http://schemas.microsoft.com/office/drawing/2014/main" id="{207B8793-8E6C-EBF4-4D73-863A3E933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701213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72040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68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2024-04-24T04:11:14Z</dcterms:created>
  <dcterms:modified xsi:type="dcterms:W3CDTF">2024-04-24T04:11:51Z</dcterms:modified>
</cp:coreProperties>
</file>