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45" y="72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6" y="145"/>
            <a:ext cx="10691470" cy="7559912"/>
            <a:chOff x="0" y="273"/>
            <a:chExt cx="20103465" cy="14215110"/>
          </a:xfrm>
        </p:grpSpPr>
        <p:sp>
          <p:nvSpPr>
            <p:cNvPr id="3" name="object 3"/>
            <p:cNvSpPr/>
            <p:nvPr/>
          </p:nvSpPr>
          <p:spPr>
            <a:xfrm>
              <a:off x="2700" y="11293752"/>
              <a:ext cx="20100925" cy="2921635"/>
            </a:xfrm>
            <a:custGeom>
              <a:avLst/>
              <a:gdLst/>
              <a:ahLst/>
              <a:cxnLst/>
              <a:rect l="l" t="t" r="r" b="b"/>
              <a:pathLst>
                <a:path w="20100925" h="2921634">
                  <a:moveTo>
                    <a:pt x="20100669" y="0"/>
                  </a:moveTo>
                  <a:lnTo>
                    <a:pt x="0" y="0"/>
                  </a:lnTo>
                  <a:lnTo>
                    <a:pt x="0" y="2921253"/>
                  </a:lnTo>
                  <a:lnTo>
                    <a:pt x="20100669" y="2921253"/>
                  </a:lnTo>
                  <a:lnTo>
                    <a:pt x="20100669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73"/>
              <a:ext cx="12905753" cy="142147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3717" y="11288825"/>
              <a:ext cx="709930" cy="709930"/>
            </a:xfrm>
            <a:custGeom>
              <a:avLst/>
              <a:gdLst/>
              <a:ahLst/>
              <a:cxnLst/>
              <a:rect l="l" t="t" r="r" b="b"/>
              <a:pathLst>
                <a:path w="709930" h="709929">
                  <a:moveTo>
                    <a:pt x="354783" y="0"/>
                  </a:moveTo>
                  <a:lnTo>
                    <a:pt x="306641" y="3238"/>
                  </a:lnTo>
                  <a:lnTo>
                    <a:pt x="260468" y="12673"/>
                  </a:lnTo>
                  <a:lnTo>
                    <a:pt x="216686" y="27880"/>
                  </a:lnTo>
                  <a:lnTo>
                    <a:pt x="175717" y="48438"/>
                  </a:lnTo>
                  <a:lnTo>
                    <a:pt x="137986" y="73923"/>
                  </a:lnTo>
                  <a:lnTo>
                    <a:pt x="103913" y="103913"/>
                  </a:lnTo>
                  <a:lnTo>
                    <a:pt x="73923" y="137986"/>
                  </a:lnTo>
                  <a:lnTo>
                    <a:pt x="48438" y="175717"/>
                  </a:lnTo>
                  <a:lnTo>
                    <a:pt x="27880" y="216686"/>
                  </a:lnTo>
                  <a:lnTo>
                    <a:pt x="12673" y="260468"/>
                  </a:lnTo>
                  <a:lnTo>
                    <a:pt x="3238" y="306641"/>
                  </a:lnTo>
                  <a:lnTo>
                    <a:pt x="0" y="354783"/>
                  </a:lnTo>
                  <a:lnTo>
                    <a:pt x="3238" y="402925"/>
                  </a:lnTo>
                  <a:lnTo>
                    <a:pt x="12673" y="449099"/>
                  </a:lnTo>
                  <a:lnTo>
                    <a:pt x="27880" y="492881"/>
                  </a:lnTo>
                  <a:lnTo>
                    <a:pt x="48438" y="533849"/>
                  </a:lnTo>
                  <a:lnTo>
                    <a:pt x="73923" y="571581"/>
                  </a:lnTo>
                  <a:lnTo>
                    <a:pt x="103913" y="605653"/>
                  </a:lnTo>
                  <a:lnTo>
                    <a:pt x="137986" y="635643"/>
                  </a:lnTo>
                  <a:lnTo>
                    <a:pt x="175717" y="661129"/>
                  </a:lnTo>
                  <a:lnTo>
                    <a:pt x="216686" y="681686"/>
                  </a:lnTo>
                  <a:lnTo>
                    <a:pt x="260468" y="696894"/>
                  </a:lnTo>
                  <a:lnTo>
                    <a:pt x="306641" y="706328"/>
                  </a:lnTo>
                  <a:lnTo>
                    <a:pt x="354783" y="709567"/>
                  </a:lnTo>
                  <a:lnTo>
                    <a:pt x="402927" y="706328"/>
                  </a:lnTo>
                  <a:lnTo>
                    <a:pt x="449102" y="696894"/>
                  </a:lnTo>
                  <a:lnTo>
                    <a:pt x="492885" y="681686"/>
                  </a:lnTo>
                  <a:lnTo>
                    <a:pt x="533854" y="661129"/>
                  </a:lnTo>
                  <a:lnTo>
                    <a:pt x="571586" y="635643"/>
                  </a:lnTo>
                  <a:lnTo>
                    <a:pt x="605659" y="605653"/>
                  </a:lnTo>
                  <a:lnTo>
                    <a:pt x="635649" y="571581"/>
                  </a:lnTo>
                  <a:lnTo>
                    <a:pt x="661135" y="533849"/>
                  </a:lnTo>
                  <a:lnTo>
                    <a:pt x="681693" y="492881"/>
                  </a:lnTo>
                  <a:lnTo>
                    <a:pt x="696900" y="449099"/>
                  </a:lnTo>
                  <a:lnTo>
                    <a:pt x="706335" y="402925"/>
                  </a:lnTo>
                  <a:lnTo>
                    <a:pt x="709574" y="354783"/>
                  </a:lnTo>
                  <a:lnTo>
                    <a:pt x="706335" y="306641"/>
                  </a:lnTo>
                  <a:lnTo>
                    <a:pt x="696900" y="260468"/>
                  </a:lnTo>
                  <a:lnTo>
                    <a:pt x="681693" y="216686"/>
                  </a:lnTo>
                  <a:lnTo>
                    <a:pt x="661135" y="175717"/>
                  </a:lnTo>
                  <a:lnTo>
                    <a:pt x="635649" y="137986"/>
                  </a:lnTo>
                  <a:lnTo>
                    <a:pt x="605659" y="103913"/>
                  </a:lnTo>
                  <a:lnTo>
                    <a:pt x="571586" y="73923"/>
                  </a:lnTo>
                  <a:lnTo>
                    <a:pt x="533854" y="48438"/>
                  </a:lnTo>
                  <a:lnTo>
                    <a:pt x="492885" y="27880"/>
                  </a:lnTo>
                  <a:lnTo>
                    <a:pt x="449102" y="12673"/>
                  </a:lnTo>
                  <a:lnTo>
                    <a:pt x="402927" y="3238"/>
                  </a:lnTo>
                  <a:lnTo>
                    <a:pt x="354783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84949"/>
              <a:ext cx="1120775" cy="4473575"/>
            </a:xfrm>
            <a:custGeom>
              <a:avLst/>
              <a:gdLst/>
              <a:ahLst/>
              <a:cxnLst/>
              <a:rect l="l" t="t" r="r" b="b"/>
              <a:pathLst>
                <a:path w="1120775" h="4473575">
                  <a:moveTo>
                    <a:pt x="238150" y="542886"/>
                  </a:moveTo>
                  <a:lnTo>
                    <a:pt x="230784" y="528701"/>
                  </a:lnTo>
                  <a:lnTo>
                    <a:pt x="225958" y="516293"/>
                  </a:lnTo>
                  <a:lnTo>
                    <a:pt x="221437" y="498487"/>
                  </a:lnTo>
                  <a:lnTo>
                    <a:pt x="215087" y="468388"/>
                  </a:lnTo>
                  <a:lnTo>
                    <a:pt x="0" y="0"/>
                  </a:lnTo>
                  <a:lnTo>
                    <a:pt x="0" y="613448"/>
                  </a:lnTo>
                  <a:lnTo>
                    <a:pt x="431" y="612800"/>
                  </a:lnTo>
                  <a:lnTo>
                    <a:pt x="9220" y="604977"/>
                  </a:lnTo>
                  <a:lnTo>
                    <a:pt x="7086" y="623303"/>
                  </a:lnTo>
                  <a:lnTo>
                    <a:pt x="12331" y="625157"/>
                  </a:lnTo>
                  <a:lnTo>
                    <a:pt x="22263" y="618693"/>
                  </a:lnTo>
                  <a:lnTo>
                    <a:pt x="34150" y="612076"/>
                  </a:lnTo>
                  <a:lnTo>
                    <a:pt x="41427" y="604977"/>
                  </a:lnTo>
                  <a:lnTo>
                    <a:pt x="44602" y="601878"/>
                  </a:lnTo>
                  <a:lnTo>
                    <a:pt x="52552" y="583742"/>
                  </a:lnTo>
                  <a:lnTo>
                    <a:pt x="58851" y="564362"/>
                  </a:lnTo>
                  <a:lnTo>
                    <a:pt x="64325" y="550405"/>
                  </a:lnTo>
                  <a:lnTo>
                    <a:pt x="69938" y="543344"/>
                  </a:lnTo>
                  <a:lnTo>
                    <a:pt x="82715" y="538721"/>
                  </a:lnTo>
                  <a:lnTo>
                    <a:pt x="112458" y="534517"/>
                  </a:lnTo>
                  <a:lnTo>
                    <a:pt x="168960" y="528701"/>
                  </a:lnTo>
                  <a:lnTo>
                    <a:pt x="181521" y="534162"/>
                  </a:lnTo>
                  <a:lnTo>
                    <a:pt x="208216" y="544449"/>
                  </a:lnTo>
                  <a:lnTo>
                    <a:pt x="232575" y="550405"/>
                  </a:lnTo>
                  <a:lnTo>
                    <a:pt x="238150" y="542886"/>
                  </a:lnTo>
                  <a:close/>
                </a:path>
                <a:path w="1120775" h="4473575">
                  <a:moveTo>
                    <a:pt x="1120673" y="3702977"/>
                  </a:moveTo>
                  <a:lnTo>
                    <a:pt x="1117320" y="3698913"/>
                  </a:lnTo>
                  <a:lnTo>
                    <a:pt x="1103236" y="3697884"/>
                  </a:lnTo>
                  <a:lnTo>
                    <a:pt x="1074381" y="3698697"/>
                  </a:lnTo>
                  <a:lnTo>
                    <a:pt x="1033233" y="3687965"/>
                  </a:lnTo>
                  <a:lnTo>
                    <a:pt x="823912" y="3495141"/>
                  </a:lnTo>
                  <a:lnTo>
                    <a:pt x="732675" y="3491166"/>
                  </a:lnTo>
                  <a:lnTo>
                    <a:pt x="729513" y="3492423"/>
                  </a:lnTo>
                  <a:lnTo>
                    <a:pt x="722160" y="3494519"/>
                  </a:lnTo>
                  <a:lnTo>
                    <a:pt x="713803" y="3494938"/>
                  </a:lnTo>
                  <a:lnTo>
                    <a:pt x="707618" y="3491166"/>
                  </a:lnTo>
                  <a:lnTo>
                    <a:pt x="704748" y="3485451"/>
                  </a:lnTo>
                  <a:lnTo>
                    <a:pt x="704710" y="3479088"/>
                  </a:lnTo>
                  <a:lnTo>
                    <a:pt x="708380" y="3468014"/>
                  </a:lnTo>
                  <a:lnTo>
                    <a:pt x="716572" y="3448227"/>
                  </a:lnTo>
                  <a:lnTo>
                    <a:pt x="637844" y="3435705"/>
                  </a:lnTo>
                  <a:lnTo>
                    <a:pt x="390956" y="3263950"/>
                  </a:lnTo>
                  <a:lnTo>
                    <a:pt x="584174" y="2521483"/>
                  </a:lnTo>
                  <a:lnTo>
                    <a:pt x="582803" y="2510002"/>
                  </a:lnTo>
                  <a:lnTo>
                    <a:pt x="578548" y="2484590"/>
                  </a:lnTo>
                  <a:lnTo>
                    <a:pt x="571195" y="2458834"/>
                  </a:lnTo>
                  <a:lnTo>
                    <a:pt x="560565" y="2446337"/>
                  </a:lnTo>
                  <a:lnTo>
                    <a:pt x="550621" y="2444915"/>
                  </a:lnTo>
                  <a:lnTo>
                    <a:pt x="542683" y="2441651"/>
                  </a:lnTo>
                  <a:lnTo>
                    <a:pt x="532587" y="2434018"/>
                  </a:lnTo>
                  <a:lnTo>
                    <a:pt x="516191" y="2419515"/>
                  </a:lnTo>
                  <a:lnTo>
                    <a:pt x="464312" y="2458872"/>
                  </a:lnTo>
                  <a:lnTo>
                    <a:pt x="3111" y="2525064"/>
                  </a:lnTo>
                  <a:lnTo>
                    <a:pt x="3251" y="4473372"/>
                  </a:lnTo>
                  <a:lnTo>
                    <a:pt x="691515" y="4269410"/>
                  </a:lnTo>
                  <a:lnTo>
                    <a:pt x="933043" y="3857929"/>
                  </a:lnTo>
                  <a:lnTo>
                    <a:pt x="956551" y="3844086"/>
                  </a:lnTo>
                  <a:lnTo>
                    <a:pt x="1008405" y="3812971"/>
                  </a:lnTo>
                  <a:lnTo>
                    <a:pt x="1060602" y="3780180"/>
                  </a:lnTo>
                  <a:lnTo>
                    <a:pt x="1085113" y="3761308"/>
                  </a:lnTo>
                  <a:lnTo>
                    <a:pt x="1089901" y="3751719"/>
                  </a:lnTo>
                  <a:lnTo>
                    <a:pt x="1099210" y="3738283"/>
                  </a:lnTo>
                  <a:lnTo>
                    <a:pt x="1109522" y="3723830"/>
                  </a:lnTo>
                  <a:lnTo>
                    <a:pt x="1117320" y="3711219"/>
                  </a:lnTo>
                  <a:lnTo>
                    <a:pt x="1120673" y="37029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03496" y="6954175"/>
              <a:ext cx="2360978" cy="23609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091027" y="6949893"/>
              <a:ext cx="2717800" cy="2405380"/>
            </a:xfrm>
            <a:custGeom>
              <a:avLst/>
              <a:gdLst/>
              <a:ahLst/>
              <a:cxnLst/>
              <a:rect l="l" t="t" r="r" b="b"/>
              <a:pathLst>
                <a:path w="2717800" h="2405379">
                  <a:moveTo>
                    <a:pt x="2717290" y="0"/>
                  </a:moveTo>
                  <a:lnTo>
                    <a:pt x="0" y="0"/>
                  </a:lnTo>
                  <a:lnTo>
                    <a:pt x="0" y="2405227"/>
                  </a:lnTo>
                  <a:lnTo>
                    <a:pt x="2717290" y="2405227"/>
                  </a:lnTo>
                  <a:lnTo>
                    <a:pt x="271729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9" name="object 9"/>
            <p:cNvSpPr/>
            <p:nvPr/>
          </p:nvSpPr>
          <p:spPr>
            <a:xfrm>
              <a:off x="501205" y="11494018"/>
              <a:ext cx="4212590" cy="2320290"/>
            </a:xfrm>
            <a:custGeom>
              <a:avLst/>
              <a:gdLst/>
              <a:ahLst/>
              <a:cxnLst/>
              <a:rect l="l" t="t" r="r" b="b"/>
              <a:pathLst>
                <a:path w="4212590" h="2320290">
                  <a:moveTo>
                    <a:pt x="456780" y="584466"/>
                  </a:moveTo>
                  <a:lnTo>
                    <a:pt x="454380" y="584454"/>
                  </a:lnTo>
                  <a:lnTo>
                    <a:pt x="456780" y="584466"/>
                  </a:lnTo>
                  <a:close/>
                </a:path>
                <a:path w="4212590" h="2320290">
                  <a:moveTo>
                    <a:pt x="593305" y="739914"/>
                  </a:moveTo>
                  <a:lnTo>
                    <a:pt x="593039" y="739470"/>
                  </a:lnTo>
                  <a:lnTo>
                    <a:pt x="592645" y="737463"/>
                  </a:lnTo>
                  <a:lnTo>
                    <a:pt x="592086" y="736142"/>
                  </a:lnTo>
                  <a:lnTo>
                    <a:pt x="583882" y="730250"/>
                  </a:lnTo>
                  <a:lnTo>
                    <a:pt x="583438" y="729996"/>
                  </a:lnTo>
                  <a:lnTo>
                    <a:pt x="540219" y="718667"/>
                  </a:lnTo>
                  <a:lnTo>
                    <a:pt x="506476" y="696988"/>
                  </a:lnTo>
                  <a:lnTo>
                    <a:pt x="478142" y="657656"/>
                  </a:lnTo>
                  <a:lnTo>
                    <a:pt x="465467" y="595426"/>
                  </a:lnTo>
                  <a:lnTo>
                    <a:pt x="465455" y="594944"/>
                  </a:lnTo>
                  <a:lnTo>
                    <a:pt x="465226" y="594550"/>
                  </a:lnTo>
                  <a:lnTo>
                    <a:pt x="464375" y="588708"/>
                  </a:lnTo>
                  <a:lnTo>
                    <a:pt x="459968" y="584504"/>
                  </a:lnTo>
                  <a:lnTo>
                    <a:pt x="454228" y="584466"/>
                  </a:lnTo>
                  <a:lnTo>
                    <a:pt x="453923" y="584454"/>
                  </a:lnTo>
                  <a:lnTo>
                    <a:pt x="453732" y="584581"/>
                  </a:lnTo>
                  <a:lnTo>
                    <a:pt x="447065" y="584822"/>
                  </a:lnTo>
                  <a:lnTo>
                    <a:pt x="443191" y="589572"/>
                  </a:lnTo>
                  <a:lnTo>
                    <a:pt x="443077" y="595426"/>
                  </a:lnTo>
                  <a:lnTo>
                    <a:pt x="430390" y="657656"/>
                  </a:lnTo>
                  <a:lnTo>
                    <a:pt x="402056" y="696988"/>
                  </a:lnTo>
                  <a:lnTo>
                    <a:pt x="368312" y="718667"/>
                  </a:lnTo>
                  <a:lnTo>
                    <a:pt x="325640" y="729957"/>
                  </a:lnTo>
                  <a:lnTo>
                    <a:pt x="325094" y="729996"/>
                  </a:lnTo>
                  <a:lnTo>
                    <a:pt x="324624" y="730262"/>
                  </a:lnTo>
                  <a:lnTo>
                    <a:pt x="323456" y="730504"/>
                  </a:lnTo>
                  <a:lnTo>
                    <a:pt x="322783" y="730618"/>
                  </a:lnTo>
                  <a:lnTo>
                    <a:pt x="321348" y="731227"/>
                  </a:lnTo>
                  <a:lnTo>
                    <a:pt x="315468" y="739482"/>
                  </a:lnTo>
                  <a:lnTo>
                    <a:pt x="315214" y="739914"/>
                  </a:lnTo>
                  <a:lnTo>
                    <a:pt x="315252" y="742378"/>
                  </a:lnTo>
                  <a:lnTo>
                    <a:pt x="315468" y="742759"/>
                  </a:lnTo>
                  <a:lnTo>
                    <a:pt x="315709" y="744004"/>
                  </a:lnTo>
                  <a:lnTo>
                    <a:pt x="315823" y="744740"/>
                  </a:lnTo>
                  <a:lnTo>
                    <a:pt x="316395" y="746086"/>
                  </a:lnTo>
                  <a:lnTo>
                    <a:pt x="316788" y="746633"/>
                  </a:lnTo>
                  <a:lnTo>
                    <a:pt x="317588" y="747852"/>
                  </a:lnTo>
                  <a:lnTo>
                    <a:pt x="317906" y="748385"/>
                  </a:lnTo>
                  <a:lnTo>
                    <a:pt x="318909" y="749414"/>
                  </a:lnTo>
                  <a:lnTo>
                    <a:pt x="319532" y="749808"/>
                  </a:lnTo>
                  <a:lnTo>
                    <a:pt x="320713" y="750620"/>
                  </a:lnTo>
                  <a:lnTo>
                    <a:pt x="321183" y="751001"/>
                  </a:lnTo>
                  <a:lnTo>
                    <a:pt x="322541" y="751611"/>
                  </a:lnTo>
                  <a:lnTo>
                    <a:pt x="323354" y="751738"/>
                  </a:lnTo>
                  <a:lnTo>
                    <a:pt x="324700" y="752005"/>
                  </a:lnTo>
                  <a:lnTo>
                    <a:pt x="325145" y="752271"/>
                  </a:lnTo>
                  <a:lnTo>
                    <a:pt x="325678" y="752297"/>
                  </a:lnTo>
                  <a:lnTo>
                    <a:pt x="339458" y="754278"/>
                  </a:lnTo>
                  <a:lnTo>
                    <a:pt x="402056" y="785025"/>
                  </a:lnTo>
                  <a:lnTo>
                    <a:pt x="430390" y="824395"/>
                  </a:lnTo>
                  <a:lnTo>
                    <a:pt x="443077" y="886828"/>
                  </a:lnTo>
                  <a:lnTo>
                    <a:pt x="443103" y="887679"/>
                  </a:lnTo>
                  <a:lnTo>
                    <a:pt x="443407" y="888428"/>
                  </a:lnTo>
                  <a:lnTo>
                    <a:pt x="443750" y="889812"/>
                  </a:lnTo>
                  <a:lnTo>
                    <a:pt x="443750" y="890460"/>
                  </a:lnTo>
                  <a:lnTo>
                    <a:pt x="444322" y="891794"/>
                  </a:lnTo>
                  <a:lnTo>
                    <a:pt x="444881" y="892403"/>
                  </a:lnTo>
                  <a:lnTo>
                    <a:pt x="445731" y="893546"/>
                  </a:lnTo>
                  <a:lnTo>
                    <a:pt x="445973" y="894118"/>
                  </a:lnTo>
                  <a:lnTo>
                    <a:pt x="446925" y="895083"/>
                  </a:lnTo>
                  <a:lnTo>
                    <a:pt x="447624" y="895413"/>
                  </a:lnTo>
                  <a:lnTo>
                    <a:pt x="448830" y="896188"/>
                  </a:lnTo>
                  <a:lnTo>
                    <a:pt x="449300" y="896658"/>
                  </a:lnTo>
                  <a:lnTo>
                    <a:pt x="450634" y="897216"/>
                  </a:lnTo>
                  <a:lnTo>
                    <a:pt x="451446" y="897255"/>
                  </a:lnTo>
                  <a:lnTo>
                    <a:pt x="452882" y="897521"/>
                  </a:lnTo>
                  <a:lnTo>
                    <a:pt x="453478" y="897801"/>
                  </a:lnTo>
                  <a:lnTo>
                    <a:pt x="455066" y="897801"/>
                  </a:lnTo>
                  <a:lnTo>
                    <a:pt x="455663" y="897521"/>
                  </a:lnTo>
                  <a:lnTo>
                    <a:pt x="457098" y="897255"/>
                  </a:lnTo>
                  <a:lnTo>
                    <a:pt x="457923" y="897216"/>
                  </a:lnTo>
                  <a:lnTo>
                    <a:pt x="459244" y="896658"/>
                  </a:lnTo>
                  <a:lnTo>
                    <a:pt x="459727" y="896188"/>
                  </a:lnTo>
                  <a:lnTo>
                    <a:pt x="460921" y="895413"/>
                  </a:lnTo>
                  <a:lnTo>
                    <a:pt x="461619" y="895083"/>
                  </a:lnTo>
                  <a:lnTo>
                    <a:pt x="462584" y="894118"/>
                  </a:lnTo>
                  <a:lnTo>
                    <a:pt x="462826" y="893546"/>
                  </a:lnTo>
                  <a:lnTo>
                    <a:pt x="463664" y="892403"/>
                  </a:lnTo>
                  <a:lnTo>
                    <a:pt x="464210" y="891794"/>
                  </a:lnTo>
                  <a:lnTo>
                    <a:pt x="464781" y="890460"/>
                  </a:lnTo>
                  <a:lnTo>
                    <a:pt x="464794" y="889812"/>
                  </a:lnTo>
                  <a:lnTo>
                    <a:pt x="465137" y="888428"/>
                  </a:lnTo>
                  <a:lnTo>
                    <a:pt x="465442" y="887679"/>
                  </a:lnTo>
                  <a:lnTo>
                    <a:pt x="465467" y="886828"/>
                  </a:lnTo>
                  <a:lnTo>
                    <a:pt x="478142" y="824598"/>
                  </a:lnTo>
                  <a:lnTo>
                    <a:pt x="506476" y="785253"/>
                  </a:lnTo>
                  <a:lnTo>
                    <a:pt x="540219" y="763574"/>
                  </a:lnTo>
                  <a:lnTo>
                    <a:pt x="582879" y="752297"/>
                  </a:lnTo>
                  <a:lnTo>
                    <a:pt x="583425" y="752271"/>
                  </a:lnTo>
                  <a:lnTo>
                    <a:pt x="583869" y="752005"/>
                  </a:lnTo>
                  <a:lnTo>
                    <a:pt x="585190" y="751725"/>
                  </a:lnTo>
                  <a:lnTo>
                    <a:pt x="586016" y="751586"/>
                  </a:lnTo>
                  <a:lnTo>
                    <a:pt x="587336" y="750989"/>
                  </a:lnTo>
                  <a:lnTo>
                    <a:pt x="587819" y="750595"/>
                  </a:lnTo>
                  <a:lnTo>
                    <a:pt x="589610" y="749414"/>
                  </a:lnTo>
                  <a:lnTo>
                    <a:pt x="590600" y="748385"/>
                  </a:lnTo>
                  <a:lnTo>
                    <a:pt x="590943" y="747801"/>
                  </a:lnTo>
                  <a:lnTo>
                    <a:pt x="592124" y="746086"/>
                  </a:lnTo>
                  <a:lnTo>
                    <a:pt x="592683" y="744740"/>
                  </a:lnTo>
                  <a:lnTo>
                    <a:pt x="592797" y="744004"/>
                  </a:lnTo>
                  <a:lnTo>
                    <a:pt x="593039" y="742848"/>
                  </a:lnTo>
                  <a:lnTo>
                    <a:pt x="593293" y="742378"/>
                  </a:lnTo>
                  <a:lnTo>
                    <a:pt x="593305" y="739914"/>
                  </a:lnTo>
                  <a:close/>
                </a:path>
                <a:path w="4212590" h="2320290">
                  <a:moveTo>
                    <a:pt x="649503" y="1106982"/>
                  </a:moveTo>
                  <a:lnTo>
                    <a:pt x="646988" y="1100074"/>
                  </a:lnTo>
                  <a:lnTo>
                    <a:pt x="636955" y="1087958"/>
                  </a:lnTo>
                  <a:lnTo>
                    <a:pt x="630453" y="1085494"/>
                  </a:lnTo>
                  <a:lnTo>
                    <a:pt x="622439" y="1086573"/>
                  </a:lnTo>
                  <a:lnTo>
                    <a:pt x="345808" y="1086573"/>
                  </a:lnTo>
                  <a:lnTo>
                    <a:pt x="298018" y="1070762"/>
                  </a:lnTo>
                  <a:lnTo>
                    <a:pt x="266306" y="1027442"/>
                  </a:lnTo>
                  <a:lnTo>
                    <a:pt x="260108" y="990638"/>
                  </a:lnTo>
                  <a:lnTo>
                    <a:pt x="260108" y="87642"/>
                  </a:lnTo>
                  <a:lnTo>
                    <a:pt x="258648" y="70129"/>
                  </a:lnTo>
                  <a:lnTo>
                    <a:pt x="236804" y="25628"/>
                  </a:lnTo>
                  <a:lnTo>
                    <a:pt x="196329" y="1600"/>
                  </a:lnTo>
                  <a:lnTo>
                    <a:pt x="180416" y="0"/>
                  </a:lnTo>
                  <a:lnTo>
                    <a:pt x="79679" y="0"/>
                  </a:lnTo>
                  <a:lnTo>
                    <a:pt x="35560" y="14414"/>
                  </a:lnTo>
                  <a:lnTo>
                    <a:pt x="5816" y="53949"/>
                  </a:lnTo>
                  <a:lnTo>
                    <a:pt x="0" y="87642"/>
                  </a:lnTo>
                  <a:lnTo>
                    <a:pt x="0" y="1055141"/>
                  </a:lnTo>
                  <a:lnTo>
                    <a:pt x="13093" y="1103668"/>
                  </a:lnTo>
                  <a:lnTo>
                    <a:pt x="49034" y="1136383"/>
                  </a:lnTo>
                  <a:lnTo>
                    <a:pt x="79679" y="1142796"/>
                  </a:lnTo>
                  <a:lnTo>
                    <a:pt x="630948" y="1142796"/>
                  </a:lnTo>
                  <a:lnTo>
                    <a:pt x="636955" y="1140053"/>
                  </a:lnTo>
                  <a:lnTo>
                    <a:pt x="646988" y="1129017"/>
                  </a:lnTo>
                  <a:lnTo>
                    <a:pt x="649503" y="1122400"/>
                  </a:lnTo>
                  <a:lnTo>
                    <a:pt x="649503" y="1106982"/>
                  </a:lnTo>
                  <a:close/>
                </a:path>
                <a:path w="4212590" h="2320290">
                  <a:moveTo>
                    <a:pt x="1087335" y="410375"/>
                  </a:moveTo>
                  <a:lnTo>
                    <a:pt x="1070800" y="366610"/>
                  </a:lnTo>
                  <a:lnTo>
                    <a:pt x="1031506" y="348983"/>
                  </a:lnTo>
                  <a:lnTo>
                    <a:pt x="962266" y="348983"/>
                  </a:lnTo>
                  <a:lnTo>
                    <a:pt x="922464" y="366610"/>
                  </a:lnTo>
                  <a:lnTo>
                    <a:pt x="906449" y="410375"/>
                  </a:lnTo>
                  <a:lnTo>
                    <a:pt x="906449" y="1058494"/>
                  </a:lnTo>
                  <a:lnTo>
                    <a:pt x="905598" y="1071930"/>
                  </a:lnTo>
                  <a:lnTo>
                    <a:pt x="876465" y="1103972"/>
                  </a:lnTo>
                  <a:lnTo>
                    <a:pt x="870254" y="1103972"/>
                  </a:lnTo>
                  <a:lnTo>
                    <a:pt x="817067" y="1095336"/>
                  </a:lnTo>
                  <a:lnTo>
                    <a:pt x="769874" y="1070432"/>
                  </a:lnTo>
                  <a:lnTo>
                    <a:pt x="731405" y="1032586"/>
                  </a:lnTo>
                  <a:lnTo>
                    <a:pt x="704354" y="983437"/>
                  </a:lnTo>
                  <a:lnTo>
                    <a:pt x="693889" y="945921"/>
                  </a:lnTo>
                  <a:lnTo>
                    <a:pt x="690410" y="906132"/>
                  </a:lnTo>
                  <a:lnTo>
                    <a:pt x="690410" y="363029"/>
                  </a:lnTo>
                  <a:lnTo>
                    <a:pt x="688682" y="358470"/>
                  </a:lnTo>
                  <a:lnTo>
                    <a:pt x="681786" y="350875"/>
                  </a:lnTo>
                  <a:lnTo>
                    <a:pt x="677303" y="348983"/>
                  </a:lnTo>
                  <a:lnTo>
                    <a:pt x="666965" y="348983"/>
                  </a:lnTo>
                  <a:lnTo>
                    <a:pt x="662838" y="350875"/>
                  </a:lnTo>
                  <a:lnTo>
                    <a:pt x="655942" y="358470"/>
                  </a:lnTo>
                  <a:lnTo>
                    <a:pt x="654227" y="363029"/>
                  </a:lnTo>
                  <a:lnTo>
                    <a:pt x="654227" y="906132"/>
                  </a:lnTo>
                  <a:lnTo>
                    <a:pt x="658355" y="953604"/>
                  </a:lnTo>
                  <a:lnTo>
                    <a:pt x="670763" y="998232"/>
                  </a:lnTo>
                  <a:lnTo>
                    <a:pt x="690537" y="1038745"/>
                  </a:lnTo>
                  <a:lnTo>
                    <a:pt x="716762" y="1073861"/>
                  </a:lnTo>
                  <a:lnTo>
                    <a:pt x="748677" y="1102829"/>
                  </a:lnTo>
                  <a:lnTo>
                    <a:pt x="785495" y="1124991"/>
                  </a:lnTo>
                  <a:lnTo>
                    <a:pt x="826325" y="1139075"/>
                  </a:lnTo>
                  <a:lnTo>
                    <a:pt x="870254" y="1143774"/>
                  </a:lnTo>
                  <a:lnTo>
                    <a:pt x="892187" y="1142644"/>
                  </a:lnTo>
                  <a:lnTo>
                    <a:pt x="934326" y="1133551"/>
                  </a:lnTo>
                  <a:lnTo>
                    <a:pt x="973759" y="1115606"/>
                  </a:lnTo>
                  <a:lnTo>
                    <a:pt x="1008380" y="1090295"/>
                  </a:lnTo>
                  <a:lnTo>
                    <a:pt x="1037717" y="1058100"/>
                  </a:lnTo>
                  <a:lnTo>
                    <a:pt x="1060970" y="1020292"/>
                  </a:lnTo>
                  <a:lnTo>
                    <a:pt x="1077734" y="977341"/>
                  </a:lnTo>
                  <a:lnTo>
                    <a:pt x="1086269" y="930719"/>
                  </a:lnTo>
                  <a:lnTo>
                    <a:pt x="1087335" y="906132"/>
                  </a:lnTo>
                  <a:lnTo>
                    <a:pt x="1087335" y="410375"/>
                  </a:lnTo>
                  <a:close/>
                </a:path>
                <a:path w="4212590" h="2320290">
                  <a:moveTo>
                    <a:pt x="1128179" y="1442288"/>
                  </a:moveTo>
                  <a:lnTo>
                    <a:pt x="1125778" y="1442262"/>
                  </a:lnTo>
                  <a:lnTo>
                    <a:pt x="1128179" y="1442288"/>
                  </a:lnTo>
                  <a:close/>
                </a:path>
                <a:path w="4212590" h="2320290">
                  <a:moveTo>
                    <a:pt x="1264704" y="1597736"/>
                  </a:moveTo>
                  <a:lnTo>
                    <a:pt x="1264437" y="1597291"/>
                  </a:lnTo>
                  <a:lnTo>
                    <a:pt x="1264043" y="1595272"/>
                  </a:lnTo>
                  <a:lnTo>
                    <a:pt x="1263484" y="1593951"/>
                  </a:lnTo>
                  <a:lnTo>
                    <a:pt x="1255268" y="1588071"/>
                  </a:lnTo>
                  <a:lnTo>
                    <a:pt x="1254823" y="1587804"/>
                  </a:lnTo>
                  <a:lnTo>
                    <a:pt x="1211618" y="1576489"/>
                  </a:lnTo>
                  <a:lnTo>
                    <a:pt x="1177874" y="1554810"/>
                  </a:lnTo>
                  <a:lnTo>
                    <a:pt x="1149540" y="1515465"/>
                  </a:lnTo>
                  <a:lnTo>
                    <a:pt x="1136865" y="1453235"/>
                  </a:lnTo>
                  <a:lnTo>
                    <a:pt x="1136853" y="1452765"/>
                  </a:lnTo>
                  <a:lnTo>
                    <a:pt x="1136624" y="1452359"/>
                  </a:lnTo>
                  <a:lnTo>
                    <a:pt x="1135773" y="1446530"/>
                  </a:lnTo>
                  <a:lnTo>
                    <a:pt x="1131366" y="1442313"/>
                  </a:lnTo>
                  <a:lnTo>
                    <a:pt x="1125626" y="1442288"/>
                  </a:lnTo>
                  <a:lnTo>
                    <a:pt x="1125334" y="1442275"/>
                  </a:lnTo>
                  <a:lnTo>
                    <a:pt x="1125131" y="1442389"/>
                  </a:lnTo>
                  <a:lnTo>
                    <a:pt x="1118463" y="1442631"/>
                  </a:lnTo>
                  <a:lnTo>
                    <a:pt x="1114590" y="1447380"/>
                  </a:lnTo>
                  <a:lnTo>
                    <a:pt x="1114475" y="1453235"/>
                  </a:lnTo>
                  <a:lnTo>
                    <a:pt x="1101801" y="1515465"/>
                  </a:lnTo>
                  <a:lnTo>
                    <a:pt x="1073454" y="1554810"/>
                  </a:lnTo>
                  <a:lnTo>
                    <a:pt x="1039723" y="1576489"/>
                  </a:lnTo>
                  <a:lnTo>
                    <a:pt x="997038" y="1587779"/>
                  </a:lnTo>
                  <a:lnTo>
                    <a:pt x="996505" y="1587804"/>
                  </a:lnTo>
                  <a:lnTo>
                    <a:pt x="996022" y="1588071"/>
                  </a:lnTo>
                  <a:lnTo>
                    <a:pt x="994854" y="1588325"/>
                  </a:lnTo>
                  <a:lnTo>
                    <a:pt x="994181" y="1588439"/>
                  </a:lnTo>
                  <a:lnTo>
                    <a:pt x="992746" y="1589049"/>
                  </a:lnTo>
                  <a:lnTo>
                    <a:pt x="986866" y="1597291"/>
                  </a:lnTo>
                  <a:lnTo>
                    <a:pt x="986612" y="1597736"/>
                  </a:lnTo>
                  <a:lnTo>
                    <a:pt x="986650" y="1600187"/>
                  </a:lnTo>
                  <a:lnTo>
                    <a:pt x="986866" y="1600568"/>
                  </a:lnTo>
                  <a:lnTo>
                    <a:pt x="987107" y="1601825"/>
                  </a:lnTo>
                  <a:lnTo>
                    <a:pt x="987221" y="1602562"/>
                  </a:lnTo>
                  <a:lnTo>
                    <a:pt x="987793" y="1603908"/>
                  </a:lnTo>
                  <a:lnTo>
                    <a:pt x="988187" y="1604454"/>
                  </a:lnTo>
                  <a:lnTo>
                    <a:pt x="988999" y="1605673"/>
                  </a:lnTo>
                  <a:lnTo>
                    <a:pt x="989304" y="1606207"/>
                  </a:lnTo>
                  <a:lnTo>
                    <a:pt x="990307" y="1607235"/>
                  </a:lnTo>
                  <a:lnTo>
                    <a:pt x="990930" y="1607604"/>
                  </a:lnTo>
                  <a:lnTo>
                    <a:pt x="992124" y="1608429"/>
                  </a:lnTo>
                  <a:lnTo>
                    <a:pt x="992581" y="1608810"/>
                  </a:lnTo>
                  <a:lnTo>
                    <a:pt x="993940" y="1609420"/>
                  </a:lnTo>
                  <a:lnTo>
                    <a:pt x="994752" y="1609547"/>
                  </a:lnTo>
                  <a:lnTo>
                    <a:pt x="996099" y="1609826"/>
                  </a:lnTo>
                  <a:lnTo>
                    <a:pt x="996543" y="1610080"/>
                  </a:lnTo>
                  <a:lnTo>
                    <a:pt x="997089" y="1610118"/>
                  </a:lnTo>
                  <a:lnTo>
                    <a:pt x="1010856" y="1612099"/>
                  </a:lnTo>
                  <a:lnTo>
                    <a:pt x="1073454" y="1642833"/>
                  </a:lnTo>
                  <a:lnTo>
                    <a:pt x="1101788" y="1682203"/>
                  </a:lnTo>
                  <a:lnTo>
                    <a:pt x="1114475" y="1744649"/>
                  </a:lnTo>
                  <a:lnTo>
                    <a:pt x="1114501" y="1745500"/>
                  </a:lnTo>
                  <a:lnTo>
                    <a:pt x="1114806" y="1746237"/>
                  </a:lnTo>
                  <a:lnTo>
                    <a:pt x="1115148" y="1747621"/>
                  </a:lnTo>
                  <a:lnTo>
                    <a:pt x="1115161" y="1748269"/>
                  </a:lnTo>
                  <a:lnTo>
                    <a:pt x="1115720" y="1749602"/>
                  </a:lnTo>
                  <a:lnTo>
                    <a:pt x="1116279" y="1750212"/>
                  </a:lnTo>
                  <a:lnTo>
                    <a:pt x="1117117" y="1751368"/>
                  </a:lnTo>
                  <a:lnTo>
                    <a:pt x="1117358" y="1751926"/>
                  </a:lnTo>
                  <a:lnTo>
                    <a:pt x="1118323" y="1752892"/>
                  </a:lnTo>
                  <a:lnTo>
                    <a:pt x="1119035" y="1753222"/>
                  </a:lnTo>
                  <a:lnTo>
                    <a:pt x="1120216" y="1753997"/>
                  </a:lnTo>
                  <a:lnTo>
                    <a:pt x="1120698" y="1754466"/>
                  </a:lnTo>
                  <a:lnTo>
                    <a:pt x="1122019" y="1755038"/>
                  </a:lnTo>
                  <a:lnTo>
                    <a:pt x="1122845" y="1755063"/>
                  </a:lnTo>
                  <a:lnTo>
                    <a:pt x="1124280" y="1755343"/>
                  </a:lnTo>
                  <a:lnTo>
                    <a:pt x="1124877" y="1755609"/>
                  </a:lnTo>
                  <a:lnTo>
                    <a:pt x="1126464" y="1755609"/>
                  </a:lnTo>
                  <a:lnTo>
                    <a:pt x="1127061" y="1755343"/>
                  </a:lnTo>
                  <a:lnTo>
                    <a:pt x="1128496" y="1755063"/>
                  </a:lnTo>
                  <a:lnTo>
                    <a:pt x="1129322" y="1755038"/>
                  </a:lnTo>
                  <a:lnTo>
                    <a:pt x="1130655" y="1754466"/>
                  </a:lnTo>
                  <a:lnTo>
                    <a:pt x="1131112" y="1753997"/>
                  </a:lnTo>
                  <a:lnTo>
                    <a:pt x="1132319" y="1753222"/>
                  </a:lnTo>
                  <a:lnTo>
                    <a:pt x="1133017" y="1752892"/>
                  </a:lnTo>
                  <a:lnTo>
                    <a:pt x="1133983" y="1751926"/>
                  </a:lnTo>
                  <a:lnTo>
                    <a:pt x="1134224" y="1751368"/>
                  </a:lnTo>
                  <a:lnTo>
                    <a:pt x="1135062" y="1750212"/>
                  </a:lnTo>
                  <a:lnTo>
                    <a:pt x="1135621" y="1749602"/>
                  </a:lnTo>
                  <a:lnTo>
                    <a:pt x="1136180" y="1748269"/>
                  </a:lnTo>
                  <a:lnTo>
                    <a:pt x="1136192" y="1747621"/>
                  </a:lnTo>
                  <a:lnTo>
                    <a:pt x="1136535" y="1746237"/>
                  </a:lnTo>
                  <a:lnTo>
                    <a:pt x="1136853" y="1745500"/>
                  </a:lnTo>
                  <a:lnTo>
                    <a:pt x="1136865" y="1744649"/>
                  </a:lnTo>
                  <a:lnTo>
                    <a:pt x="1149540" y="1682407"/>
                  </a:lnTo>
                  <a:lnTo>
                    <a:pt x="1177874" y="1643062"/>
                  </a:lnTo>
                  <a:lnTo>
                    <a:pt x="1211618" y="1621396"/>
                  </a:lnTo>
                  <a:lnTo>
                    <a:pt x="1254277" y="1610118"/>
                  </a:lnTo>
                  <a:lnTo>
                    <a:pt x="1254823" y="1610080"/>
                  </a:lnTo>
                  <a:lnTo>
                    <a:pt x="1255255" y="1609813"/>
                  </a:lnTo>
                  <a:lnTo>
                    <a:pt x="1256588" y="1609534"/>
                  </a:lnTo>
                  <a:lnTo>
                    <a:pt x="1257414" y="1609407"/>
                  </a:lnTo>
                  <a:lnTo>
                    <a:pt x="1258735" y="1608810"/>
                  </a:lnTo>
                  <a:lnTo>
                    <a:pt x="1259217" y="1608404"/>
                  </a:lnTo>
                  <a:lnTo>
                    <a:pt x="1261008" y="1607223"/>
                  </a:lnTo>
                  <a:lnTo>
                    <a:pt x="1261999" y="1606194"/>
                  </a:lnTo>
                  <a:lnTo>
                    <a:pt x="1262341" y="1605622"/>
                  </a:lnTo>
                  <a:lnTo>
                    <a:pt x="1263523" y="1603908"/>
                  </a:lnTo>
                  <a:lnTo>
                    <a:pt x="1264081" y="1602562"/>
                  </a:lnTo>
                  <a:lnTo>
                    <a:pt x="1264196" y="1601825"/>
                  </a:lnTo>
                  <a:lnTo>
                    <a:pt x="1264437" y="1600669"/>
                  </a:lnTo>
                  <a:lnTo>
                    <a:pt x="1264691" y="1600187"/>
                  </a:lnTo>
                  <a:lnTo>
                    <a:pt x="1264704" y="1597736"/>
                  </a:lnTo>
                  <a:close/>
                </a:path>
                <a:path w="4212590" h="2320290">
                  <a:moveTo>
                    <a:pt x="1405724" y="1599806"/>
                  </a:moveTo>
                  <a:lnTo>
                    <a:pt x="1403985" y="1558264"/>
                  </a:lnTo>
                  <a:lnTo>
                    <a:pt x="1398765" y="1517942"/>
                  </a:lnTo>
                  <a:lnTo>
                    <a:pt x="1390078" y="1478864"/>
                  </a:lnTo>
                  <a:lnTo>
                    <a:pt x="1377911" y="1441030"/>
                  </a:lnTo>
                  <a:lnTo>
                    <a:pt x="1362735" y="1404861"/>
                  </a:lnTo>
                  <a:lnTo>
                    <a:pt x="1357617" y="1395018"/>
                  </a:lnTo>
                  <a:lnTo>
                    <a:pt x="1357617" y="1599806"/>
                  </a:lnTo>
                  <a:lnTo>
                    <a:pt x="1356118" y="1635734"/>
                  </a:lnTo>
                  <a:lnTo>
                    <a:pt x="1344079" y="1704784"/>
                  </a:lnTo>
                  <a:lnTo>
                    <a:pt x="1320406" y="1769592"/>
                  </a:lnTo>
                  <a:lnTo>
                    <a:pt x="1287322" y="1827060"/>
                  </a:lnTo>
                  <a:lnTo>
                    <a:pt x="1245362" y="1876526"/>
                  </a:lnTo>
                  <a:lnTo>
                    <a:pt x="1195362" y="1917052"/>
                  </a:lnTo>
                  <a:lnTo>
                    <a:pt x="1137958" y="1948053"/>
                  </a:lnTo>
                  <a:lnTo>
                    <a:pt x="1075931" y="1967077"/>
                  </a:lnTo>
                  <a:lnTo>
                    <a:pt x="1043381" y="1971916"/>
                  </a:lnTo>
                  <a:lnTo>
                    <a:pt x="980249" y="1971916"/>
                  </a:lnTo>
                  <a:lnTo>
                    <a:pt x="943876" y="1958301"/>
                  </a:lnTo>
                  <a:lnTo>
                    <a:pt x="918972" y="1925218"/>
                  </a:lnTo>
                  <a:lnTo>
                    <a:pt x="914120" y="1897926"/>
                  </a:lnTo>
                  <a:lnTo>
                    <a:pt x="914120" y="1300060"/>
                  </a:lnTo>
                  <a:lnTo>
                    <a:pt x="925080" y="1260475"/>
                  </a:lnTo>
                  <a:lnTo>
                    <a:pt x="955052" y="1233081"/>
                  </a:lnTo>
                  <a:lnTo>
                    <a:pt x="1043381" y="1226032"/>
                  </a:lnTo>
                  <a:lnTo>
                    <a:pt x="1075893" y="1230909"/>
                  </a:lnTo>
                  <a:lnTo>
                    <a:pt x="1137526" y="1249934"/>
                  </a:lnTo>
                  <a:lnTo>
                    <a:pt x="1194346" y="1280934"/>
                  </a:lnTo>
                  <a:lnTo>
                    <a:pt x="1244333" y="1321460"/>
                  </a:lnTo>
                  <a:lnTo>
                    <a:pt x="1286903" y="1370914"/>
                  </a:lnTo>
                  <a:lnTo>
                    <a:pt x="1320355" y="1428381"/>
                  </a:lnTo>
                  <a:lnTo>
                    <a:pt x="1344079" y="1493304"/>
                  </a:lnTo>
                  <a:lnTo>
                    <a:pt x="1356118" y="1563166"/>
                  </a:lnTo>
                  <a:lnTo>
                    <a:pt x="1357617" y="1599806"/>
                  </a:lnTo>
                  <a:lnTo>
                    <a:pt x="1357617" y="1395018"/>
                  </a:lnTo>
                  <a:lnTo>
                    <a:pt x="1324775" y="1338707"/>
                  </a:lnTo>
                  <a:lnTo>
                    <a:pt x="1276743" y="1281188"/>
                  </a:lnTo>
                  <a:lnTo>
                    <a:pt x="1219238" y="1234465"/>
                  </a:lnTo>
                  <a:lnTo>
                    <a:pt x="1205039" y="1226032"/>
                  </a:lnTo>
                  <a:lnTo>
                    <a:pt x="1186967" y="1215275"/>
                  </a:lnTo>
                  <a:lnTo>
                    <a:pt x="1152906" y="1199324"/>
                  </a:lnTo>
                  <a:lnTo>
                    <a:pt x="1117612" y="1186980"/>
                  </a:lnTo>
                  <a:lnTo>
                    <a:pt x="1081112" y="1178242"/>
                  </a:lnTo>
                  <a:lnTo>
                    <a:pt x="1043381" y="1173111"/>
                  </a:lnTo>
                  <a:lnTo>
                    <a:pt x="739673" y="1173111"/>
                  </a:lnTo>
                  <a:lnTo>
                    <a:pt x="692886" y="1188935"/>
                  </a:lnTo>
                  <a:lnTo>
                    <a:pt x="660361" y="1231836"/>
                  </a:lnTo>
                  <a:lnTo>
                    <a:pt x="653986" y="1267383"/>
                  </a:lnTo>
                  <a:lnTo>
                    <a:pt x="653986" y="2218359"/>
                  </a:lnTo>
                  <a:lnTo>
                    <a:pt x="668350" y="2271382"/>
                  </a:lnTo>
                  <a:lnTo>
                    <a:pt x="707351" y="2307247"/>
                  </a:lnTo>
                  <a:lnTo>
                    <a:pt x="739673" y="2314283"/>
                  </a:lnTo>
                  <a:lnTo>
                    <a:pt x="828395" y="2314283"/>
                  </a:lnTo>
                  <a:lnTo>
                    <a:pt x="875182" y="2298471"/>
                  </a:lnTo>
                  <a:lnTo>
                    <a:pt x="907694" y="2255151"/>
                  </a:lnTo>
                  <a:lnTo>
                    <a:pt x="914082" y="2099284"/>
                  </a:lnTo>
                  <a:lnTo>
                    <a:pt x="915314" y="2084197"/>
                  </a:lnTo>
                  <a:lnTo>
                    <a:pt x="933640" y="2046363"/>
                  </a:lnTo>
                  <a:lnTo>
                    <a:pt x="967181" y="2026183"/>
                  </a:lnTo>
                  <a:lnTo>
                    <a:pt x="980249" y="2024837"/>
                  </a:lnTo>
                  <a:lnTo>
                    <a:pt x="1043381" y="2024837"/>
                  </a:lnTo>
                  <a:lnTo>
                    <a:pt x="1063675" y="2022678"/>
                  </a:lnTo>
                  <a:lnTo>
                    <a:pt x="1083983" y="2019477"/>
                  </a:lnTo>
                  <a:lnTo>
                    <a:pt x="1104277" y="2015236"/>
                  </a:lnTo>
                  <a:lnTo>
                    <a:pt x="1124572" y="2009952"/>
                  </a:lnTo>
                  <a:lnTo>
                    <a:pt x="1130579" y="2007755"/>
                  </a:lnTo>
                  <a:lnTo>
                    <a:pt x="1136078" y="2006650"/>
                  </a:lnTo>
                  <a:lnTo>
                    <a:pt x="1141107" y="2006650"/>
                  </a:lnTo>
                  <a:lnTo>
                    <a:pt x="1154544" y="2008314"/>
                  </a:lnTo>
                  <a:lnTo>
                    <a:pt x="1184719" y="2033117"/>
                  </a:lnTo>
                  <a:lnTo>
                    <a:pt x="1270304" y="2176132"/>
                  </a:lnTo>
                  <a:lnTo>
                    <a:pt x="1291463" y="2212556"/>
                  </a:lnTo>
                  <a:lnTo>
                    <a:pt x="1316266" y="2256383"/>
                  </a:lnTo>
                  <a:lnTo>
                    <a:pt x="1321676" y="2265794"/>
                  </a:lnTo>
                  <a:lnTo>
                    <a:pt x="1326603" y="2274176"/>
                  </a:lnTo>
                  <a:lnTo>
                    <a:pt x="1331061" y="2281517"/>
                  </a:lnTo>
                  <a:lnTo>
                    <a:pt x="1335062" y="2287803"/>
                  </a:lnTo>
                  <a:lnTo>
                    <a:pt x="1340065" y="2295550"/>
                  </a:lnTo>
                  <a:lnTo>
                    <a:pt x="1342580" y="2299970"/>
                  </a:lnTo>
                  <a:lnTo>
                    <a:pt x="1342580" y="2301049"/>
                  </a:lnTo>
                  <a:lnTo>
                    <a:pt x="1344574" y="2303259"/>
                  </a:lnTo>
                  <a:lnTo>
                    <a:pt x="1347838" y="2306294"/>
                  </a:lnTo>
                  <a:lnTo>
                    <a:pt x="1356868" y="2314016"/>
                  </a:lnTo>
                  <a:lnTo>
                    <a:pt x="1362125" y="2315934"/>
                  </a:lnTo>
                  <a:lnTo>
                    <a:pt x="1373149" y="2315934"/>
                  </a:lnTo>
                  <a:lnTo>
                    <a:pt x="1393647" y="2293137"/>
                  </a:lnTo>
                  <a:lnTo>
                    <a:pt x="1392948" y="2287003"/>
                  </a:lnTo>
                  <a:lnTo>
                    <a:pt x="1390434" y="2278710"/>
                  </a:lnTo>
                  <a:lnTo>
                    <a:pt x="1388186" y="2273490"/>
                  </a:lnTo>
                  <a:lnTo>
                    <a:pt x="1386192" y="2271268"/>
                  </a:lnTo>
                  <a:lnTo>
                    <a:pt x="1384300" y="2268436"/>
                  </a:lnTo>
                  <a:lnTo>
                    <a:pt x="1380159" y="2261565"/>
                  </a:lnTo>
                  <a:lnTo>
                    <a:pt x="1373771" y="2250656"/>
                  </a:lnTo>
                  <a:lnTo>
                    <a:pt x="1355026" y="2218245"/>
                  </a:lnTo>
                  <a:lnTo>
                    <a:pt x="1332852" y="2180209"/>
                  </a:lnTo>
                  <a:lnTo>
                    <a:pt x="1283982" y="2096833"/>
                  </a:lnTo>
                  <a:lnTo>
                    <a:pt x="1260830" y="2057006"/>
                  </a:lnTo>
                  <a:lnTo>
                    <a:pt x="1238834" y="2018233"/>
                  </a:lnTo>
                  <a:lnTo>
                    <a:pt x="1226426" y="1977009"/>
                  </a:lnTo>
                  <a:lnTo>
                    <a:pt x="1228140" y="1971916"/>
                  </a:lnTo>
                  <a:lnTo>
                    <a:pt x="1250861" y="1940496"/>
                  </a:lnTo>
                  <a:lnTo>
                    <a:pt x="1256118" y="1936267"/>
                  </a:lnTo>
                  <a:lnTo>
                    <a:pt x="1261376" y="1931822"/>
                  </a:lnTo>
                  <a:lnTo>
                    <a:pt x="1291463" y="1900809"/>
                  </a:lnTo>
                  <a:lnTo>
                    <a:pt x="1317625" y="1869300"/>
                  </a:lnTo>
                  <a:lnTo>
                    <a:pt x="1340510" y="1835912"/>
                  </a:lnTo>
                  <a:lnTo>
                    <a:pt x="1360106" y="1800669"/>
                  </a:lnTo>
                  <a:lnTo>
                    <a:pt x="1376413" y="1763547"/>
                  </a:lnTo>
                  <a:lnTo>
                    <a:pt x="1389240" y="1724787"/>
                  </a:lnTo>
                  <a:lnTo>
                    <a:pt x="1398397" y="1684578"/>
                  </a:lnTo>
                  <a:lnTo>
                    <a:pt x="1403896" y="1642922"/>
                  </a:lnTo>
                  <a:lnTo>
                    <a:pt x="1405724" y="1599806"/>
                  </a:lnTo>
                  <a:close/>
                </a:path>
                <a:path w="4212590" h="2320290">
                  <a:moveTo>
                    <a:pt x="1778317" y="371360"/>
                  </a:moveTo>
                  <a:lnTo>
                    <a:pt x="1776247" y="366039"/>
                  </a:lnTo>
                  <a:lnTo>
                    <a:pt x="1767979" y="356946"/>
                  </a:lnTo>
                  <a:lnTo>
                    <a:pt x="1763141" y="354672"/>
                  </a:lnTo>
                  <a:lnTo>
                    <a:pt x="1747989" y="354672"/>
                  </a:lnTo>
                  <a:lnTo>
                    <a:pt x="1741436" y="359613"/>
                  </a:lnTo>
                  <a:lnTo>
                    <a:pt x="1737995" y="369468"/>
                  </a:lnTo>
                  <a:lnTo>
                    <a:pt x="1559179" y="1024382"/>
                  </a:lnTo>
                  <a:lnTo>
                    <a:pt x="1557108" y="1031214"/>
                  </a:lnTo>
                  <a:lnTo>
                    <a:pt x="1552625" y="1034618"/>
                  </a:lnTo>
                  <a:lnTo>
                    <a:pt x="1538846" y="1034618"/>
                  </a:lnTo>
                  <a:lnTo>
                    <a:pt x="1534375" y="1031214"/>
                  </a:lnTo>
                  <a:lnTo>
                    <a:pt x="1532305" y="1024382"/>
                  </a:lnTo>
                  <a:lnTo>
                    <a:pt x="1364843" y="406984"/>
                  </a:lnTo>
                  <a:lnTo>
                    <a:pt x="1360589" y="396113"/>
                  </a:lnTo>
                  <a:lnTo>
                    <a:pt x="1330921" y="362991"/>
                  </a:lnTo>
                  <a:lnTo>
                    <a:pt x="1299730" y="354672"/>
                  </a:lnTo>
                  <a:lnTo>
                    <a:pt x="1234605" y="354672"/>
                  </a:lnTo>
                  <a:lnTo>
                    <a:pt x="1189126" y="374561"/>
                  </a:lnTo>
                  <a:lnTo>
                    <a:pt x="1171689" y="409867"/>
                  </a:lnTo>
                  <a:lnTo>
                    <a:pt x="1170520" y="424040"/>
                  </a:lnTo>
                  <a:lnTo>
                    <a:pt x="1170520" y="1069860"/>
                  </a:lnTo>
                  <a:lnTo>
                    <a:pt x="1180985" y="1109091"/>
                  </a:lnTo>
                  <a:lnTo>
                    <a:pt x="1209802" y="1135227"/>
                  </a:lnTo>
                  <a:lnTo>
                    <a:pt x="1234605" y="1140345"/>
                  </a:lnTo>
                  <a:lnTo>
                    <a:pt x="1285252" y="1140345"/>
                  </a:lnTo>
                  <a:lnTo>
                    <a:pt x="1330744" y="1119898"/>
                  </a:lnTo>
                  <a:lnTo>
                    <a:pt x="1348181" y="1084072"/>
                  </a:lnTo>
                  <a:lnTo>
                    <a:pt x="1349336" y="585508"/>
                  </a:lnTo>
                  <a:lnTo>
                    <a:pt x="1350721" y="581901"/>
                  </a:lnTo>
                  <a:lnTo>
                    <a:pt x="1356233" y="576580"/>
                  </a:lnTo>
                  <a:lnTo>
                    <a:pt x="1359331" y="575246"/>
                  </a:lnTo>
                  <a:lnTo>
                    <a:pt x="1369669" y="575246"/>
                  </a:lnTo>
                  <a:lnTo>
                    <a:pt x="1374152" y="578675"/>
                  </a:lnTo>
                  <a:lnTo>
                    <a:pt x="1376222" y="585508"/>
                  </a:lnTo>
                  <a:lnTo>
                    <a:pt x="1525587" y="1130490"/>
                  </a:lnTo>
                  <a:lnTo>
                    <a:pt x="1530235" y="1137246"/>
                  </a:lnTo>
                  <a:lnTo>
                    <a:pt x="1536954" y="1141298"/>
                  </a:lnTo>
                  <a:lnTo>
                    <a:pt x="1545742" y="1142644"/>
                  </a:lnTo>
                  <a:lnTo>
                    <a:pt x="1554200" y="1141298"/>
                  </a:lnTo>
                  <a:lnTo>
                    <a:pt x="1560982" y="1137246"/>
                  </a:lnTo>
                  <a:lnTo>
                    <a:pt x="1566087" y="1130490"/>
                  </a:lnTo>
                  <a:lnTo>
                    <a:pt x="1569504" y="1121029"/>
                  </a:lnTo>
                  <a:lnTo>
                    <a:pt x="1715262" y="585508"/>
                  </a:lnTo>
                  <a:lnTo>
                    <a:pt x="1717332" y="578675"/>
                  </a:lnTo>
                  <a:lnTo>
                    <a:pt x="1721802" y="575246"/>
                  </a:lnTo>
                  <a:lnTo>
                    <a:pt x="1732140" y="575246"/>
                  </a:lnTo>
                  <a:lnTo>
                    <a:pt x="1735239" y="576580"/>
                  </a:lnTo>
                  <a:lnTo>
                    <a:pt x="1740750" y="581901"/>
                  </a:lnTo>
                  <a:lnTo>
                    <a:pt x="1742135" y="585508"/>
                  </a:lnTo>
                  <a:lnTo>
                    <a:pt x="1742135" y="1128623"/>
                  </a:lnTo>
                  <a:lnTo>
                    <a:pt x="1743849" y="1133157"/>
                  </a:lnTo>
                  <a:lnTo>
                    <a:pt x="1750745" y="1140726"/>
                  </a:lnTo>
                  <a:lnTo>
                    <a:pt x="1754873" y="1142644"/>
                  </a:lnTo>
                  <a:lnTo>
                    <a:pt x="1765211" y="1142644"/>
                  </a:lnTo>
                  <a:lnTo>
                    <a:pt x="1769694" y="1140726"/>
                  </a:lnTo>
                  <a:lnTo>
                    <a:pt x="1776590" y="1133157"/>
                  </a:lnTo>
                  <a:lnTo>
                    <a:pt x="1778317" y="1128623"/>
                  </a:lnTo>
                  <a:lnTo>
                    <a:pt x="1778317" y="377431"/>
                  </a:lnTo>
                  <a:lnTo>
                    <a:pt x="1778317" y="371360"/>
                  </a:lnTo>
                  <a:close/>
                </a:path>
                <a:path w="4212590" h="2320290">
                  <a:moveTo>
                    <a:pt x="1954110" y="2295601"/>
                  </a:moveTo>
                  <a:lnTo>
                    <a:pt x="1953933" y="2292172"/>
                  </a:lnTo>
                  <a:lnTo>
                    <a:pt x="1953260" y="2290635"/>
                  </a:lnTo>
                  <a:lnTo>
                    <a:pt x="1911134" y="2136000"/>
                  </a:lnTo>
                  <a:lnTo>
                    <a:pt x="1900288" y="2096223"/>
                  </a:lnTo>
                  <a:lnTo>
                    <a:pt x="1857133" y="1937804"/>
                  </a:lnTo>
                  <a:lnTo>
                    <a:pt x="1857133" y="2074240"/>
                  </a:lnTo>
                  <a:lnTo>
                    <a:pt x="1856092" y="2081060"/>
                  </a:lnTo>
                  <a:lnTo>
                    <a:pt x="1847824" y="2093188"/>
                  </a:lnTo>
                  <a:lnTo>
                    <a:pt x="1842300" y="2096223"/>
                  </a:lnTo>
                  <a:lnTo>
                    <a:pt x="1684858" y="2096223"/>
                  </a:lnTo>
                  <a:lnTo>
                    <a:pt x="1679346" y="2093188"/>
                  </a:lnTo>
                  <a:lnTo>
                    <a:pt x="1671078" y="2081060"/>
                  </a:lnTo>
                  <a:lnTo>
                    <a:pt x="1670037" y="2074240"/>
                  </a:lnTo>
                  <a:lnTo>
                    <a:pt x="1672107" y="2066671"/>
                  </a:lnTo>
                  <a:lnTo>
                    <a:pt x="1743430" y="1803996"/>
                  </a:lnTo>
                  <a:lnTo>
                    <a:pt x="1746872" y="1793405"/>
                  </a:lnTo>
                  <a:lnTo>
                    <a:pt x="1753412" y="1788096"/>
                  </a:lnTo>
                  <a:lnTo>
                    <a:pt x="1763064" y="1788096"/>
                  </a:lnTo>
                  <a:lnTo>
                    <a:pt x="1855050" y="2066671"/>
                  </a:lnTo>
                  <a:lnTo>
                    <a:pt x="1857133" y="2074240"/>
                  </a:lnTo>
                  <a:lnTo>
                    <a:pt x="1857133" y="1937804"/>
                  </a:lnTo>
                  <a:lnTo>
                    <a:pt x="1816354" y="1788096"/>
                  </a:lnTo>
                  <a:lnTo>
                    <a:pt x="1753768" y="1558404"/>
                  </a:lnTo>
                  <a:lnTo>
                    <a:pt x="1728571" y="1528559"/>
                  </a:lnTo>
                  <a:lnTo>
                    <a:pt x="1714487" y="1526552"/>
                  </a:lnTo>
                  <a:lnTo>
                    <a:pt x="1662811" y="1526552"/>
                  </a:lnTo>
                  <a:lnTo>
                    <a:pt x="1627009" y="1551863"/>
                  </a:lnTo>
                  <a:lnTo>
                    <a:pt x="1434376" y="2255393"/>
                  </a:lnTo>
                  <a:lnTo>
                    <a:pt x="1432394" y="2265959"/>
                  </a:lnTo>
                  <a:lnTo>
                    <a:pt x="1432687" y="2276017"/>
                  </a:lnTo>
                  <a:lnTo>
                    <a:pt x="1454124" y="2307856"/>
                  </a:lnTo>
                  <a:lnTo>
                    <a:pt x="1472615" y="2312263"/>
                  </a:lnTo>
                  <a:lnTo>
                    <a:pt x="1574939" y="2312263"/>
                  </a:lnTo>
                  <a:lnTo>
                    <a:pt x="1608416" y="2293632"/>
                  </a:lnTo>
                  <a:lnTo>
                    <a:pt x="1642122" y="2175802"/>
                  </a:lnTo>
                  <a:lnTo>
                    <a:pt x="1645221" y="2167178"/>
                  </a:lnTo>
                  <a:lnTo>
                    <a:pt x="1675206" y="2138718"/>
                  </a:lnTo>
                  <a:lnTo>
                    <a:pt x="1691741" y="2136000"/>
                  </a:lnTo>
                  <a:lnTo>
                    <a:pt x="1835429" y="2136000"/>
                  </a:lnTo>
                  <a:lnTo>
                    <a:pt x="1872627" y="2152688"/>
                  </a:lnTo>
                  <a:lnTo>
                    <a:pt x="1893824" y="2207933"/>
                  </a:lnTo>
                  <a:lnTo>
                    <a:pt x="1901583" y="2236076"/>
                  </a:lnTo>
                  <a:lnTo>
                    <a:pt x="1913470" y="2279281"/>
                  </a:lnTo>
                  <a:lnTo>
                    <a:pt x="1917242" y="2292172"/>
                  </a:lnTo>
                  <a:lnTo>
                    <a:pt x="1919058" y="2299068"/>
                  </a:lnTo>
                  <a:lnTo>
                    <a:pt x="1919147" y="2300871"/>
                  </a:lnTo>
                  <a:lnTo>
                    <a:pt x="1919820" y="2302408"/>
                  </a:lnTo>
                  <a:lnTo>
                    <a:pt x="1921370" y="2305253"/>
                  </a:lnTo>
                  <a:lnTo>
                    <a:pt x="1923808" y="2309393"/>
                  </a:lnTo>
                  <a:lnTo>
                    <a:pt x="1926209" y="2313597"/>
                  </a:lnTo>
                  <a:lnTo>
                    <a:pt x="1930171" y="2315654"/>
                  </a:lnTo>
                  <a:lnTo>
                    <a:pt x="1938439" y="2315654"/>
                  </a:lnTo>
                  <a:lnTo>
                    <a:pt x="1940509" y="2315273"/>
                  </a:lnTo>
                  <a:lnTo>
                    <a:pt x="1941893" y="2314524"/>
                  </a:lnTo>
                  <a:lnTo>
                    <a:pt x="1949462" y="2310727"/>
                  </a:lnTo>
                  <a:lnTo>
                    <a:pt x="1953425" y="2306193"/>
                  </a:lnTo>
                  <a:lnTo>
                    <a:pt x="1954110" y="2295601"/>
                  </a:lnTo>
                  <a:close/>
                </a:path>
                <a:path w="4212590" h="2320290">
                  <a:moveTo>
                    <a:pt x="2043137" y="416077"/>
                  </a:moveTo>
                  <a:lnTo>
                    <a:pt x="2026589" y="371729"/>
                  </a:lnTo>
                  <a:lnTo>
                    <a:pt x="1986280" y="353542"/>
                  </a:lnTo>
                  <a:lnTo>
                    <a:pt x="1921167" y="353542"/>
                  </a:lnTo>
                  <a:lnTo>
                    <a:pt x="1880857" y="371729"/>
                  </a:lnTo>
                  <a:lnTo>
                    <a:pt x="1864309" y="416077"/>
                  </a:lnTo>
                  <a:lnTo>
                    <a:pt x="1864309" y="1076693"/>
                  </a:lnTo>
                  <a:lnTo>
                    <a:pt x="1880857" y="1121029"/>
                  </a:lnTo>
                  <a:lnTo>
                    <a:pt x="1921167" y="1139215"/>
                  </a:lnTo>
                  <a:lnTo>
                    <a:pt x="1986280" y="1139215"/>
                  </a:lnTo>
                  <a:lnTo>
                    <a:pt x="2026589" y="1121029"/>
                  </a:lnTo>
                  <a:lnTo>
                    <a:pt x="2043137" y="1076693"/>
                  </a:lnTo>
                  <a:lnTo>
                    <a:pt x="2043137" y="416077"/>
                  </a:lnTo>
                  <a:close/>
                </a:path>
                <a:path w="4212590" h="2320290">
                  <a:moveTo>
                    <a:pt x="2507805" y="1544015"/>
                  </a:moveTo>
                  <a:lnTo>
                    <a:pt x="2506091" y="1539468"/>
                  </a:lnTo>
                  <a:lnTo>
                    <a:pt x="2499182" y="1531886"/>
                  </a:lnTo>
                  <a:lnTo>
                    <a:pt x="2495054" y="1529981"/>
                  </a:lnTo>
                  <a:lnTo>
                    <a:pt x="2484717" y="1529981"/>
                  </a:lnTo>
                  <a:lnTo>
                    <a:pt x="2480411" y="1531886"/>
                  </a:lnTo>
                  <a:lnTo>
                    <a:pt x="2474214" y="1539468"/>
                  </a:lnTo>
                  <a:lnTo>
                    <a:pt x="2472664" y="1544015"/>
                  </a:lnTo>
                  <a:lnTo>
                    <a:pt x="2471623" y="2179218"/>
                  </a:lnTo>
                  <a:lnTo>
                    <a:pt x="2467838" y="2183765"/>
                  </a:lnTo>
                  <a:lnTo>
                    <a:pt x="2456116" y="2183765"/>
                  </a:lnTo>
                  <a:lnTo>
                    <a:pt x="2452674" y="2181136"/>
                  </a:lnTo>
                  <a:lnTo>
                    <a:pt x="2449919" y="2175802"/>
                  </a:lnTo>
                  <a:lnTo>
                    <a:pt x="2186343" y="1565236"/>
                  </a:lnTo>
                  <a:lnTo>
                    <a:pt x="2182304" y="1557172"/>
                  </a:lnTo>
                  <a:lnTo>
                    <a:pt x="2150300" y="1531277"/>
                  </a:lnTo>
                  <a:lnTo>
                    <a:pt x="2133638" y="1528851"/>
                  </a:lnTo>
                  <a:lnTo>
                    <a:pt x="2045766" y="1528851"/>
                  </a:lnTo>
                  <a:lnTo>
                    <a:pt x="2005965" y="1546479"/>
                  </a:lnTo>
                  <a:lnTo>
                    <a:pt x="1989950" y="1590255"/>
                  </a:lnTo>
                  <a:lnTo>
                    <a:pt x="1989950" y="2253132"/>
                  </a:lnTo>
                  <a:lnTo>
                    <a:pt x="2005965" y="2296909"/>
                  </a:lnTo>
                  <a:lnTo>
                    <a:pt x="2045766" y="2314524"/>
                  </a:lnTo>
                  <a:lnTo>
                    <a:pt x="2112949" y="2314524"/>
                  </a:lnTo>
                  <a:lnTo>
                    <a:pt x="2152739" y="2296909"/>
                  </a:lnTo>
                  <a:lnTo>
                    <a:pt x="2168766" y="2253132"/>
                  </a:lnTo>
                  <a:lnTo>
                    <a:pt x="2168766" y="1664144"/>
                  </a:lnTo>
                  <a:lnTo>
                    <a:pt x="2172551" y="1659610"/>
                  </a:lnTo>
                  <a:lnTo>
                    <a:pt x="2184958" y="1659610"/>
                  </a:lnTo>
                  <a:lnTo>
                    <a:pt x="2188413" y="1662264"/>
                  </a:lnTo>
                  <a:lnTo>
                    <a:pt x="2190483" y="1667573"/>
                  </a:lnTo>
                  <a:lnTo>
                    <a:pt x="2463355" y="2298598"/>
                  </a:lnTo>
                  <a:lnTo>
                    <a:pt x="2467432" y="2305570"/>
                  </a:lnTo>
                  <a:lnTo>
                    <a:pt x="2472398" y="2310549"/>
                  </a:lnTo>
                  <a:lnTo>
                    <a:pt x="2478278" y="2313533"/>
                  </a:lnTo>
                  <a:lnTo>
                    <a:pt x="2485072" y="2314524"/>
                  </a:lnTo>
                  <a:lnTo>
                    <a:pt x="2491270" y="2314524"/>
                  </a:lnTo>
                  <a:lnTo>
                    <a:pt x="2496604" y="2312085"/>
                  </a:lnTo>
                  <a:lnTo>
                    <a:pt x="2505570" y="2302205"/>
                  </a:lnTo>
                  <a:lnTo>
                    <a:pt x="2507805" y="2296337"/>
                  </a:lnTo>
                  <a:lnTo>
                    <a:pt x="2507805" y="1549311"/>
                  </a:lnTo>
                  <a:lnTo>
                    <a:pt x="2507805" y="1544015"/>
                  </a:lnTo>
                  <a:close/>
                </a:path>
                <a:path w="4212590" h="2320290">
                  <a:moveTo>
                    <a:pt x="2646997" y="367563"/>
                  </a:moveTo>
                  <a:lnTo>
                    <a:pt x="2645270" y="363029"/>
                  </a:lnTo>
                  <a:lnTo>
                    <a:pt x="2638374" y="355447"/>
                  </a:lnTo>
                  <a:lnTo>
                    <a:pt x="2634246" y="353542"/>
                  </a:lnTo>
                  <a:lnTo>
                    <a:pt x="2623896" y="353542"/>
                  </a:lnTo>
                  <a:lnTo>
                    <a:pt x="2619603" y="355447"/>
                  </a:lnTo>
                  <a:lnTo>
                    <a:pt x="2613406" y="363029"/>
                  </a:lnTo>
                  <a:lnTo>
                    <a:pt x="2611844" y="367563"/>
                  </a:lnTo>
                  <a:lnTo>
                    <a:pt x="2610815" y="1002766"/>
                  </a:lnTo>
                  <a:lnTo>
                    <a:pt x="2607018" y="1007325"/>
                  </a:lnTo>
                  <a:lnTo>
                    <a:pt x="2595308" y="1007325"/>
                  </a:lnTo>
                  <a:lnTo>
                    <a:pt x="2591854" y="1004697"/>
                  </a:lnTo>
                  <a:lnTo>
                    <a:pt x="2589111" y="999363"/>
                  </a:lnTo>
                  <a:lnTo>
                    <a:pt x="2325522" y="388785"/>
                  </a:lnTo>
                  <a:lnTo>
                    <a:pt x="2321483" y="380720"/>
                  </a:lnTo>
                  <a:lnTo>
                    <a:pt x="2289479" y="354825"/>
                  </a:lnTo>
                  <a:lnTo>
                    <a:pt x="2272817" y="352412"/>
                  </a:lnTo>
                  <a:lnTo>
                    <a:pt x="2184946" y="352412"/>
                  </a:lnTo>
                  <a:lnTo>
                    <a:pt x="2145144" y="370027"/>
                  </a:lnTo>
                  <a:lnTo>
                    <a:pt x="2129129" y="413804"/>
                  </a:lnTo>
                  <a:lnTo>
                    <a:pt x="2129129" y="1076693"/>
                  </a:lnTo>
                  <a:lnTo>
                    <a:pt x="2145144" y="1120457"/>
                  </a:lnTo>
                  <a:lnTo>
                    <a:pt x="2184946" y="1138085"/>
                  </a:lnTo>
                  <a:lnTo>
                    <a:pt x="2252141" y="1138085"/>
                  </a:lnTo>
                  <a:lnTo>
                    <a:pt x="2291931" y="1120457"/>
                  </a:lnTo>
                  <a:lnTo>
                    <a:pt x="2307945" y="1076693"/>
                  </a:lnTo>
                  <a:lnTo>
                    <a:pt x="2307945" y="487705"/>
                  </a:lnTo>
                  <a:lnTo>
                    <a:pt x="2311730" y="483158"/>
                  </a:lnTo>
                  <a:lnTo>
                    <a:pt x="2324138" y="483158"/>
                  </a:lnTo>
                  <a:lnTo>
                    <a:pt x="2327592" y="485825"/>
                  </a:lnTo>
                  <a:lnTo>
                    <a:pt x="2329662" y="491121"/>
                  </a:lnTo>
                  <a:lnTo>
                    <a:pt x="2602534" y="1122159"/>
                  </a:lnTo>
                  <a:lnTo>
                    <a:pt x="2606598" y="1129131"/>
                  </a:lnTo>
                  <a:lnTo>
                    <a:pt x="2611577" y="1134110"/>
                  </a:lnTo>
                  <a:lnTo>
                    <a:pt x="2617457" y="1137094"/>
                  </a:lnTo>
                  <a:lnTo>
                    <a:pt x="2624251" y="1138085"/>
                  </a:lnTo>
                  <a:lnTo>
                    <a:pt x="2630449" y="1138085"/>
                  </a:lnTo>
                  <a:lnTo>
                    <a:pt x="2635770" y="1135646"/>
                  </a:lnTo>
                  <a:lnTo>
                    <a:pt x="2644749" y="1125753"/>
                  </a:lnTo>
                  <a:lnTo>
                    <a:pt x="2646997" y="1119898"/>
                  </a:lnTo>
                  <a:lnTo>
                    <a:pt x="2646997" y="372872"/>
                  </a:lnTo>
                  <a:lnTo>
                    <a:pt x="2646997" y="367563"/>
                  </a:lnTo>
                  <a:close/>
                </a:path>
                <a:path w="4212590" h="2320290">
                  <a:moveTo>
                    <a:pt x="3066669" y="584466"/>
                  </a:moveTo>
                  <a:lnTo>
                    <a:pt x="3064268" y="584454"/>
                  </a:lnTo>
                  <a:lnTo>
                    <a:pt x="3066669" y="584466"/>
                  </a:lnTo>
                  <a:close/>
                </a:path>
                <a:path w="4212590" h="2320290">
                  <a:moveTo>
                    <a:pt x="3084576" y="2015502"/>
                  </a:moveTo>
                  <a:lnTo>
                    <a:pt x="3069602" y="1975688"/>
                  </a:lnTo>
                  <a:lnTo>
                    <a:pt x="3032912" y="1958632"/>
                  </a:lnTo>
                  <a:lnTo>
                    <a:pt x="2779306" y="1958632"/>
                  </a:lnTo>
                  <a:lnTo>
                    <a:pt x="2774645" y="1960333"/>
                  </a:lnTo>
                  <a:lnTo>
                    <a:pt x="2767076" y="1967166"/>
                  </a:lnTo>
                  <a:lnTo>
                    <a:pt x="2765183" y="1971929"/>
                  </a:lnTo>
                  <a:lnTo>
                    <a:pt x="2765183" y="1977961"/>
                  </a:lnTo>
                  <a:lnTo>
                    <a:pt x="2764485" y="1984044"/>
                  </a:lnTo>
                  <a:lnTo>
                    <a:pt x="2766047" y="1989150"/>
                  </a:lnTo>
                  <a:lnTo>
                    <a:pt x="2773616" y="1997481"/>
                  </a:lnTo>
                  <a:lnTo>
                    <a:pt x="2778264" y="1999576"/>
                  </a:lnTo>
                  <a:lnTo>
                    <a:pt x="2880957" y="1999576"/>
                  </a:lnTo>
                  <a:lnTo>
                    <a:pt x="2887827" y="2002612"/>
                  </a:lnTo>
                  <a:lnTo>
                    <a:pt x="2901632" y="2214486"/>
                  </a:lnTo>
                  <a:lnTo>
                    <a:pt x="2886633" y="2254262"/>
                  </a:lnTo>
                  <a:lnTo>
                    <a:pt x="2850985" y="2270188"/>
                  </a:lnTo>
                  <a:lnTo>
                    <a:pt x="2845460" y="2270188"/>
                  </a:lnTo>
                  <a:lnTo>
                    <a:pt x="2786761" y="2248725"/>
                  </a:lnTo>
                  <a:lnTo>
                    <a:pt x="2738831" y="2219579"/>
                  </a:lnTo>
                  <a:lnTo>
                    <a:pt x="2696184" y="2182914"/>
                  </a:lnTo>
                  <a:lnTo>
                    <a:pt x="2660269" y="2140000"/>
                  </a:lnTo>
                  <a:lnTo>
                    <a:pt x="2631198" y="2091245"/>
                  </a:lnTo>
                  <a:lnTo>
                    <a:pt x="2609100" y="2037092"/>
                  </a:lnTo>
                  <a:lnTo>
                    <a:pt x="2595156" y="1978825"/>
                  </a:lnTo>
                  <a:lnTo>
                    <a:pt x="2590508" y="1917700"/>
                  </a:lnTo>
                  <a:lnTo>
                    <a:pt x="2592120" y="1881251"/>
                  </a:lnTo>
                  <a:lnTo>
                    <a:pt x="2605024" y="1811324"/>
                  </a:lnTo>
                  <a:lnTo>
                    <a:pt x="2630449" y="1745907"/>
                  </a:lnTo>
                  <a:lnTo>
                    <a:pt x="2665857" y="1688211"/>
                  </a:lnTo>
                  <a:lnTo>
                    <a:pt x="2710561" y="1638985"/>
                  </a:lnTo>
                  <a:lnTo>
                    <a:pt x="2763024" y="1599755"/>
                  </a:lnTo>
                  <a:lnTo>
                    <a:pt x="2822549" y="1571307"/>
                  </a:lnTo>
                  <a:lnTo>
                    <a:pt x="2886633" y="1556816"/>
                  </a:lnTo>
                  <a:lnTo>
                    <a:pt x="2920225" y="1555000"/>
                  </a:lnTo>
                  <a:lnTo>
                    <a:pt x="2952661" y="1556778"/>
                  </a:lnTo>
                  <a:lnTo>
                    <a:pt x="2984830" y="1562112"/>
                  </a:lnTo>
                  <a:lnTo>
                    <a:pt x="3016745" y="1570990"/>
                  </a:lnTo>
                  <a:lnTo>
                    <a:pt x="3048419" y="1583423"/>
                  </a:lnTo>
                  <a:lnTo>
                    <a:pt x="3050476" y="1584960"/>
                  </a:lnTo>
                  <a:lnTo>
                    <a:pt x="3053575" y="1585696"/>
                  </a:lnTo>
                  <a:lnTo>
                    <a:pt x="3065284" y="1585696"/>
                  </a:lnTo>
                  <a:lnTo>
                    <a:pt x="3071152" y="1581924"/>
                  </a:lnTo>
                  <a:lnTo>
                    <a:pt x="3075279" y="1574330"/>
                  </a:lnTo>
                  <a:lnTo>
                    <a:pt x="3078022" y="1568259"/>
                  </a:lnTo>
                  <a:lnTo>
                    <a:pt x="3077870" y="1562595"/>
                  </a:lnTo>
                  <a:lnTo>
                    <a:pt x="3071672" y="1551965"/>
                  </a:lnTo>
                  <a:lnTo>
                    <a:pt x="3067685" y="1548574"/>
                  </a:lnTo>
                  <a:lnTo>
                    <a:pt x="3062884" y="1547050"/>
                  </a:lnTo>
                  <a:lnTo>
                    <a:pt x="3028759" y="1533118"/>
                  </a:lnTo>
                  <a:lnTo>
                    <a:pt x="2993618" y="1523161"/>
                  </a:lnTo>
                  <a:lnTo>
                    <a:pt x="2957436" y="1517192"/>
                  </a:lnTo>
                  <a:lnTo>
                    <a:pt x="2920225" y="1515198"/>
                  </a:lnTo>
                  <a:lnTo>
                    <a:pt x="2883077" y="1517154"/>
                  </a:lnTo>
                  <a:lnTo>
                    <a:pt x="2812275" y="1532788"/>
                  </a:lnTo>
                  <a:lnTo>
                    <a:pt x="2746552" y="1563560"/>
                  </a:lnTo>
                  <a:lnTo>
                    <a:pt x="2688399" y="1606486"/>
                  </a:lnTo>
                  <a:lnTo>
                    <a:pt x="2638590" y="1660779"/>
                  </a:lnTo>
                  <a:lnTo>
                    <a:pt x="2599055" y="1724736"/>
                  </a:lnTo>
                  <a:lnTo>
                    <a:pt x="2583256" y="1760220"/>
                  </a:lnTo>
                  <a:lnTo>
                    <a:pt x="2570594" y="1797570"/>
                  </a:lnTo>
                  <a:lnTo>
                    <a:pt x="2561552" y="1836267"/>
                  </a:lnTo>
                  <a:lnTo>
                    <a:pt x="2556129" y="1876310"/>
                  </a:lnTo>
                  <a:lnTo>
                    <a:pt x="2554325" y="1917700"/>
                  </a:lnTo>
                  <a:lnTo>
                    <a:pt x="2556002" y="1956968"/>
                  </a:lnTo>
                  <a:lnTo>
                    <a:pt x="2561044" y="1995170"/>
                  </a:lnTo>
                  <a:lnTo>
                    <a:pt x="2581198" y="2068372"/>
                  </a:lnTo>
                  <a:lnTo>
                    <a:pt x="2613114" y="2135301"/>
                  </a:lnTo>
                  <a:lnTo>
                    <a:pt x="2655100" y="2194001"/>
                  </a:lnTo>
                  <a:lnTo>
                    <a:pt x="2706128" y="2243455"/>
                  </a:lnTo>
                  <a:lnTo>
                    <a:pt x="2765183" y="2282685"/>
                  </a:lnTo>
                  <a:lnTo>
                    <a:pt x="2830817" y="2309126"/>
                  </a:lnTo>
                  <a:lnTo>
                    <a:pt x="2901632" y="2320226"/>
                  </a:lnTo>
                  <a:lnTo>
                    <a:pt x="2920225" y="2320226"/>
                  </a:lnTo>
                  <a:lnTo>
                    <a:pt x="2961068" y="2317927"/>
                  </a:lnTo>
                  <a:lnTo>
                    <a:pt x="3002153" y="2311323"/>
                  </a:lnTo>
                  <a:lnTo>
                    <a:pt x="3041561" y="2298192"/>
                  </a:lnTo>
                  <a:lnTo>
                    <a:pt x="3079419" y="2269198"/>
                  </a:lnTo>
                  <a:lnTo>
                    <a:pt x="3084576" y="2248573"/>
                  </a:lnTo>
                  <a:lnTo>
                    <a:pt x="3084576" y="2015502"/>
                  </a:lnTo>
                  <a:close/>
                </a:path>
                <a:path w="4212590" h="2320290">
                  <a:moveTo>
                    <a:pt x="3203194" y="739914"/>
                  </a:moveTo>
                  <a:lnTo>
                    <a:pt x="3202927" y="739470"/>
                  </a:lnTo>
                  <a:lnTo>
                    <a:pt x="3202533" y="737463"/>
                  </a:lnTo>
                  <a:lnTo>
                    <a:pt x="3201974" y="736142"/>
                  </a:lnTo>
                  <a:lnTo>
                    <a:pt x="3193758" y="730250"/>
                  </a:lnTo>
                  <a:lnTo>
                    <a:pt x="3193313" y="729996"/>
                  </a:lnTo>
                  <a:lnTo>
                    <a:pt x="3150095" y="718667"/>
                  </a:lnTo>
                  <a:lnTo>
                    <a:pt x="3116364" y="696988"/>
                  </a:lnTo>
                  <a:lnTo>
                    <a:pt x="3088030" y="657656"/>
                  </a:lnTo>
                  <a:lnTo>
                    <a:pt x="3075343" y="595426"/>
                  </a:lnTo>
                  <a:lnTo>
                    <a:pt x="3075343" y="594944"/>
                  </a:lnTo>
                  <a:lnTo>
                    <a:pt x="3075101" y="594550"/>
                  </a:lnTo>
                  <a:lnTo>
                    <a:pt x="3074251" y="588708"/>
                  </a:lnTo>
                  <a:lnTo>
                    <a:pt x="3069856" y="584504"/>
                  </a:lnTo>
                  <a:lnTo>
                    <a:pt x="3064116" y="584466"/>
                  </a:lnTo>
                  <a:lnTo>
                    <a:pt x="3063811" y="584454"/>
                  </a:lnTo>
                  <a:lnTo>
                    <a:pt x="3063621" y="584581"/>
                  </a:lnTo>
                  <a:lnTo>
                    <a:pt x="3056953" y="584822"/>
                  </a:lnTo>
                  <a:lnTo>
                    <a:pt x="3053067" y="589572"/>
                  </a:lnTo>
                  <a:lnTo>
                    <a:pt x="3052965" y="595426"/>
                  </a:lnTo>
                  <a:lnTo>
                    <a:pt x="3040278" y="657656"/>
                  </a:lnTo>
                  <a:lnTo>
                    <a:pt x="3011944" y="696988"/>
                  </a:lnTo>
                  <a:lnTo>
                    <a:pt x="2978200" y="718667"/>
                  </a:lnTo>
                  <a:lnTo>
                    <a:pt x="2935528" y="729957"/>
                  </a:lnTo>
                  <a:lnTo>
                    <a:pt x="2934982" y="729996"/>
                  </a:lnTo>
                  <a:lnTo>
                    <a:pt x="2934512" y="730262"/>
                  </a:lnTo>
                  <a:lnTo>
                    <a:pt x="2933344" y="730504"/>
                  </a:lnTo>
                  <a:lnTo>
                    <a:pt x="2932671" y="730618"/>
                  </a:lnTo>
                  <a:lnTo>
                    <a:pt x="2931223" y="731227"/>
                  </a:lnTo>
                  <a:lnTo>
                    <a:pt x="2925356" y="739482"/>
                  </a:lnTo>
                  <a:lnTo>
                    <a:pt x="2925102" y="739914"/>
                  </a:lnTo>
                  <a:lnTo>
                    <a:pt x="2925140" y="742378"/>
                  </a:lnTo>
                  <a:lnTo>
                    <a:pt x="2925356" y="742759"/>
                  </a:lnTo>
                  <a:lnTo>
                    <a:pt x="2925597" y="744004"/>
                  </a:lnTo>
                  <a:lnTo>
                    <a:pt x="2925711" y="744740"/>
                  </a:lnTo>
                  <a:lnTo>
                    <a:pt x="2926270" y="746086"/>
                  </a:lnTo>
                  <a:lnTo>
                    <a:pt x="2926677" y="746633"/>
                  </a:lnTo>
                  <a:lnTo>
                    <a:pt x="2927477" y="747852"/>
                  </a:lnTo>
                  <a:lnTo>
                    <a:pt x="2927794" y="748385"/>
                  </a:lnTo>
                  <a:lnTo>
                    <a:pt x="2928797" y="749414"/>
                  </a:lnTo>
                  <a:lnTo>
                    <a:pt x="2929407" y="749808"/>
                  </a:lnTo>
                  <a:lnTo>
                    <a:pt x="2930601" y="750620"/>
                  </a:lnTo>
                  <a:lnTo>
                    <a:pt x="2931058" y="751001"/>
                  </a:lnTo>
                  <a:lnTo>
                    <a:pt x="2932430" y="751611"/>
                  </a:lnTo>
                  <a:lnTo>
                    <a:pt x="2933242" y="751738"/>
                  </a:lnTo>
                  <a:lnTo>
                    <a:pt x="2934589" y="752005"/>
                  </a:lnTo>
                  <a:lnTo>
                    <a:pt x="2935033" y="752271"/>
                  </a:lnTo>
                  <a:lnTo>
                    <a:pt x="2935567" y="752297"/>
                  </a:lnTo>
                  <a:lnTo>
                    <a:pt x="2949346" y="754278"/>
                  </a:lnTo>
                  <a:lnTo>
                    <a:pt x="3011944" y="785025"/>
                  </a:lnTo>
                  <a:lnTo>
                    <a:pt x="3040278" y="824395"/>
                  </a:lnTo>
                  <a:lnTo>
                    <a:pt x="3052965" y="886828"/>
                  </a:lnTo>
                  <a:lnTo>
                    <a:pt x="3052991" y="887679"/>
                  </a:lnTo>
                  <a:lnTo>
                    <a:pt x="3053296" y="888428"/>
                  </a:lnTo>
                  <a:lnTo>
                    <a:pt x="3053638" y="889812"/>
                  </a:lnTo>
                  <a:lnTo>
                    <a:pt x="3053638" y="890460"/>
                  </a:lnTo>
                  <a:lnTo>
                    <a:pt x="3054210" y="891794"/>
                  </a:lnTo>
                  <a:lnTo>
                    <a:pt x="3054769" y="892403"/>
                  </a:lnTo>
                  <a:lnTo>
                    <a:pt x="3055607" y="893546"/>
                  </a:lnTo>
                  <a:lnTo>
                    <a:pt x="3055848" y="894118"/>
                  </a:lnTo>
                  <a:lnTo>
                    <a:pt x="3056813" y="895083"/>
                  </a:lnTo>
                  <a:lnTo>
                    <a:pt x="3057512" y="895413"/>
                  </a:lnTo>
                  <a:lnTo>
                    <a:pt x="3058718" y="896188"/>
                  </a:lnTo>
                  <a:lnTo>
                    <a:pt x="3059188" y="896658"/>
                  </a:lnTo>
                  <a:lnTo>
                    <a:pt x="3060509" y="897216"/>
                  </a:lnTo>
                  <a:lnTo>
                    <a:pt x="3061335" y="897255"/>
                  </a:lnTo>
                  <a:lnTo>
                    <a:pt x="3062770" y="897521"/>
                  </a:lnTo>
                  <a:lnTo>
                    <a:pt x="3063367" y="897801"/>
                  </a:lnTo>
                  <a:lnTo>
                    <a:pt x="3064954" y="897801"/>
                  </a:lnTo>
                  <a:lnTo>
                    <a:pt x="3065551" y="897521"/>
                  </a:lnTo>
                  <a:lnTo>
                    <a:pt x="3066986" y="897255"/>
                  </a:lnTo>
                  <a:lnTo>
                    <a:pt x="3067812" y="897216"/>
                  </a:lnTo>
                  <a:lnTo>
                    <a:pt x="3069132" y="896658"/>
                  </a:lnTo>
                  <a:lnTo>
                    <a:pt x="3069615" y="896188"/>
                  </a:lnTo>
                  <a:lnTo>
                    <a:pt x="3070809" y="895413"/>
                  </a:lnTo>
                  <a:lnTo>
                    <a:pt x="3071495" y="895083"/>
                  </a:lnTo>
                  <a:lnTo>
                    <a:pt x="3072473" y="894118"/>
                  </a:lnTo>
                  <a:lnTo>
                    <a:pt x="3072701" y="893546"/>
                  </a:lnTo>
                  <a:lnTo>
                    <a:pt x="3073539" y="892403"/>
                  </a:lnTo>
                  <a:lnTo>
                    <a:pt x="3074098" y="891794"/>
                  </a:lnTo>
                  <a:lnTo>
                    <a:pt x="3074670" y="890460"/>
                  </a:lnTo>
                  <a:lnTo>
                    <a:pt x="3074682" y="889812"/>
                  </a:lnTo>
                  <a:lnTo>
                    <a:pt x="3075025" y="888428"/>
                  </a:lnTo>
                  <a:lnTo>
                    <a:pt x="3075330" y="887679"/>
                  </a:lnTo>
                  <a:lnTo>
                    <a:pt x="3075343" y="886828"/>
                  </a:lnTo>
                  <a:lnTo>
                    <a:pt x="3088030" y="824598"/>
                  </a:lnTo>
                  <a:lnTo>
                    <a:pt x="3116364" y="785253"/>
                  </a:lnTo>
                  <a:lnTo>
                    <a:pt x="3150095" y="763574"/>
                  </a:lnTo>
                  <a:lnTo>
                    <a:pt x="3192767" y="752297"/>
                  </a:lnTo>
                  <a:lnTo>
                    <a:pt x="3193300" y="752271"/>
                  </a:lnTo>
                  <a:lnTo>
                    <a:pt x="3193758" y="752005"/>
                  </a:lnTo>
                  <a:lnTo>
                    <a:pt x="3195078" y="751725"/>
                  </a:lnTo>
                  <a:lnTo>
                    <a:pt x="3195904" y="751586"/>
                  </a:lnTo>
                  <a:lnTo>
                    <a:pt x="3197225" y="750989"/>
                  </a:lnTo>
                  <a:lnTo>
                    <a:pt x="3197707" y="750595"/>
                  </a:lnTo>
                  <a:lnTo>
                    <a:pt x="3199498" y="749414"/>
                  </a:lnTo>
                  <a:lnTo>
                    <a:pt x="3200489" y="748385"/>
                  </a:lnTo>
                  <a:lnTo>
                    <a:pt x="3200831" y="747801"/>
                  </a:lnTo>
                  <a:lnTo>
                    <a:pt x="3202013" y="746086"/>
                  </a:lnTo>
                  <a:lnTo>
                    <a:pt x="3202571" y="744740"/>
                  </a:lnTo>
                  <a:lnTo>
                    <a:pt x="3202686" y="744004"/>
                  </a:lnTo>
                  <a:lnTo>
                    <a:pt x="3202927" y="742848"/>
                  </a:lnTo>
                  <a:lnTo>
                    <a:pt x="3203181" y="742378"/>
                  </a:lnTo>
                  <a:lnTo>
                    <a:pt x="3203194" y="739914"/>
                  </a:lnTo>
                  <a:close/>
                </a:path>
                <a:path w="4212590" h="2320290">
                  <a:moveTo>
                    <a:pt x="3292195" y="741248"/>
                  </a:moveTo>
                  <a:lnTo>
                    <a:pt x="3291217" y="702386"/>
                  </a:lnTo>
                  <a:lnTo>
                    <a:pt x="3288309" y="664235"/>
                  </a:lnTo>
                  <a:lnTo>
                    <a:pt x="3276689" y="590042"/>
                  </a:lnTo>
                  <a:lnTo>
                    <a:pt x="3256280" y="521398"/>
                  </a:lnTo>
                  <a:lnTo>
                    <a:pt x="3256013" y="520801"/>
                  </a:lnTo>
                  <a:lnTo>
                    <a:pt x="3256013" y="741248"/>
                  </a:lnTo>
                  <a:lnTo>
                    <a:pt x="3255175" y="776198"/>
                  </a:lnTo>
                  <a:lnTo>
                    <a:pt x="3248456" y="844130"/>
                  </a:lnTo>
                  <a:lnTo>
                    <a:pt x="3234753" y="908913"/>
                  </a:lnTo>
                  <a:lnTo>
                    <a:pt x="3212528" y="966889"/>
                  </a:lnTo>
                  <a:lnTo>
                    <a:pt x="3181489" y="1017168"/>
                  </a:lnTo>
                  <a:lnTo>
                    <a:pt x="3141434" y="1057821"/>
                  </a:lnTo>
                  <a:lnTo>
                    <a:pt x="3092145" y="1087843"/>
                  </a:lnTo>
                  <a:lnTo>
                    <a:pt x="3032442" y="1103185"/>
                  </a:lnTo>
                  <a:lnTo>
                    <a:pt x="2998635" y="1105103"/>
                  </a:lnTo>
                  <a:lnTo>
                    <a:pt x="2989745" y="1104963"/>
                  </a:lnTo>
                  <a:lnTo>
                    <a:pt x="2943453" y="1099286"/>
                  </a:lnTo>
                  <a:lnTo>
                    <a:pt x="2904960" y="1077607"/>
                  </a:lnTo>
                  <a:lnTo>
                    <a:pt x="2889720" y="1041971"/>
                  </a:lnTo>
                  <a:lnTo>
                    <a:pt x="2889072" y="1030071"/>
                  </a:lnTo>
                  <a:lnTo>
                    <a:pt x="2889072" y="452450"/>
                  </a:lnTo>
                  <a:lnTo>
                    <a:pt x="2899397" y="411543"/>
                  </a:lnTo>
                  <a:lnTo>
                    <a:pt x="2933992" y="385978"/>
                  </a:lnTo>
                  <a:lnTo>
                    <a:pt x="2980537" y="378002"/>
                  </a:lnTo>
                  <a:lnTo>
                    <a:pt x="2998635" y="377431"/>
                  </a:lnTo>
                  <a:lnTo>
                    <a:pt x="3032899" y="379310"/>
                  </a:lnTo>
                  <a:lnTo>
                    <a:pt x="3093110" y="394373"/>
                  </a:lnTo>
                  <a:lnTo>
                    <a:pt x="3142437" y="423887"/>
                  </a:lnTo>
                  <a:lnTo>
                    <a:pt x="3182239" y="464261"/>
                  </a:lnTo>
                  <a:lnTo>
                    <a:pt x="3212820" y="514527"/>
                  </a:lnTo>
                  <a:lnTo>
                    <a:pt x="3234791" y="572808"/>
                  </a:lnTo>
                  <a:lnTo>
                    <a:pt x="3248456" y="638086"/>
                  </a:lnTo>
                  <a:lnTo>
                    <a:pt x="3255175" y="706297"/>
                  </a:lnTo>
                  <a:lnTo>
                    <a:pt x="3256013" y="741248"/>
                  </a:lnTo>
                  <a:lnTo>
                    <a:pt x="3256013" y="520801"/>
                  </a:lnTo>
                  <a:lnTo>
                    <a:pt x="3226054" y="460984"/>
                  </a:lnTo>
                  <a:lnTo>
                    <a:pt x="3185731" y="410387"/>
                  </a:lnTo>
                  <a:lnTo>
                    <a:pt x="3144253" y="377431"/>
                  </a:lnTo>
                  <a:lnTo>
                    <a:pt x="3135084" y="371157"/>
                  </a:lnTo>
                  <a:lnTo>
                    <a:pt x="3105620" y="356489"/>
                  </a:lnTo>
                  <a:lnTo>
                    <a:pt x="3073057" y="346011"/>
                  </a:lnTo>
                  <a:lnTo>
                    <a:pt x="3037395" y="339712"/>
                  </a:lnTo>
                  <a:lnTo>
                    <a:pt x="2998635" y="337616"/>
                  </a:lnTo>
                  <a:lnTo>
                    <a:pt x="2960776" y="339674"/>
                  </a:lnTo>
                  <a:lnTo>
                    <a:pt x="2893593" y="356171"/>
                  </a:lnTo>
                  <a:lnTo>
                    <a:pt x="2837637" y="388518"/>
                  </a:lnTo>
                  <a:lnTo>
                    <a:pt x="2792158" y="432854"/>
                  </a:lnTo>
                  <a:lnTo>
                    <a:pt x="2756878" y="488264"/>
                  </a:lnTo>
                  <a:lnTo>
                    <a:pt x="2731046" y="552767"/>
                  </a:lnTo>
                  <a:lnTo>
                    <a:pt x="2714383" y="625386"/>
                  </a:lnTo>
                  <a:lnTo>
                    <a:pt x="2709214" y="663232"/>
                  </a:lnTo>
                  <a:lnTo>
                    <a:pt x="2706116" y="701852"/>
                  </a:lnTo>
                  <a:lnTo>
                    <a:pt x="2705074" y="741248"/>
                  </a:lnTo>
                  <a:lnTo>
                    <a:pt x="2706078" y="779640"/>
                  </a:lnTo>
                  <a:lnTo>
                    <a:pt x="2714091" y="854697"/>
                  </a:lnTo>
                  <a:lnTo>
                    <a:pt x="2730296" y="926706"/>
                  </a:lnTo>
                  <a:lnTo>
                    <a:pt x="2755887" y="991222"/>
                  </a:lnTo>
                  <a:lnTo>
                    <a:pt x="2791117" y="1047153"/>
                  </a:lnTo>
                  <a:lnTo>
                    <a:pt x="2836608" y="1092352"/>
                  </a:lnTo>
                  <a:lnTo>
                    <a:pt x="2892615" y="1125715"/>
                  </a:lnTo>
                  <a:lnTo>
                    <a:pt x="2960319" y="1142771"/>
                  </a:lnTo>
                  <a:lnTo>
                    <a:pt x="2998635" y="1144905"/>
                  </a:lnTo>
                  <a:lnTo>
                    <a:pt x="3036900" y="1142847"/>
                  </a:lnTo>
                  <a:lnTo>
                    <a:pt x="3072142" y="1136662"/>
                  </a:lnTo>
                  <a:lnTo>
                    <a:pt x="3104362" y="1126363"/>
                  </a:lnTo>
                  <a:lnTo>
                    <a:pt x="3133534" y="1111935"/>
                  </a:lnTo>
                  <a:lnTo>
                    <a:pt x="3143605" y="1105103"/>
                  </a:lnTo>
                  <a:lnTo>
                    <a:pt x="3159950" y="1094028"/>
                  </a:lnTo>
                  <a:lnTo>
                    <a:pt x="3205429" y="1049693"/>
                  </a:lnTo>
                  <a:lnTo>
                    <a:pt x="3241090" y="994295"/>
                  </a:lnTo>
                  <a:lnTo>
                    <a:pt x="3266922" y="929767"/>
                  </a:lnTo>
                  <a:lnTo>
                    <a:pt x="3283178" y="857123"/>
                  </a:lnTo>
                  <a:lnTo>
                    <a:pt x="3288182" y="819289"/>
                  </a:lnTo>
                  <a:lnTo>
                    <a:pt x="3291192" y="780656"/>
                  </a:lnTo>
                  <a:lnTo>
                    <a:pt x="3292195" y="741248"/>
                  </a:lnTo>
                  <a:close/>
                </a:path>
                <a:path w="4212590" h="2320290">
                  <a:moveTo>
                    <a:pt x="3599954" y="1542884"/>
                  </a:moveTo>
                  <a:lnTo>
                    <a:pt x="3598240" y="1538147"/>
                  </a:lnTo>
                  <a:lnTo>
                    <a:pt x="3591331" y="1529816"/>
                  </a:lnTo>
                  <a:lnTo>
                    <a:pt x="3587204" y="1527721"/>
                  </a:lnTo>
                  <a:lnTo>
                    <a:pt x="3209226" y="1527721"/>
                  </a:lnTo>
                  <a:lnTo>
                    <a:pt x="3169437" y="1545907"/>
                  </a:lnTo>
                  <a:lnTo>
                    <a:pt x="3153410" y="1590255"/>
                  </a:lnTo>
                  <a:lnTo>
                    <a:pt x="3153410" y="2252002"/>
                  </a:lnTo>
                  <a:lnTo>
                    <a:pt x="3169437" y="2296337"/>
                  </a:lnTo>
                  <a:lnTo>
                    <a:pt x="3209226" y="2314524"/>
                  </a:lnTo>
                  <a:lnTo>
                    <a:pt x="3587204" y="2314524"/>
                  </a:lnTo>
                  <a:lnTo>
                    <a:pt x="3591331" y="2312657"/>
                  </a:lnTo>
                  <a:lnTo>
                    <a:pt x="3598240" y="2305062"/>
                  </a:lnTo>
                  <a:lnTo>
                    <a:pt x="3599954" y="2300135"/>
                  </a:lnTo>
                  <a:lnTo>
                    <a:pt x="3599954" y="2288768"/>
                  </a:lnTo>
                  <a:lnTo>
                    <a:pt x="3598240" y="2284209"/>
                  </a:lnTo>
                  <a:lnTo>
                    <a:pt x="3591331" y="2276640"/>
                  </a:lnTo>
                  <a:lnTo>
                    <a:pt x="3587204" y="2274722"/>
                  </a:lnTo>
                  <a:lnTo>
                    <a:pt x="3367379" y="2274722"/>
                  </a:lnTo>
                  <a:lnTo>
                    <a:pt x="3359975" y="2274011"/>
                  </a:lnTo>
                  <a:lnTo>
                    <a:pt x="3332848" y="2243759"/>
                  </a:lnTo>
                  <a:lnTo>
                    <a:pt x="3332226" y="2236076"/>
                  </a:lnTo>
                  <a:lnTo>
                    <a:pt x="3332226" y="1993887"/>
                  </a:lnTo>
                  <a:lnTo>
                    <a:pt x="3353295" y="1958213"/>
                  </a:lnTo>
                  <a:lnTo>
                    <a:pt x="3367379" y="1955228"/>
                  </a:lnTo>
                  <a:lnTo>
                    <a:pt x="3497262" y="1955228"/>
                  </a:lnTo>
                  <a:lnTo>
                    <a:pt x="3501402" y="1953336"/>
                  </a:lnTo>
                  <a:lnTo>
                    <a:pt x="3508298" y="1945767"/>
                  </a:lnTo>
                  <a:lnTo>
                    <a:pt x="3510038" y="1941207"/>
                  </a:lnTo>
                  <a:lnTo>
                    <a:pt x="3510038" y="1930615"/>
                  </a:lnTo>
                  <a:lnTo>
                    <a:pt x="3508298" y="1926221"/>
                  </a:lnTo>
                  <a:lnTo>
                    <a:pt x="3501402" y="1919427"/>
                  </a:lnTo>
                  <a:lnTo>
                    <a:pt x="3497262" y="1917319"/>
                  </a:lnTo>
                  <a:lnTo>
                    <a:pt x="3492449" y="1916557"/>
                  </a:lnTo>
                  <a:lnTo>
                    <a:pt x="3367379" y="1916557"/>
                  </a:lnTo>
                  <a:lnTo>
                    <a:pt x="3359975" y="1915858"/>
                  </a:lnTo>
                  <a:lnTo>
                    <a:pt x="3332848" y="1885594"/>
                  </a:lnTo>
                  <a:lnTo>
                    <a:pt x="3332226" y="1877910"/>
                  </a:lnTo>
                  <a:lnTo>
                    <a:pt x="3332226" y="1606169"/>
                  </a:lnTo>
                  <a:lnTo>
                    <a:pt x="3353295" y="1570342"/>
                  </a:lnTo>
                  <a:lnTo>
                    <a:pt x="3367379" y="1567497"/>
                  </a:lnTo>
                  <a:lnTo>
                    <a:pt x="3587204" y="1567497"/>
                  </a:lnTo>
                  <a:lnTo>
                    <a:pt x="3591331" y="1565617"/>
                  </a:lnTo>
                  <a:lnTo>
                    <a:pt x="3598240" y="1558036"/>
                  </a:lnTo>
                  <a:lnTo>
                    <a:pt x="3599954" y="1553476"/>
                  </a:lnTo>
                  <a:lnTo>
                    <a:pt x="3599954" y="1542884"/>
                  </a:lnTo>
                  <a:close/>
                </a:path>
                <a:path w="4212590" h="2320290">
                  <a:moveTo>
                    <a:pt x="3781006" y="410375"/>
                  </a:moveTo>
                  <a:lnTo>
                    <a:pt x="3764470" y="366610"/>
                  </a:lnTo>
                  <a:lnTo>
                    <a:pt x="3725176" y="348983"/>
                  </a:lnTo>
                  <a:lnTo>
                    <a:pt x="3655936" y="348983"/>
                  </a:lnTo>
                  <a:lnTo>
                    <a:pt x="3616134" y="366610"/>
                  </a:lnTo>
                  <a:lnTo>
                    <a:pt x="3600119" y="410375"/>
                  </a:lnTo>
                  <a:lnTo>
                    <a:pt x="3600119" y="1058494"/>
                  </a:lnTo>
                  <a:lnTo>
                    <a:pt x="3599269" y="1071930"/>
                  </a:lnTo>
                  <a:lnTo>
                    <a:pt x="3570122" y="1103972"/>
                  </a:lnTo>
                  <a:lnTo>
                    <a:pt x="3563924" y="1103972"/>
                  </a:lnTo>
                  <a:lnTo>
                    <a:pt x="3510737" y="1095336"/>
                  </a:lnTo>
                  <a:lnTo>
                    <a:pt x="3463544" y="1070432"/>
                  </a:lnTo>
                  <a:lnTo>
                    <a:pt x="3425075" y="1032586"/>
                  </a:lnTo>
                  <a:lnTo>
                    <a:pt x="3398024" y="983437"/>
                  </a:lnTo>
                  <a:lnTo>
                    <a:pt x="3387560" y="945921"/>
                  </a:lnTo>
                  <a:lnTo>
                    <a:pt x="3384080" y="906132"/>
                  </a:lnTo>
                  <a:lnTo>
                    <a:pt x="3384080" y="363029"/>
                  </a:lnTo>
                  <a:lnTo>
                    <a:pt x="3382353" y="358470"/>
                  </a:lnTo>
                  <a:lnTo>
                    <a:pt x="3375444" y="350875"/>
                  </a:lnTo>
                  <a:lnTo>
                    <a:pt x="3370973" y="348983"/>
                  </a:lnTo>
                  <a:lnTo>
                    <a:pt x="3360636" y="348983"/>
                  </a:lnTo>
                  <a:lnTo>
                    <a:pt x="3356508" y="350875"/>
                  </a:lnTo>
                  <a:lnTo>
                    <a:pt x="3349599" y="358470"/>
                  </a:lnTo>
                  <a:lnTo>
                    <a:pt x="3347885" y="363029"/>
                  </a:lnTo>
                  <a:lnTo>
                    <a:pt x="3347885" y="906132"/>
                  </a:lnTo>
                  <a:lnTo>
                    <a:pt x="3352025" y="953604"/>
                  </a:lnTo>
                  <a:lnTo>
                    <a:pt x="3364433" y="998232"/>
                  </a:lnTo>
                  <a:lnTo>
                    <a:pt x="3384194" y="1038745"/>
                  </a:lnTo>
                  <a:lnTo>
                    <a:pt x="3410432" y="1073861"/>
                  </a:lnTo>
                  <a:lnTo>
                    <a:pt x="3442335" y="1102829"/>
                  </a:lnTo>
                  <a:lnTo>
                    <a:pt x="3479165" y="1124991"/>
                  </a:lnTo>
                  <a:lnTo>
                    <a:pt x="3519995" y="1139075"/>
                  </a:lnTo>
                  <a:lnTo>
                    <a:pt x="3563924" y="1143774"/>
                  </a:lnTo>
                  <a:lnTo>
                    <a:pt x="3585857" y="1142644"/>
                  </a:lnTo>
                  <a:lnTo>
                    <a:pt x="3627983" y="1133551"/>
                  </a:lnTo>
                  <a:lnTo>
                    <a:pt x="3667429" y="1115606"/>
                  </a:lnTo>
                  <a:lnTo>
                    <a:pt x="3702050" y="1090295"/>
                  </a:lnTo>
                  <a:lnTo>
                    <a:pt x="3731387" y="1058100"/>
                  </a:lnTo>
                  <a:lnTo>
                    <a:pt x="3754640" y="1020292"/>
                  </a:lnTo>
                  <a:lnTo>
                    <a:pt x="3771404" y="977341"/>
                  </a:lnTo>
                  <a:lnTo>
                    <a:pt x="3779939" y="930719"/>
                  </a:lnTo>
                  <a:lnTo>
                    <a:pt x="3781006" y="906132"/>
                  </a:lnTo>
                  <a:lnTo>
                    <a:pt x="3781006" y="410375"/>
                  </a:lnTo>
                  <a:close/>
                </a:path>
                <a:path w="4212590" h="2320290">
                  <a:moveTo>
                    <a:pt x="4150982" y="1819922"/>
                  </a:moveTo>
                  <a:lnTo>
                    <a:pt x="4146194" y="1763649"/>
                  </a:lnTo>
                  <a:lnTo>
                    <a:pt x="4131856" y="1710778"/>
                  </a:lnTo>
                  <a:lnTo>
                    <a:pt x="4117911" y="1679143"/>
                  </a:lnTo>
                  <a:lnTo>
                    <a:pt x="4117911" y="1819922"/>
                  </a:lnTo>
                  <a:lnTo>
                    <a:pt x="4116870" y="1844624"/>
                  </a:lnTo>
                  <a:lnTo>
                    <a:pt x="4108602" y="1892096"/>
                  </a:lnTo>
                  <a:lnTo>
                    <a:pt x="4092321" y="1936648"/>
                  </a:lnTo>
                  <a:lnTo>
                    <a:pt x="4069588" y="1976158"/>
                  </a:lnTo>
                  <a:lnTo>
                    <a:pt x="4040746" y="2010168"/>
                  </a:lnTo>
                  <a:lnTo>
                    <a:pt x="4006367" y="2038032"/>
                  </a:lnTo>
                  <a:lnTo>
                    <a:pt x="3966895" y="2059343"/>
                  </a:lnTo>
                  <a:lnTo>
                    <a:pt x="3924249" y="2072424"/>
                  </a:lnTo>
                  <a:lnTo>
                    <a:pt x="3901871" y="2075764"/>
                  </a:lnTo>
                  <a:lnTo>
                    <a:pt x="3858463" y="2075764"/>
                  </a:lnTo>
                  <a:lnTo>
                    <a:pt x="3820541" y="2052091"/>
                  </a:lnTo>
                  <a:lnTo>
                    <a:pt x="3812997" y="2024888"/>
                  </a:lnTo>
                  <a:lnTo>
                    <a:pt x="3812997" y="1613839"/>
                  </a:lnTo>
                  <a:lnTo>
                    <a:pt x="3833457" y="1572412"/>
                  </a:lnTo>
                  <a:lnTo>
                    <a:pt x="3901871" y="1562963"/>
                  </a:lnTo>
                  <a:lnTo>
                    <a:pt x="3924223" y="1566303"/>
                  </a:lnTo>
                  <a:lnTo>
                    <a:pt x="3966603" y="1579384"/>
                  </a:lnTo>
                  <a:lnTo>
                    <a:pt x="4005656" y="1600695"/>
                  </a:lnTo>
                  <a:lnTo>
                    <a:pt x="4040035" y="1628546"/>
                  </a:lnTo>
                  <a:lnTo>
                    <a:pt x="4069296" y="1662557"/>
                  </a:lnTo>
                  <a:lnTo>
                    <a:pt x="4092295" y="1702066"/>
                  </a:lnTo>
                  <a:lnTo>
                    <a:pt x="4108602" y="1746694"/>
                  </a:lnTo>
                  <a:lnTo>
                    <a:pt x="4116870" y="1794725"/>
                  </a:lnTo>
                  <a:lnTo>
                    <a:pt x="4117911" y="1819922"/>
                  </a:lnTo>
                  <a:lnTo>
                    <a:pt x="4117911" y="1679143"/>
                  </a:lnTo>
                  <a:lnTo>
                    <a:pt x="4095331" y="1640420"/>
                  </a:lnTo>
                  <a:lnTo>
                    <a:pt x="4062323" y="1600873"/>
                  </a:lnTo>
                  <a:lnTo>
                    <a:pt x="4022775" y="1568754"/>
                  </a:lnTo>
                  <a:lnTo>
                    <a:pt x="3977170" y="1544599"/>
                  </a:lnTo>
                  <a:lnTo>
                    <a:pt x="3927805" y="1530096"/>
                  </a:lnTo>
                  <a:lnTo>
                    <a:pt x="3901871" y="1526565"/>
                  </a:lnTo>
                  <a:lnTo>
                    <a:pt x="3693071" y="1526565"/>
                  </a:lnTo>
                  <a:lnTo>
                    <a:pt x="3651732" y="1545907"/>
                  </a:lnTo>
                  <a:lnTo>
                    <a:pt x="3634155" y="1591386"/>
                  </a:lnTo>
                  <a:lnTo>
                    <a:pt x="3634155" y="2245169"/>
                  </a:lnTo>
                  <a:lnTo>
                    <a:pt x="3651732" y="2291778"/>
                  </a:lnTo>
                  <a:lnTo>
                    <a:pt x="3693071" y="2311133"/>
                  </a:lnTo>
                  <a:lnTo>
                    <a:pt x="3754056" y="2311133"/>
                  </a:lnTo>
                  <a:lnTo>
                    <a:pt x="3795407" y="2291778"/>
                  </a:lnTo>
                  <a:lnTo>
                    <a:pt x="3812971" y="2245169"/>
                  </a:lnTo>
                  <a:lnTo>
                    <a:pt x="3812971" y="2163318"/>
                  </a:lnTo>
                  <a:lnTo>
                    <a:pt x="3813810" y="2152942"/>
                  </a:lnTo>
                  <a:lnTo>
                    <a:pt x="3841140" y="2115845"/>
                  </a:lnTo>
                  <a:lnTo>
                    <a:pt x="3858463" y="2112149"/>
                  </a:lnTo>
                  <a:lnTo>
                    <a:pt x="3901871" y="2112149"/>
                  </a:lnTo>
                  <a:lnTo>
                    <a:pt x="3915829" y="2110651"/>
                  </a:lnTo>
                  <a:lnTo>
                    <a:pt x="3929786" y="2108441"/>
                  </a:lnTo>
                  <a:lnTo>
                    <a:pt x="3943743" y="2105533"/>
                  </a:lnTo>
                  <a:lnTo>
                    <a:pt x="3957701" y="2101913"/>
                  </a:lnTo>
                  <a:lnTo>
                    <a:pt x="3961828" y="2100389"/>
                  </a:lnTo>
                  <a:lnTo>
                    <a:pt x="3965600" y="2099627"/>
                  </a:lnTo>
                  <a:lnTo>
                    <a:pt x="3969067" y="2099627"/>
                  </a:lnTo>
                  <a:lnTo>
                    <a:pt x="3978300" y="2100770"/>
                  </a:lnTo>
                  <a:lnTo>
                    <a:pt x="4057891" y="2216150"/>
                  </a:lnTo>
                  <a:lnTo>
                    <a:pt x="4094657" y="2280412"/>
                  </a:lnTo>
                  <a:lnTo>
                    <a:pt x="4098937" y="2287638"/>
                  </a:lnTo>
                  <a:lnTo>
                    <a:pt x="4102404" y="2292934"/>
                  </a:lnTo>
                  <a:lnTo>
                    <a:pt x="4105846" y="2298230"/>
                  </a:lnTo>
                  <a:lnTo>
                    <a:pt x="4107573" y="2301265"/>
                  </a:lnTo>
                  <a:lnTo>
                    <a:pt x="4107573" y="2302040"/>
                  </a:lnTo>
                  <a:lnTo>
                    <a:pt x="4108945" y="2303551"/>
                  </a:lnTo>
                  <a:lnTo>
                    <a:pt x="4111193" y="2305634"/>
                  </a:lnTo>
                  <a:lnTo>
                    <a:pt x="4117390" y="2310930"/>
                  </a:lnTo>
                  <a:lnTo>
                    <a:pt x="4121023" y="2312263"/>
                  </a:lnTo>
                  <a:lnTo>
                    <a:pt x="4128579" y="2312263"/>
                  </a:lnTo>
                  <a:lnTo>
                    <a:pt x="4131691" y="2311133"/>
                  </a:lnTo>
                  <a:lnTo>
                    <a:pt x="4134447" y="2308834"/>
                  </a:lnTo>
                  <a:lnTo>
                    <a:pt x="4141317" y="2303551"/>
                  </a:lnTo>
                  <a:lnTo>
                    <a:pt x="4143908" y="2298039"/>
                  </a:lnTo>
                  <a:lnTo>
                    <a:pt x="4142206" y="2292350"/>
                  </a:lnTo>
                  <a:lnTo>
                    <a:pt x="4140466" y="2286673"/>
                  </a:lnTo>
                  <a:lnTo>
                    <a:pt x="4138917" y="2283079"/>
                  </a:lnTo>
                  <a:lnTo>
                    <a:pt x="4137545" y="2281542"/>
                  </a:lnTo>
                  <a:lnTo>
                    <a:pt x="4136250" y="2279599"/>
                  </a:lnTo>
                  <a:lnTo>
                    <a:pt x="4133405" y="2274874"/>
                  </a:lnTo>
                  <a:lnTo>
                    <a:pt x="4129011" y="2267369"/>
                  </a:lnTo>
                  <a:lnTo>
                    <a:pt x="4116133" y="2245093"/>
                  </a:lnTo>
                  <a:lnTo>
                    <a:pt x="4100880" y="2218944"/>
                  </a:lnTo>
                  <a:lnTo>
                    <a:pt x="4067289" y="2161641"/>
                  </a:lnTo>
                  <a:lnTo>
                    <a:pt x="4045026" y="2123224"/>
                  </a:lnTo>
                  <a:lnTo>
                    <a:pt x="4027982" y="2087410"/>
                  </a:lnTo>
                  <a:lnTo>
                    <a:pt x="4027728" y="2079244"/>
                  </a:lnTo>
                  <a:lnTo>
                    <a:pt x="4028897" y="2075764"/>
                  </a:lnTo>
                  <a:lnTo>
                    <a:pt x="4030053" y="2072335"/>
                  </a:lnTo>
                  <a:lnTo>
                    <a:pt x="4034853" y="2064004"/>
                  </a:lnTo>
                  <a:lnTo>
                    <a:pt x="4039692" y="2057946"/>
                  </a:lnTo>
                  <a:lnTo>
                    <a:pt x="4049344" y="2050376"/>
                  </a:lnTo>
                  <a:lnTo>
                    <a:pt x="4054157" y="2046185"/>
                  </a:lnTo>
                  <a:lnTo>
                    <a:pt x="4063809" y="2037092"/>
                  </a:lnTo>
                  <a:lnTo>
                    <a:pt x="4068292" y="2032165"/>
                  </a:lnTo>
                  <a:lnTo>
                    <a:pt x="4072432" y="2026869"/>
                  </a:lnTo>
                  <a:lnTo>
                    <a:pt x="4090416" y="2005203"/>
                  </a:lnTo>
                  <a:lnTo>
                    <a:pt x="4119613" y="1958009"/>
                  </a:lnTo>
                  <a:lnTo>
                    <a:pt x="4139641" y="1905850"/>
                  </a:lnTo>
                  <a:lnTo>
                    <a:pt x="4149725" y="1849564"/>
                  </a:lnTo>
                  <a:lnTo>
                    <a:pt x="4150982" y="1819922"/>
                  </a:lnTo>
                  <a:close/>
                </a:path>
                <a:path w="4212590" h="2320290">
                  <a:moveTo>
                    <a:pt x="4212120" y="887933"/>
                  </a:moveTo>
                  <a:lnTo>
                    <a:pt x="4207992" y="839063"/>
                  </a:lnTo>
                  <a:lnTo>
                    <a:pt x="4195584" y="792429"/>
                  </a:lnTo>
                  <a:lnTo>
                    <a:pt x="4159923" y="727341"/>
                  </a:lnTo>
                  <a:lnTo>
                    <a:pt x="4110825" y="677583"/>
                  </a:lnTo>
                  <a:lnTo>
                    <a:pt x="4050868" y="646049"/>
                  </a:lnTo>
                  <a:lnTo>
                    <a:pt x="3982656" y="635520"/>
                  </a:lnTo>
                  <a:lnTo>
                    <a:pt x="3970439" y="634885"/>
                  </a:lnTo>
                  <a:lnTo>
                    <a:pt x="3958615" y="632968"/>
                  </a:lnTo>
                  <a:lnTo>
                    <a:pt x="3915714" y="613206"/>
                  </a:lnTo>
                  <a:lnTo>
                    <a:pt x="3883164" y="578243"/>
                  </a:lnTo>
                  <a:lnTo>
                    <a:pt x="3865080" y="531190"/>
                  </a:lnTo>
                  <a:lnTo>
                    <a:pt x="3862755" y="504748"/>
                  </a:lnTo>
                  <a:lnTo>
                    <a:pt x="3863327" y="491324"/>
                  </a:lnTo>
                  <a:lnTo>
                    <a:pt x="3872052" y="453593"/>
                  </a:lnTo>
                  <a:lnTo>
                    <a:pt x="3897896" y="411543"/>
                  </a:lnTo>
                  <a:lnTo>
                    <a:pt x="3936136" y="383095"/>
                  </a:lnTo>
                  <a:lnTo>
                    <a:pt x="3982656" y="372859"/>
                  </a:lnTo>
                  <a:lnTo>
                    <a:pt x="4006875" y="375285"/>
                  </a:lnTo>
                  <a:lnTo>
                    <a:pt x="4028897" y="382536"/>
                  </a:lnTo>
                  <a:lnTo>
                    <a:pt x="4048734" y="394614"/>
                  </a:lnTo>
                  <a:lnTo>
                    <a:pt x="4066375" y="411543"/>
                  </a:lnTo>
                  <a:lnTo>
                    <a:pt x="4067746" y="413067"/>
                  </a:lnTo>
                  <a:lnTo>
                    <a:pt x="4069486" y="414197"/>
                  </a:lnTo>
                  <a:lnTo>
                    <a:pt x="4071543" y="414947"/>
                  </a:lnTo>
                  <a:lnTo>
                    <a:pt x="4074985" y="417207"/>
                  </a:lnTo>
                  <a:lnTo>
                    <a:pt x="4078427" y="418338"/>
                  </a:lnTo>
                  <a:lnTo>
                    <a:pt x="4086695" y="418338"/>
                  </a:lnTo>
                  <a:lnTo>
                    <a:pt x="4090492" y="416839"/>
                  </a:lnTo>
                  <a:lnTo>
                    <a:pt x="4093260" y="413804"/>
                  </a:lnTo>
                  <a:lnTo>
                    <a:pt x="4097388" y="410006"/>
                  </a:lnTo>
                  <a:lnTo>
                    <a:pt x="4099623" y="406412"/>
                  </a:lnTo>
                  <a:lnTo>
                    <a:pt x="4100309" y="399580"/>
                  </a:lnTo>
                  <a:lnTo>
                    <a:pt x="4099801" y="396379"/>
                  </a:lnTo>
                  <a:lnTo>
                    <a:pt x="4098417" y="393319"/>
                  </a:lnTo>
                  <a:lnTo>
                    <a:pt x="4097020" y="389559"/>
                  </a:lnTo>
                  <a:lnTo>
                    <a:pt x="4068826" y="361226"/>
                  </a:lnTo>
                  <a:lnTo>
                    <a:pt x="4027703" y="340118"/>
                  </a:lnTo>
                  <a:lnTo>
                    <a:pt x="3982656" y="333082"/>
                  </a:lnTo>
                  <a:lnTo>
                    <a:pt x="3966565" y="333870"/>
                  </a:lnTo>
                  <a:lnTo>
                    <a:pt x="3923728" y="345579"/>
                  </a:lnTo>
                  <a:lnTo>
                    <a:pt x="3883812" y="370459"/>
                  </a:lnTo>
                  <a:lnTo>
                    <a:pt x="3852926" y="408686"/>
                  </a:lnTo>
                  <a:lnTo>
                    <a:pt x="3833152" y="455155"/>
                  </a:lnTo>
                  <a:lnTo>
                    <a:pt x="3826560" y="504748"/>
                  </a:lnTo>
                  <a:lnTo>
                    <a:pt x="3827335" y="522135"/>
                  </a:lnTo>
                  <a:lnTo>
                    <a:pt x="3838981" y="571284"/>
                  </a:lnTo>
                  <a:lnTo>
                    <a:pt x="3862514" y="613702"/>
                  </a:lnTo>
                  <a:lnTo>
                    <a:pt x="3895560" y="646747"/>
                  </a:lnTo>
                  <a:lnTo>
                    <a:pt x="3936619" y="668769"/>
                  </a:lnTo>
                  <a:lnTo>
                    <a:pt x="3982656" y="676452"/>
                  </a:lnTo>
                  <a:lnTo>
                    <a:pt x="3998150" y="676452"/>
                  </a:lnTo>
                  <a:lnTo>
                    <a:pt x="4001935" y="676846"/>
                  </a:lnTo>
                  <a:lnTo>
                    <a:pt x="4028135" y="709434"/>
                  </a:lnTo>
                  <a:lnTo>
                    <a:pt x="4028135" y="1064196"/>
                  </a:lnTo>
                  <a:lnTo>
                    <a:pt x="4007650" y="1097686"/>
                  </a:lnTo>
                  <a:lnTo>
                    <a:pt x="3982656" y="1100569"/>
                  </a:lnTo>
                  <a:lnTo>
                    <a:pt x="3963682" y="1099540"/>
                  </a:lnTo>
                  <a:lnTo>
                    <a:pt x="3908742" y="1084084"/>
                  </a:lnTo>
                  <a:lnTo>
                    <a:pt x="3875278" y="1064336"/>
                  </a:lnTo>
                  <a:lnTo>
                    <a:pt x="3846207" y="1038034"/>
                  </a:lnTo>
                  <a:lnTo>
                    <a:pt x="3844823" y="1036510"/>
                  </a:lnTo>
                  <a:lnTo>
                    <a:pt x="3843109" y="1035011"/>
                  </a:lnTo>
                  <a:lnTo>
                    <a:pt x="3836898" y="1030452"/>
                  </a:lnTo>
                  <a:lnTo>
                    <a:pt x="3832771" y="1028915"/>
                  </a:lnTo>
                  <a:lnTo>
                    <a:pt x="3824503" y="1028915"/>
                  </a:lnTo>
                  <a:lnTo>
                    <a:pt x="3821049" y="1030846"/>
                  </a:lnTo>
                  <a:lnTo>
                    <a:pt x="3818293" y="1034605"/>
                  </a:lnTo>
                  <a:lnTo>
                    <a:pt x="3814838" y="1038415"/>
                  </a:lnTo>
                  <a:lnTo>
                    <a:pt x="3813137" y="1042009"/>
                  </a:lnTo>
                  <a:lnTo>
                    <a:pt x="3813137" y="1048842"/>
                  </a:lnTo>
                  <a:lnTo>
                    <a:pt x="3813810" y="1052055"/>
                  </a:lnTo>
                  <a:lnTo>
                    <a:pt x="3815207" y="1055065"/>
                  </a:lnTo>
                  <a:lnTo>
                    <a:pt x="3815880" y="1058887"/>
                  </a:lnTo>
                  <a:lnTo>
                    <a:pt x="3855694" y="1098791"/>
                  </a:lnTo>
                  <a:lnTo>
                    <a:pt x="3894531" y="1121879"/>
                  </a:lnTo>
                  <a:lnTo>
                    <a:pt x="3936847" y="1135735"/>
                  </a:lnTo>
                  <a:lnTo>
                    <a:pt x="3982656" y="1140358"/>
                  </a:lnTo>
                  <a:lnTo>
                    <a:pt x="4017797" y="1137729"/>
                  </a:lnTo>
                  <a:lnTo>
                    <a:pt x="4081881" y="1116698"/>
                  </a:lnTo>
                  <a:lnTo>
                    <a:pt x="4137050" y="1075334"/>
                  </a:lnTo>
                  <a:lnTo>
                    <a:pt x="4179430" y="1017917"/>
                  </a:lnTo>
                  <a:lnTo>
                    <a:pt x="4199458" y="972007"/>
                  </a:lnTo>
                  <a:lnTo>
                    <a:pt x="4209796" y="924826"/>
                  </a:lnTo>
                  <a:lnTo>
                    <a:pt x="4211866" y="900379"/>
                  </a:lnTo>
                  <a:lnTo>
                    <a:pt x="4212120" y="887933"/>
                  </a:lnTo>
                  <a:close/>
                </a:path>
              </a:pathLst>
            </a:custGeom>
            <a:solidFill>
              <a:srgbClr val="8490C8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7275" y="13190723"/>
              <a:ext cx="219452" cy="24727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330000" y="13859417"/>
              <a:ext cx="257810" cy="290195"/>
            </a:xfrm>
            <a:custGeom>
              <a:avLst/>
              <a:gdLst/>
              <a:ahLst/>
              <a:cxnLst/>
              <a:rect l="l" t="t" r="r" b="b"/>
              <a:pathLst>
                <a:path w="257809" h="290194">
                  <a:moveTo>
                    <a:pt x="134067" y="46"/>
                  </a:moveTo>
                  <a:lnTo>
                    <a:pt x="128471" y="0"/>
                  </a:lnTo>
                  <a:lnTo>
                    <a:pt x="128076" y="127"/>
                  </a:lnTo>
                  <a:lnTo>
                    <a:pt x="122119" y="341"/>
                  </a:lnTo>
                  <a:lnTo>
                    <a:pt x="118527" y="4737"/>
                  </a:lnTo>
                  <a:lnTo>
                    <a:pt x="118426" y="10159"/>
                  </a:lnTo>
                  <a:lnTo>
                    <a:pt x="101115" y="78673"/>
                  </a:lnTo>
                  <a:lnTo>
                    <a:pt x="64867" y="115964"/>
                  </a:lnTo>
                  <a:lnTo>
                    <a:pt x="28220" y="131489"/>
                  </a:lnTo>
                  <a:lnTo>
                    <a:pt x="9214" y="134737"/>
                  </a:lnTo>
                  <a:lnTo>
                    <a:pt x="8798" y="134978"/>
                  </a:lnTo>
                  <a:lnTo>
                    <a:pt x="294" y="143516"/>
                  </a:lnTo>
                  <a:lnTo>
                    <a:pt x="46" y="143931"/>
                  </a:lnTo>
                  <a:lnTo>
                    <a:pt x="0" y="144675"/>
                  </a:lnTo>
                  <a:lnTo>
                    <a:pt x="113" y="145319"/>
                  </a:lnTo>
                  <a:lnTo>
                    <a:pt x="60" y="146156"/>
                  </a:lnTo>
                  <a:lnTo>
                    <a:pt x="288" y="146552"/>
                  </a:lnTo>
                  <a:lnTo>
                    <a:pt x="623" y="148388"/>
                  </a:lnTo>
                  <a:lnTo>
                    <a:pt x="1145" y="149634"/>
                  </a:lnTo>
                  <a:lnTo>
                    <a:pt x="8839" y="155116"/>
                  </a:lnTo>
                  <a:lnTo>
                    <a:pt x="9247" y="155351"/>
                  </a:lnTo>
                  <a:lnTo>
                    <a:pt x="64870" y="173930"/>
                  </a:lnTo>
                  <a:lnTo>
                    <a:pt x="101107" y="211203"/>
                  </a:lnTo>
                  <a:lnTo>
                    <a:pt x="118426" y="279929"/>
                  </a:lnTo>
                  <a:lnTo>
                    <a:pt x="118446" y="280713"/>
                  </a:lnTo>
                  <a:lnTo>
                    <a:pt x="119049" y="282690"/>
                  </a:lnTo>
                  <a:lnTo>
                    <a:pt x="119056" y="283286"/>
                  </a:lnTo>
                  <a:lnTo>
                    <a:pt x="119585" y="284513"/>
                  </a:lnTo>
                  <a:lnTo>
                    <a:pt x="120872" y="286155"/>
                  </a:lnTo>
                  <a:lnTo>
                    <a:pt x="121100" y="286671"/>
                  </a:lnTo>
                  <a:lnTo>
                    <a:pt x="121991" y="287562"/>
                  </a:lnTo>
                  <a:lnTo>
                    <a:pt x="123747" y="288587"/>
                  </a:lnTo>
                  <a:lnTo>
                    <a:pt x="124183" y="289016"/>
                  </a:lnTo>
                  <a:lnTo>
                    <a:pt x="125416" y="289539"/>
                  </a:lnTo>
                  <a:lnTo>
                    <a:pt x="127506" y="289827"/>
                  </a:lnTo>
                  <a:lnTo>
                    <a:pt x="128056" y="290082"/>
                  </a:lnTo>
                  <a:lnTo>
                    <a:pt x="129524" y="290082"/>
                  </a:lnTo>
                  <a:lnTo>
                    <a:pt x="130073" y="289827"/>
                  </a:lnTo>
                  <a:lnTo>
                    <a:pt x="131407" y="289572"/>
                  </a:lnTo>
                  <a:lnTo>
                    <a:pt x="132164" y="289539"/>
                  </a:lnTo>
                  <a:lnTo>
                    <a:pt x="133397" y="289016"/>
                  </a:lnTo>
                  <a:lnTo>
                    <a:pt x="134938" y="287870"/>
                  </a:lnTo>
                  <a:lnTo>
                    <a:pt x="135588" y="287562"/>
                  </a:lnTo>
                  <a:lnTo>
                    <a:pt x="136480" y="286671"/>
                  </a:lnTo>
                  <a:lnTo>
                    <a:pt x="137485" y="285082"/>
                  </a:lnTo>
                  <a:lnTo>
                    <a:pt x="137994" y="284513"/>
                  </a:lnTo>
                  <a:lnTo>
                    <a:pt x="138523" y="283286"/>
                  </a:lnTo>
                  <a:lnTo>
                    <a:pt x="138845" y="281403"/>
                  </a:lnTo>
                  <a:lnTo>
                    <a:pt x="139133" y="280713"/>
                  </a:lnTo>
                  <a:lnTo>
                    <a:pt x="156461" y="211410"/>
                  </a:lnTo>
                  <a:lnTo>
                    <a:pt x="192704" y="174119"/>
                  </a:lnTo>
                  <a:lnTo>
                    <a:pt x="229344" y="158597"/>
                  </a:lnTo>
                  <a:lnTo>
                    <a:pt x="248345" y="155351"/>
                  </a:lnTo>
                  <a:lnTo>
                    <a:pt x="248761" y="155109"/>
                  </a:lnTo>
                  <a:lnTo>
                    <a:pt x="257151" y="147135"/>
                  </a:lnTo>
                  <a:lnTo>
                    <a:pt x="257252" y="146639"/>
                  </a:lnTo>
                  <a:lnTo>
                    <a:pt x="257493" y="146203"/>
                  </a:lnTo>
                  <a:lnTo>
                    <a:pt x="257540" y="145459"/>
                  </a:lnTo>
                  <a:lnTo>
                    <a:pt x="257439" y="144829"/>
                  </a:lnTo>
                  <a:lnTo>
                    <a:pt x="257500" y="143925"/>
                  </a:lnTo>
                  <a:lnTo>
                    <a:pt x="257258" y="143516"/>
                  </a:lnTo>
                  <a:lnTo>
                    <a:pt x="256910" y="141687"/>
                  </a:lnTo>
                  <a:lnTo>
                    <a:pt x="256374" y="140420"/>
                  </a:lnTo>
                  <a:lnTo>
                    <a:pt x="248774" y="134978"/>
                  </a:lnTo>
                  <a:lnTo>
                    <a:pt x="248359" y="134737"/>
                  </a:lnTo>
                  <a:lnTo>
                    <a:pt x="192704" y="115964"/>
                  </a:lnTo>
                  <a:lnTo>
                    <a:pt x="156461" y="78673"/>
                  </a:lnTo>
                  <a:lnTo>
                    <a:pt x="139147" y="10159"/>
                  </a:lnTo>
                  <a:lnTo>
                    <a:pt x="139140" y="9710"/>
                  </a:lnTo>
                  <a:lnTo>
                    <a:pt x="138926" y="9341"/>
                  </a:lnTo>
                  <a:lnTo>
                    <a:pt x="138135" y="3940"/>
                  </a:lnTo>
                  <a:lnTo>
                    <a:pt x="134067" y="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55594" y="13648764"/>
              <a:ext cx="180762" cy="20367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9227" y="11610693"/>
              <a:ext cx="4869815" cy="2451735"/>
            </a:xfrm>
            <a:custGeom>
              <a:avLst/>
              <a:gdLst/>
              <a:ahLst/>
              <a:cxnLst/>
              <a:rect l="l" t="t" r="r" b="b"/>
              <a:pathLst>
                <a:path w="4869815" h="2451734">
                  <a:moveTo>
                    <a:pt x="226034" y="127673"/>
                  </a:moveTo>
                  <a:lnTo>
                    <a:pt x="225945" y="127114"/>
                  </a:lnTo>
                  <a:lnTo>
                    <a:pt x="225996" y="126314"/>
                  </a:lnTo>
                  <a:lnTo>
                    <a:pt x="225018" y="123253"/>
                  </a:lnTo>
                  <a:lnTo>
                    <a:pt x="218338" y="118465"/>
                  </a:lnTo>
                  <a:lnTo>
                    <a:pt x="217970" y="118249"/>
                  </a:lnTo>
                  <a:lnTo>
                    <a:pt x="201295" y="115404"/>
                  </a:lnTo>
                  <a:lnTo>
                    <a:pt x="169125" y="101777"/>
                  </a:lnTo>
                  <a:lnTo>
                    <a:pt x="137325" y="69049"/>
                  </a:lnTo>
                  <a:lnTo>
                    <a:pt x="122123" y="8915"/>
                  </a:lnTo>
                  <a:lnTo>
                    <a:pt x="122123" y="8521"/>
                  </a:lnTo>
                  <a:lnTo>
                    <a:pt x="121869" y="7835"/>
                  </a:lnTo>
                  <a:lnTo>
                    <a:pt x="121234" y="3467"/>
                  </a:lnTo>
                  <a:lnTo>
                    <a:pt x="117665" y="38"/>
                  </a:lnTo>
                  <a:lnTo>
                    <a:pt x="112763" y="0"/>
                  </a:lnTo>
                  <a:lnTo>
                    <a:pt x="112407" y="114"/>
                  </a:lnTo>
                  <a:lnTo>
                    <a:pt x="107188" y="304"/>
                  </a:lnTo>
                  <a:lnTo>
                    <a:pt x="104025" y="4152"/>
                  </a:lnTo>
                  <a:lnTo>
                    <a:pt x="103936" y="8915"/>
                  </a:lnTo>
                  <a:lnTo>
                    <a:pt x="88747" y="69049"/>
                  </a:lnTo>
                  <a:lnTo>
                    <a:pt x="56934" y="101777"/>
                  </a:lnTo>
                  <a:lnTo>
                    <a:pt x="24765" y="115404"/>
                  </a:lnTo>
                  <a:lnTo>
                    <a:pt x="8077" y="118249"/>
                  </a:lnTo>
                  <a:lnTo>
                    <a:pt x="7721" y="118465"/>
                  </a:lnTo>
                  <a:lnTo>
                    <a:pt x="266" y="125958"/>
                  </a:lnTo>
                  <a:lnTo>
                    <a:pt x="38" y="126326"/>
                  </a:lnTo>
                  <a:lnTo>
                    <a:pt x="0" y="126974"/>
                  </a:lnTo>
                  <a:lnTo>
                    <a:pt x="101" y="127546"/>
                  </a:lnTo>
                  <a:lnTo>
                    <a:pt x="50" y="128282"/>
                  </a:lnTo>
                  <a:lnTo>
                    <a:pt x="7759" y="136144"/>
                  </a:lnTo>
                  <a:lnTo>
                    <a:pt x="8115" y="136359"/>
                  </a:lnTo>
                  <a:lnTo>
                    <a:pt x="56934" y="152654"/>
                  </a:lnTo>
                  <a:lnTo>
                    <a:pt x="88734" y="185369"/>
                  </a:lnTo>
                  <a:lnTo>
                    <a:pt x="103936" y="245694"/>
                  </a:lnTo>
                  <a:lnTo>
                    <a:pt x="103949" y="246380"/>
                  </a:lnTo>
                  <a:lnTo>
                    <a:pt x="104482" y="248119"/>
                  </a:lnTo>
                  <a:lnTo>
                    <a:pt x="104482" y="248640"/>
                  </a:lnTo>
                  <a:lnTo>
                    <a:pt x="104952" y="249720"/>
                  </a:lnTo>
                  <a:lnTo>
                    <a:pt x="106095" y="251155"/>
                  </a:lnTo>
                  <a:lnTo>
                    <a:pt x="106286" y="251599"/>
                  </a:lnTo>
                  <a:lnTo>
                    <a:pt x="107073" y="252387"/>
                  </a:lnTo>
                  <a:lnTo>
                    <a:pt x="108610" y="253288"/>
                  </a:lnTo>
                  <a:lnTo>
                    <a:pt x="108991" y="253669"/>
                  </a:lnTo>
                  <a:lnTo>
                    <a:pt x="110070" y="254127"/>
                  </a:lnTo>
                  <a:lnTo>
                    <a:pt x="111912" y="254368"/>
                  </a:lnTo>
                  <a:lnTo>
                    <a:pt x="112395" y="254596"/>
                  </a:lnTo>
                  <a:lnTo>
                    <a:pt x="113677" y="254596"/>
                  </a:lnTo>
                  <a:lnTo>
                    <a:pt x="114160" y="254368"/>
                  </a:lnTo>
                  <a:lnTo>
                    <a:pt x="115989" y="254127"/>
                  </a:lnTo>
                  <a:lnTo>
                    <a:pt x="117081" y="253669"/>
                  </a:lnTo>
                  <a:lnTo>
                    <a:pt x="118440" y="252653"/>
                  </a:lnTo>
                  <a:lnTo>
                    <a:pt x="118999" y="252387"/>
                  </a:lnTo>
                  <a:lnTo>
                    <a:pt x="119786" y="251599"/>
                  </a:lnTo>
                  <a:lnTo>
                    <a:pt x="120662" y="250215"/>
                  </a:lnTo>
                  <a:lnTo>
                    <a:pt x="121119" y="249720"/>
                  </a:lnTo>
                  <a:lnTo>
                    <a:pt x="121577" y="248640"/>
                  </a:lnTo>
                  <a:lnTo>
                    <a:pt x="121856" y="246976"/>
                  </a:lnTo>
                  <a:lnTo>
                    <a:pt x="122110" y="246380"/>
                  </a:lnTo>
                  <a:lnTo>
                    <a:pt x="137325" y="185547"/>
                  </a:lnTo>
                  <a:lnTo>
                    <a:pt x="169125" y="152819"/>
                  </a:lnTo>
                  <a:lnTo>
                    <a:pt x="217970" y="136347"/>
                  </a:lnTo>
                  <a:lnTo>
                    <a:pt x="220078" y="135801"/>
                  </a:lnTo>
                  <a:lnTo>
                    <a:pt x="225691" y="129133"/>
                  </a:lnTo>
                  <a:lnTo>
                    <a:pt x="225996" y="128320"/>
                  </a:lnTo>
                  <a:lnTo>
                    <a:pt x="226034" y="127673"/>
                  </a:lnTo>
                  <a:close/>
                </a:path>
                <a:path w="4869815" h="2451734">
                  <a:moveTo>
                    <a:pt x="436854" y="2083358"/>
                  </a:moveTo>
                  <a:lnTo>
                    <a:pt x="436765" y="2082812"/>
                  </a:lnTo>
                  <a:lnTo>
                    <a:pt x="436829" y="2082012"/>
                  </a:lnTo>
                  <a:lnTo>
                    <a:pt x="436613" y="2081657"/>
                  </a:lnTo>
                  <a:lnTo>
                    <a:pt x="429171" y="2074176"/>
                  </a:lnTo>
                  <a:lnTo>
                    <a:pt x="428802" y="2073960"/>
                  </a:lnTo>
                  <a:lnTo>
                    <a:pt x="379958" y="2057476"/>
                  </a:lnTo>
                  <a:lnTo>
                    <a:pt x="348145" y="2024748"/>
                  </a:lnTo>
                  <a:lnTo>
                    <a:pt x="332955" y="1964613"/>
                  </a:lnTo>
                  <a:lnTo>
                    <a:pt x="332943" y="1964232"/>
                  </a:lnTo>
                  <a:lnTo>
                    <a:pt x="332765" y="1963902"/>
                  </a:lnTo>
                  <a:lnTo>
                    <a:pt x="332066" y="1959165"/>
                  </a:lnTo>
                  <a:lnTo>
                    <a:pt x="328485" y="1955749"/>
                  </a:lnTo>
                  <a:lnTo>
                    <a:pt x="323583" y="1955698"/>
                  </a:lnTo>
                  <a:lnTo>
                    <a:pt x="323240" y="1955812"/>
                  </a:lnTo>
                  <a:lnTo>
                    <a:pt x="318008" y="1956003"/>
                  </a:lnTo>
                  <a:lnTo>
                    <a:pt x="314858" y="1959864"/>
                  </a:lnTo>
                  <a:lnTo>
                    <a:pt x="314769" y="1964613"/>
                  </a:lnTo>
                  <a:lnTo>
                    <a:pt x="299580" y="2024748"/>
                  </a:lnTo>
                  <a:lnTo>
                    <a:pt x="267754" y="2057476"/>
                  </a:lnTo>
                  <a:lnTo>
                    <a:pt x="235597" y="2071103"/>
                  </a:lnTo>
                  <a:lnTo>
                    <a:pt x="218922" y="2073960"/>
                  </a:lnTo>
                  <a:lnTo>
                    <a:pt x="215849" y="2074964"/>
                  </a:lnTo>
                  <a:lnTo>
                    <a:pt x="211086" y="2081657"/>
                  </a:lnTo>
                  <a:lnTo>
                    <a:pt x="210870" y="2082025"/>
                  </a:lnTo>
                  <a:lnTo>
                    <a:pt x="210832" y="2082685"/>
                  </a:lnTo>
                  <a:lnTo>
                    <a:pt x="210934" y="2083244"/>
                  </a:lnTo>
                  <a:lnTo>
                    <a:pt x="210883" y="2083981"/>
                  </a:lnTo>
                  <a:lnTo>
                    <a:pt x="211086" y="2084324"/>
                  </a:lnTo>
                  <a:lnTo>
                    <a:pt x="211366" y="2085936"/>
                  </a:lnTo>
                  <a:lnTo>
                    <a:pt x="211836" y="2087029"/>
                  </a:lnTo>
                  <a:lnTo>
                    <a:pt x="218579" y="2091842"/>
                  </a:lnTo>
                  <a:lnTo>
                    <a:pt x="218948" y="2092045"/>
                  </a:lnTo>
                  <a:lnTo>
                    <a:pt x="267766" y="2108352"/>
                  </a:lnTo>
                  <a:lnTo>
                    <a:pt x="299567" y="2141067"/>
                  </a:lnTo>
                  <a:lnTo>
                    <a:pt x="314769" y="2201392"/>
                  </a:lnTo>
                  <a:lnTo>
                    <a:pt x="314782" y="2202078"/>
                  </a:lnTo>
                  <a:lnTo>
                    <a:pt x="315315" y="2203818"/>
                  </a:lnTo>
                  <a:lnTo>
                    <a:pt x="315315" y="2204339"/>
                  </a:lnTo>
                  <a:lnTo>
                    <a:pt x="315785" y="2205418"/>
                  </a:lnTo>
                  <a:lnTo>
                    <a:pt x="316915" y="2206853"/>
                  </a:lnTo>
                  <a:lnTo>
                    <a:pt x="317106" y="2207310"/>
                  </a:lnTo>
                  <a:lnTo>
                    <a:pt x="317893" y="2208085"/>
                  </a:lnTo>
                  <a:lnTo>
                    <a:pt x="319443" y="2208987"/>
                  </a:lnTo>
                  <a:lnTo>
                    <a:pt x="319824" y="2209368"/>
                  </a:lnTo>
                  <a:lnTo>
                    <a:pt x="320903" y="2209825"/>
                  </a:lnTo>
                  <a:lnTo>
                    <a:pt x="322732" y="2210079"/>
                  </a:lnTo>
                  <a:lnTo>
                    <a:pt x="323215" y="2210308"/>
                  </a:lnTo>
                  <a:lnTo>
                    <a:pt x="324510" y="2210308"/>
                  </a:lnTo>
                  <a:lnTo>
                    <a:pt x="324993" y="2210079"/>
                  </a:lnTo>
                  <a:lnTo>
                    <a:pt x="326821" y="2209825"/>
                  </a:lnTo>
                  <a:lnTo>
                    <a:pt x="327914" y="2209368"/>
                  </a:lnTo>
                  <a:lnTo>
                    <a:pt x="329260" y="2208365"/>
                  </a:lnTo>
                  <a:lnTo>
                    <a:pt x="329831" y="2208085"/>
                  </a:lnTo>
                  <a:lnTo>
                    <a:pt x="330619" y="2207310"/>
                  </a:lnTo>
                  <a:lnTo>
                    <a:pt x="331495" y="2205913"/>
                  </a:lnTo>
                  <a:lnTo>
                    <a:pt x="331939" y="2205418"/>
                  </a:lnTo>
                  <a:lnTo>
                    <a:pt x="332409" y="2204339"/>
                  </a:lnTo>
                  <a:lnTo>
                    <a:pt x="332689" y="2202688"/>
                  </a:lnTo>
                  <a:lnTo>
                    <a:pt x="332943" y="2202078"/>
                  </a:lnTo>
                  <a:lnTo>
                    <a:pt x="348145" y="2141245"/>
                  </a:lnTo>
                  <a:lnTo>
                    <a:pt x="379958" y="2108517"/>
                  </a:lnTo>
                  <a:lnTo>
                    <a:pt x="428802" y="2092045"/>
                  </a:lnTo>
                  <a:lnTo>
                    <a:pt x="430911" y="2091512"/>
                  </a:lnTo>
                  <a:lnTo>
                    <a:pt x="436524" y="2084844"/>
                  </a:lnTo>
                  <a:lnTo>
                    <a:pt x="436829" y="2084019"/>
                  </a:lnTo>
                  <a:lnTo>
                    <a:pt x="436854" y="2083358"/>
                  </a:lnTo>
                  <a:close/>
                </a:path>
                <a:path w="4869815" h="2451734">
                  <a:moveTo>
                    <a:pt x="4869777" y="2324366"/>
                  </a:moveTo>
                  <a:lnTo>
                    <a:pt x="4869700" y="2323820"/>
                  </a:lnTo>
                  <a:lnTo>
                    <a:pt x="4869739" y="2323020"/>
                  </a:lnTo>
                  <a:lnTo>
                    <a:pt x="4869535" y="2322665"/>
                  </a:lnTo>
                  <a:lnTo>
                    <a:pt x="4862093" y="2315172"/>
                  </a:lnTo>
                  <a:lnTo>
                    <a:pt x="4861725" y="2314956"/>
                  </a:lnTo>
                  <a:lnTo>
                    <a:pt x="4812881" y="2298484"/>
                  </a:lnTo>
                  <a:lnTo>
                    <a:pt x="4781067" y="2265756"/>
                  </a:lnTo>
                  <a:lnTo>
                    <a:pt x="4765878" y="2205621"/>
                  </a:lnTo>
                  <a:lnTo>
                    <a:pt x="4765865" y="2205228"/>
                  </a:lnTo>
                  <a:lnTo>
                    <a:pt x="4765675" y="2204897"/>
                  </a:lnTo>
                  <a:lnTo>
                    <a:pt x="4764989" y="2200160"/>
                  </a:lnTo>
                  <a:lnTo>
                    <a:pt x="4761408" y="2196744"/>
                  </a:lnTo>
                  <a:lnTo>
                    <a:pt x="4756505" y="2196706"/>
                  </a:lnTo>
                  <a:lnTo>
                    <a:pt x="4756150" y="2196808"/>
                  </a:lnTo>
                  <a:lnTo>
                    <a:pt x="4750930" y="2196998"/>
                  </a:lnTo>
                  <a:lnTo>
                    <a:pt x="4747768" y="2200859"/>
                  </a:lnTo>
                  <a:lnTo>
                    <a:pt x="4747692" y="2205621"/>
                  </a:lnTo>
                  <a:lnTo>
                    <a:pt x="4732490" y="2265756"/>
                  </a:lnTo>
                  <a:lnTo>
                    <a:pt x="4700676" y="2298484"/>
                  </a:lnTo>
                  <a:lnTo>
                    <a:pt x="4668507" y="2312111"/>
                  </a:lnTo>
                  <a:lnTo>
                    <a:pt x="4651832" y="2314956"/>
                  </a:lnTo>
                  <a:lnTo>
                    <a:pt x="4648771" y="2315959"/>
                  </a:lnTo>
                  <a:lnTo>
                    <a:pt x="4644009" y="2322652"/>
                  </a:lnTo>
                  <a:lnTo>
                    <a:pt x="4643780" y="2323020"/>
                  </a:lnTo>
                  <a:lnTo>
                    <a:pt x="4643742" y="2323681"/>
                  </a:lnTo>
                  <a:lnTo>
                    <a:pt x="4643844" y="2324239"/>
                  </a:lnTo>
                  <a:lnTo>
                    <a:pt x="4643793" y="2324989"/>
                  </a:lnTo>
                  <a:lnTo>
                    <a:pt x="4643996" y="2325332"/>
                  </a:lnTo>
                  <a:lnTo>
                    <a:pt x="4644288" y="2326932"/>
                  </a:lnTo>
                  <a:lnTo>
                    <a:pt x="4644745" y="2328037"/>
                  </a:lnTo>
                  <a:lnTo>
                    <a:pt x="4651502" y="2332837"/>
                  </a:lnTo>
                  <a:lnTo>
                    <a:pt x="4651857" y="2333053"/>
                  </a:lnTo>
                  <a:lnTo>
                    <a:pt x="4700676" y="2349360"/>
                  </a:lnTo>
                  <a:lnTo>
                    <a:pt x="4732490" y="2382075"/>
                  </a:lnTo>
                  <a:lnTo>
                    <a:pt x="4747692" y="2442387"/>
                  </a:lnTo>
                  <a:lnTo>
                    <a:pt x="4747704" y="2443086"/>
                  </a:lnTo>
                  <a:lnTo>
                    <a:pt x="4748238" y="2444813"/>
                  </a:lnTo>
                  <a:lnTo>
                    <a:pt x="4748238" y="2445334"/>
                  </a:lnTo>
                  <a:lnTo>
                    <a:pt x="4748708" y="2446413"/>
                  </a:lnTo>
                  <a:lnTo>
                    <a:pt x="4749838" y="2447848"/>
                  </a:lnTo>
                  <a:lnTo>
                    <a:pt x="4750028" y="2448306"/>
                  </a:lnTo>
                  <a:lnTo>
                    <a:pt x="4750816" y="2449080"/>
                  </a:lnTo>
                  <a:lnTo>
                    <a:pt x="4752352" y="2449995"/>
                  </a:lnTo>
                  <a:lnTo>
                    <a:pt x="4752733" y="2450376"/>
                  </a:lnTo>
                  <a:lnTo>
                    <a:pt x="4753826" y="2450833"/>
                  </a:lnTo>
                  <a:lnTo>
                    <a:pt x="4755654" y="2451074"/>
                  </a:lnTo>
                  <a:lnTo>
                    <a:pt x="4756137" y="2451303"/>
                  </a:lnTo>
                  <a:lnTo>
                    <a:pt x="4757432" y="2451303"/>
                  </a:lnTo>
                  <a:lnTo>
                    <a:pt x="4757915" y="2451074"/>
                  </a:lnTo>
                  <a:lnTo>
                    <a:pt x="4759744" y="2450833"/>
                  </a:lnTo>
                  <a:lnTo>
                    <a:pt x="4760823" y="2450376"/>
                  </a:lnTo>
                  <a:lnTo>
                    <a:pt x="4762182" y="2449360"/>
                  </a:lnTo>
                  <a:lnTo>
                    <a:pt x="4762754" y="2449080"/>
                  </a:lnTo>
                  <a:lnTo>
                    <a:pt x="4763528" y="2448306"/>
                  </a:lnTo>
                  <a:lnTo>
                    <a:pt x="4764405" y="2446909"/>
                  </a:lnTo>
                  <a:lnTo>
                    <a:pt x="4764862" y="2446413"/>
                  </a:lnTo>
                  <a:lnTo>
                    <a:pt x="4765332" y="2445334"/>
                  </a:lnTo>
                  <a:lnTo>
                    <a:pt x="4765611" y="2443683"/>
                  </a:lnTo>
                  <a:lnTo>
                    <a:pt x="4765865" y="2443086"/>
                  </a:lnTo>
                  <a:lnTo>
                    <a:pt x="4781067" y="2382253"/>
                  </a:lnTo>
                  <a:lnTo>
                    <a:pt x="4812881" y="2349525"/>
                  </a:lnTo>
                  <a:lnTo>
                    <a:pt x="4861712" y="2333053"/>
                  </a:lnTo>
                  <a:lnTo>
                    <a:pt x="4862080" y="2332837"/>
                  </a:lnTo>
                  <a:lnTo>
                    <a:pt x="4869434" y="2325840"/>
                  </a:lnTo>
                  <a:lnTo>
                    <a:pt x="4869739" y="2325027"/>
                  </a:lnTo>
                  <a:lnTo>
                    <a:pt x="4869777" y="2324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82900" y="10962162"/>
              <a:ext cx="3249930" cy="2707640"/>
            </a:xfrm>
            <a:custGeom>
              <a:avLst/>
              <a:gdLst/>
              <a:ahLst/>
              <a:cxnLst/>
              <a:rect l="l" t="t" r="r" b="b"/>
              <a:pathLst>
                <a:path w="3249930" h="2707640">
                  <a:moveTo>
                    <a:pt x="3249620" y="0"/>
                  </a:moveTo>
                  <a:lnTo>
                    <a:pt x="0" y="0"/>
                  </a:lnTo>
                  <a:lnTo>
                    <a:pt x="0" y="2707030"/>
                  </a:lnTo>
                  <a:lnTo>
                    <a:pt x="3249620" y="2707030"/>
                  </a:lnTo>
                  <a:lnTo>
                    <a:pt x="3249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82900" y="10962162"/>
              <a:ext cx="3249930" cy="2707640"/>
            </a:xfrm>
            <a:custGeom>
              <a:avLst/>
              <a:gdLst/>
              <a:ahLst/>
              <a:cxnLst/>
              <a:rect l="l" t="t" r="r" b="b"/>
              <a:pathLst>
                <a:path w="3249930" h="2707640">
                  <a:moveTo>
                    <a:pt x="3249620" y="0"/>
                  </a:moveTo>
                  <a:lnTo>
                    <a:pt x="0" y="0"/>
                  </a:lnTo>
                  <a:lnTo>
                    <a:pt x="0" y="2707030"/>
                  </a:lnTo>
                  <a:lnTo>
                    <a:pt x="3249620" y="2707030"/>
                  </a:lnTo>
                  <a:lnTo>
                    <a:pt x="3249620" y="0"/>
                  </a:lnTo>
                  <a:close/>
                </a:path>
              </a:pathLst>
            </a:custGeom>
            <a:ln w="181720">
              <a:solidFill>
                <a:srgbClr val="BBC0E2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82900" y="10962155"/>
              <a:ext cx="3249626" cy="270703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366420" y="12371218"/>
              <a:ext cx="1590675" cy="1419225"/>
            </a:xfrm>
            <a:custGeom>
              <a:avLst/>
              <a:gdLst/>
              <a:ahLst/>
              <a:cxnLst/>
              <a:rect l="l" t="t" r="r" b="b"/>
              <a:pathLst>
                <a:path w="1590675" h="1419225">
                  <a:moveTo>
                    <a:pt x="1590401" y="0"/>
                  </a:moveTo>
                  <a:lnTo>
                    <a:pt x="0" y="0"/>
                  </a:lnTo>
                  <a:lnTo>
                    <a:pt x="0" y="1418766"/>
                  </a:lnTo>
                  <a:lnTo>
                    <a:pt x="1590401" y="1418766"/>
                  </a:lnTo>
                  <a:lnTo>
                    <a:pt x="1590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8" name="object 18"/>
            <p:cNvSpPr/>
            <p:nvPr/>
          </p:nvSpPr>
          <p:spPr>
            <a:xfrm>
              <a:off x="9366420" y="12371218"/>
              <a:ext cx="1590675" cy="1419225"/>
            </a:xfrm>
            <a:custGeom>
              <a:avLst/>
              <a:gdLst/>
              <a:ahLst/>
              <a:cxnLst/>
              <a:rect l="l" t="t" r="r" b="b"/>
              <a:pathLst>
                <a:path w="1590675" h="1419225">
                  <a:moveTo>
                    <a:pt x="1590401" y="0"/>
                  </a:moveTo>
                  <a:lnTo>
                    <a:pt x="0" y="0"/>
                  </a:lnTo>
                  <a:lnTo>
                    <a:pt x="0" y="1418766"/>
                  </a:lnTo>
                  <a:lnTo>
                    <a:pt x="1590401" y="1418766"/>
                  </a:lnTo>
                  <a:lnTo>
                    <a:pt x="1590401" y="0"/>
                  </a:lnTo>
                  <a:close/>
                </a:path>
              </a:pathLst>
            </a:custGeom>
            <a:ln w="2019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1411" y="12430036"/>
              <a:ext cx="1480486" cy="13011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952630" y="12093251"/>
              <a:ext cx="1726564" cy="1728470"/>
            </a:xfrm>
            <a:custGeom>
              <a:avLst/>
              <a:gdLst/>
              <a:ahLst/>
              <a:cxnLst/>
              <a:rect l="l" t="t" r="r" b="b"/>
              <a:pathLst>
                <a:path w="1726565" h="1728469">
                  <a:moveTo>
                    <a:pt x="156048" y="0"/>
                  </a:moveTo>
                  <a:lnTo>
                    <a:pt x="0" y="1572375"/>
                  </a:lnTo>
                  <a:lnTo>
                    <a:pt x="1569922" y="1728175"/>
                  </a:lnTo>
                  <a:lnTo>
                    <a:pt x="1725963" y="155800"/>
                  </a:lnTo>
                  <a:lnTo>
                    <a:pt x="156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1" name="object 21"/>
            <p:cNvSpPr/>
            <p:nvPr/>
          </p:nvSpPr>
          <p:spPr>
            <a:xfrm>
              <a:off x="7952630" y="12093251"/>
              <a:ext cx="1726564" cy="1728470"/>
            </a:xfrm>
            <a:custGeom>
              <a:avLst/>
              <a:gdLst/>
              <a:ahLst/>
              <a:cxnLst/>
              <a:rect l="l" t="t" r="r" b="b"/>
              <a:pathLst>
                <a:path w="1726565" h="1728469">
                  <a:moveTo>
                    <a:pt x="1725963" y="155800"/>
                  </a:moveTo>
                  <a:lnTo>
                    <a:pt x="156048" y="0"/>
                  </a:lnTo>
                  <a:lnTo>
                    <a:pt x="0" y="1572375"/>
                  </a:lnTo>
                  <a:lnTo>
                    <a:pt x="1569922" y="1728175"/>
                  </a:lnTo>
                  <a:lnTo>
                    <a:pt x="1725963" y="155800"/>
                  </a:lnTo>
                  <a:close/>
                </a:path>
              </a:pathLst>
            </a:custGeom>
            <a:ln w="2019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2" name="object 22"/>
            <p:cNvSpPr/>
            <p:nvPr/>
          </p:nvSpPr>
          <p:spPr>
            <a:xfrm>
              <a:off x="8996896" y="627630"/>
              <a:ext cx="2166620" cy="994410"/>
            </a:xfrm>
            <a:custGeom>
              <a:avLst/>
              <a:gdLst/>
              <a:ahLst/>
              <a:cxnLst/>
              <a:rect l="l" t="t" r="r" b="b"/>
              <a:pathLst>
                <a:path w="2166620" h="994410">
                  <a:moveTo>
                    <a:pt x="781748" y="267347"/>
                  </a:moveTo>
                  <a:lnTo>
                    <a:pt x="777748" y="221081"/>
                  </a:lnTo>
                  <a:lnTo>
                    <a:pt x="765721" y="178587"/>
                  </a:lnTo>
                  <a:lnTo>
                    <a:pt x="745667" y="139839"/>
                  </a:lnTo>
                  <a:lnTo>
                    <a:pt x="717600" y="104838"/>
                  </a:lnTo>
                  <a:lnTo>
                    <a:pt x="681482" y="73558"/>
                  </a:lnTo>
                  <a:lnTo>
                    <a:pt x="649973" y="53797"/>
                  </a:lnTo>
                  <a:lnTo>
                    <a:pt x="645579" y="51041"/>
                  </a:lnTo>
                  <a:lnTo>
                    <a:pt x="619963" y="39509"/>
                  </a:lnTo>
                  <a:lnTo>
                    <a:pt x="619963" y="270459"/>
                  </a:lnTo>
                  <a:lnTo>
                    <a:pt x="615708" y="325297"/>
                  </a:lnTo>
                  <a:lnTo>
                    <a:pt x="602932" y="372668"/>
                  </a:lnTo>
                  <a:lnTo>
                    <a:pt x="581621" y="412584"/>
                  </a:lnTo>
                  <a:lnTo>
                    <a:pt x="551738" y="445096"/>
                  </a:lnTo>
                  <a:lnTo>
                    <a:pt x="513295" y="470204"/>
                  </a:lnTo>
                  <a:lnTo>
                    <a:pt x="443534" y="492163"/>
                  </a:lnTo>
                  <a:lnTo>
                    <a:pt x="400456" y="497636"/>
                  </a:lnTo>
                  <a:lnTo>
                    <a:pt x="351878" y="499465"/>
                  </a:lnTo>
                  <a:lnTo>
                    <a:pt x="344284" y="499465"/>
                  </a:lnTo>
                  <a:lnTo>
                    <a:pt x="336410" y="499211"/>
                  </a:lnTo>
                  <a:lnTo>
                    <a:pt x="320116" y="497840"/>
                  </a:lnTo>
                  <a:lnTo>
                    <a:pt x="275717" y="493102"/>
                  </a:lnTo>
                  <a:lnTo>
                    <a:pt x="275717" y="103466"/>
                  </a:lnTo>
                  <a:lnTo>
                    <a:pt x="286461" y="62941"/>
                  </a:lnTo>
                  <a:lnTo>
                    <a:pt x="342658" y="53797"/>
                  </a:lnTo>
                  <a:lnTo>
                    <a:pt x="388785" y="55537"/>
                  </a:lnTo>
                  <a:lnTo>
                    <a:pt x="430771" y="60744"/>
                  </a:lnTo>
                  <a:lnTo>
                    <a:pt x="468604" y="69430"/>
                  </a:lnTo>
                  <a:lnTo>
                    <a:pt x="544677" y="105562"/>
                  </a:lnTo>
                  <a:lnTo>
                    <a:pt x="577634" y="136436"/>
                  </a:lnTo>
                  <a:lnTo>
                    <a:pt x="601154" y="174218"/>
                  </a:lnTo>
                  <a:lnTo>
                    <a:pt x="615264" y="218897"/>
                  </a:lnTo>
                  <a:lnTo>
                    <a:pt x="619963" y="270459"/>
                  </a:lnTo>
                  <a:lnTo>
                    <a:pt x="619963" y="39509"/>
                  </a:lnTo>
                  <a:lnTo>
                    <a:pt x="559003" y="18351"/>
                  </a:lnTo>
                  <a:lnTo>
                    <a:pt x="508330" y="8153"/>
                  </a:lnTo>
                  <a:lnTo>
                    <a:pt x="452742" y="2032"/>
                  </a:lnTo>
                  <a:lnTo>
                    <a:pt x="392226" y="0"/>
                  </a:lnTo>
                  <a:lnTo>
                    <a:pt x="0" y="0"/>
                  </a:lnTo>
                  <a:lnTo>
                    <a:pt x="0" y="26873"/>
                  </a:lnTo>
                  <a:lnTo>
                    <a:pt x="36207" y="31305"/>
                  </a:lnTo>
                  <a:lnTo>
                    <a:pt x="65506" y="38036"/>
                  </a:lnTo>
                  <a:lnTo>
                    <a:pt x="103212" y="58445"/>
                  </a:lnTo>
                  <a:lnTo>
                    <a:pt x="120802" y="96672"/>
                  </a:lnTo>
                  <a:lnTo>
                    <a:pt x="126657" y="161620"/>
                  </a:lnTo>
                  <a:lnTo>
                    <a:pt x="126657" y="807148"/>
                  </a:lnTo>
                  <a:lnTo>
                    <a:pt x="125349" y="849249"/>
                  </a:lnTo>
                  <a:lnTo>
                    <a:pt x="114858" y="908418"/>
                  </a:lnTo>
                  <a:lnTo>
                    <a:pt x="68757" y="946962"/>
                  </a:lnTo>
                  <a:lnTo>
                    <a:pt x="0" y="959485"/>
                  </a:lnTo>
                  <a:lnTo>
                    <a:pt x="0" y="986396"/>
                  </a:lnTo>
                  <a:lnTo>
                    <a:pt x="418617" y="986396"/>
                  </a:lnTo>
                  <a:lnTo>
                    <a:pt x="418617" y="959485"/>
                  </a:lnTo>
                  <a:lnTo>
                    <a:pt x="377329" y="955243"/>
                  </a:lnTo>
                  <a:lnTo>
                    <a:pt x="344182" y="949058"/>
                  </a:lnTo>
                  <a:lnTo>
                    <a:pt x="302069" y="930986"/>
                  </a:lnTo>
                  <a:lnTo>
                    <a:pt x="282308" y="893457"/>
                  </a:lnTo>
                  <a:lnTo>
                    <a:pt x="275717" y="824623"/>
                  </a:lnTo>
                  <a:lnTo>
                    <a:pt x="275717" y="553402"/>
                  </a:lnTo>
                  <a:lnTo>
                    <a:pt x="286004" y="553516"/>
                  </a:lnTo>
                  <a:lnTo>
                    <a:pt x="298704" y="553821"/>
                  </a:lnTo>
                  <a:lnTo>
                    <a:pt x="365379" y="556171"/>
                  </a:lnTo>
                  <a:lnTo>
                    <a:pt x="379844" y="556463"/>
                  </a:lnTo>
                  <a:lnTo>
                    <a:pt x="392696" y="556564"/>
                  </a:lnTo>
                  <a:lnTo>
                    <a:pt x="446824" y="554672"/>
                  </a:lnTo>
                  <a:lnTo>
                    <a:pt x="458101" y="553402"/>
                  </a:lnTo>
                  <a:lnTo>
                    <a:pt x="497814" y="548957"/>
                  </a:lnTo>
                  <a:lnTo>
                    <a:pt x="545680" y="539445"/>
                  </a:lnTo>
                  <a:lnTo>
                    <a:pt x="590435" y="526122"/>
                  </a:lnTo>
                  <a:lnTo>
                    <a:pt x="632079" y="508990"/>
                  </a:lnTo>
                  <a:lnTo>
                    <a:pt x="670623" y="488035"/>
                  </a:lnTo>
                  <a:lnTo>
                    <a:pt x="710653" y="457314"/>
                  </a:lnTo>
                  <a:lnTo>
                    <a:pt x="741768" y="419874"/>
                  </a:lnTo>
                  <a:lnTo>
                    <a:pt x="763993" y="375729"/>
                  </a:lnTo>
                  <a:lnTo>
                    <a:pt x="777316" y="324891"/>
                  </a:lnTo>
                  <a:lnTo>
                    <a:pt x="781748" y="267347"/>
                  </a:lnTo>
                  <a:close/>
                </a:path>
                <a:path w="2166620" h="994410">
                  <a:moveTo>
                    <a:pt x="2166289" y="0"/>
                  </a:moveTo>
                  <a:lnTo>
                    <a:pt x="1873542" y="0"/>
                  </a:lnTo>
                  <a:lnTo>
                    <a:pt x="1873542" y="26670"/>
                  </a:lnTo>
                  <a:lnTo>
                    <a:pt x="1893836" y="27901"/>
                  </a:lnTo>
                  <a:lnTo>
                    <a:pt x="1911426" y="30124"/>
                  </a:lnTo>
                  <a:lnTo>
                    <a:pt x="1955444" y="47066"/>
                  </a:lnTo>
                  <a:lnTo>
                    <a:pt x="1977377" y="94627"/>
                  </a:lnTo>
                  <a:lnTo>
                    <a:pt x="1977097" y="100888"/>
                  </a:lnTo>
                  <a:lnTo>
                    <a:pt x="1970151" y="142227"/>
                  </a:lnTo>
                  <a:lnTo>
                    <a:pt x="1959406" y="180314"/>
                  </a:lnTo>
                  <a:lnTo>
                    <a:pt x="1767700" y="701954"/>
                  </a:lnTo>
                  <a:lnTo>
                    <a:pt x="1554060" y="148463"/>
                  </a:lnTo>
                  <a:lnTo>
                    <a:pt x="1537703" y="101752"/>
                  </a:lnTo>
                  <a:lnTo>
                    <a:pt x="1536763" y="94043"/>
                  </a:lnTo>
                  <a:lnTo>
                    <a:pt x="1536763" y="85344"/>
                  </a:lnTo>
                  <a:lnTo>
                    <a:pt x="1555521" y="42456"/>
                  </a:lnTo>
                  <a:lnTo>
                    <a:pt x="1599603" y="29044"/>
                  </a:lnTo>
                  <a:lnTo>
                    <a:pt x="1646669" y="26670"/>
                  </a:lnTo>
                  <a:lnTo>
                    <a:pt x="1646669" y="0"/>
                  </a:lnTo>
                  <a:lnTo>
                    <a:pt x="1247114" y="0"/>
                  </a:lnTo>
                  <a:lnTo>
                    <a:pt x="1247114" y="26670"/>
                  </a:lnTo>
                  <a:lnTo>
                    <a:pt x="1269326" y="27635"/>
                  </a:lnTo>
                  <a:lnTo>
                    <a:pt x="1288567" y="29794"/>
                  </a:lnTo>
                  <a:lnTo>
                    <a:pt x="1336598" y="48260"/>
                  </a:lnTo>
                  <a:lnTo>
                    <a:pt x="1366240" y="81661"/>
                  </a:lnTo>
                  <a:lnTo>
                    <a:pt x="1447342" y="286994"/>
                  </a:lnTo>
                  <a:lnTo>
                    <a:pt x="1292085" y="698296"/>
                  </a:lnTo>
                  <a:lnTo>
                    <a:pt x="1078611" y="143446"/>
                  </a:lnTo>
                  <a:lnTo>
                    <a:pt x="1064971" y="100939"/>
                  </a:lnTo>
                  <a:lnTo>
                    <a:pt x="1062774" y="79502"/>
                  </a:lnTo>
                  <a:lnTo>
                    <a:pt x="1064818" y="64528"/>
                  </a:lnTo>
                  <a:lnTo>
                    <a:pt x="1095590" y="34683"/>
                  </a:lnTo>
                  <a:lnTo>
                    <a:pt x="1136992" y="27736"/>
                  </a:lnTo>
                  <a:lnTo>
                    <a:pt x="1157046" y="26670"/>
                  </a:lnTo>
                  <a:lnTo>
                    <a:pt x="1157046" y="0"/>
                  </a:lnTo>
                  <a:lnTo>
                    <a:pt x="816635" y="0"/>
                  </a:lnTo>
                  <a:lnTo>
                    <a:pt x="816635" y="26670"/>
                  </a:lnTo>
                  <a:lnTo>
                    <a:pt x="843635" y="31330"/>
                  </a:lnTo>
                  <a:lnTo>
                    <a:pt x="862507" y="41668"/>
                  </a:lnTo>
                  <a:lnTo>
                    <a:pt x="891222" y="79476"/>
                  </a:lnTo>
                  <a:lnTo>
                    <a:pt x="916800" y="130530"/>
                  </a:lnTo>
                  <a:lnTo>
                    <a:pt x="933462" y="169773"/>
                  </a:lnTo>
                  <a:lnTo>
                    <a:pt x="952715" y="218160"/>
                  </a:lnTo>
                  <a:lnTo>
                    <a:pt x="974572" y="275678"/>
                  </a:lnTo>
                  <a:lnTo>
                    <a:pt x="999058" y="342328"/>
                  </a:lnTo>
                  <a:lnTo>
                    <a:pt x="1234300" y="993863"/>
                  </a:lnTo>
                  <a:lnTo>
                    <a:pt x="1256538" y="993863"/>
                  </a:lnTo>
                  <a:lnTo>
                    <a:pt x="1483080" y="372198"/>
                  </a:lnTo>
                  <a:lnTo>
                    <a:pt x="1654149" y="825284"/>
                  </a:lnTo>
                  <a:lnTo>
                    <a:pt x="1718957" y="993863"/>
                  </a:lnTo>
                  <a:lnTo>
                    <a:pt x="1742668" y="993863"/>
                  </a:lnTo>
                  <a:lnTo>
                    <a:pt x="2050046" y="117741"/>
                  </a:lnTo>
                  <a:lnTo>
                    <a:pt x="2060524" y="93789"/>
                  </a:lnTo>
                  <a:lnTo>
                    <a:pt x="2088413" y="57315"/>
                  </a:lnTo>
                  <a:lnTo>
                    <a:pt x="2131390" y="34086"/>
                  </a:lnTo>
                  <a:lnTo>
                    <a:pt x="2166289" y="26670"/>
                  </a:lnTo>
                  <a:lnTo>
                    <a:pt x="2166289" y="0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3" name="object 23"/>
            <p:cNvSpPr/>
            <p:nvPr/>
          </p:nvSpPr>
          <p:spPr>
            <a:xfrm>
              <a:off x="9570333" y="876767"/>
              <a:ext cx="599440" cy="678180"/>
            </a:xfrm>
            <a:custGeom>
              <a:avLst/>
              <a:gdLst/>
              <a:ahLst/>
              <a:cxnLst/>
              <a:rect l="l" t="t" r="r" b="b"/>
              <a:pathLst>
                <a:path w="599440" h="678180">
                  <a:moveTo>
                    <a:pt x="599283" y="0"/>
                  </a:moveTo>
                  <a:lnTo>
                    <a:pt x="568188" y="38023"/>
                  </a:lnTo>
                  <a:lnTo>
                    <a:pt x="533194" y="60568"/>
                  </a:lnTo>
                  <a:lnTo>
                    <a:pt x="468941" y="97679"/>
                  </a:lnTo>
                  <a:lnTo>
                    <a:pt x="432511" y="117095"/>
                  </a:lnTo>
                  <a:lnTo>
                    <a:pt x="347937" y="158070"/>
                  </a:lnTo>
                  <a:lnTo>
                    <a:pt x="302832" y="180914"/>
                  </a:lnTo>
                  <a:lnTo>
                    <a:pt x="257875" y="206186"/>
                  </a:lnTo>
                  <a:lnTo>
                    <a:pt x="214586" y="234530"/>
                  </a:lnTo>
                  <a:lnTo>
                    <a:pt x="174483" y="266587"/>
                  </a:lnTo>
                  <a:lnTo>
                    <a:pt x="138386" y="302800"/>
                  </a:lnTo>
                  <a:lnTo>
                    <a:pt x="107250" y="341424"/>
                  </a:lnTo>
                  <a:lnTo>
                    <a:pt x="80866" y="381476"/>
                  </a:lnTo>
                  <a:lnTo>
                    <a:pt x="59023" y="421970"/>
                  </a:lnTo>
                  <a:lnTo>
                    <a:pt x="41513" y="461923"/>
                  </a:lnTo>
                  <a:lnTo>
                    <a:pt x="28125" y="500350"/>
                  </a:lnTo>
                  <a:lnTo>
                    <a:pt x="18349" y="540779"/>
                  </a:lnTo>
                  <a:lnTo>
                    <a:pt x="10416" y="588031"/>
                  </a:lnTo>
                  <a:lnTo>
                    <a:pt x="4306" y="635755"/>
                  </a:lnTo>
                  <a:lnTo>
                    <a:pt x="0" y="677602"/>
                  </a:lnTo>
                  <a:lnTo>
                    <a:pt x="41474" y="652168"/>
                  </a:lnTo>
                  <a:lnTo>
                    <a:pt x="85020" y="623447"/>
                  </a:lnTo>
                  <a:lnTo>
                    <a:pt x="128697" y="591985"/>
                  </a:lnTo>
                  <a:lnTo>
                    <a:pt x="170563" y="558331"/>
                  </a:lnTo>
                  <a:lnTo>
                    <a:pt x="226275" y="509027"/>
                  </a:lnTo>
                  <a:lnTo>
                    <a:pt x="254466" y="481650"/>
                  </a:lnTo>
                  <a:lnTo>
                    <a:pt x="284305" y="450011"/>
                  </a:lnTo>
                  <a:lnTo>
                    <a:pt x="316861" y="412275"/>
                  </a:lnTo>
                  <a:lnTo>
                    <a:pt x="353202" y="366607"/>
                  </a:lnTo>
                  <a:lnTo>
                    <a:pt x="394396" y="311173"/>
                  </a:lnTo>
                  <a:lnTo>
                    <a:pt x="441512" y="244137"/>
                  </a:lnTo>
                  <a:lnTo>
                    <a:pt x="485710" y="178911"/>
                  </a:lnTo>
                  <a:lnTo>
                    <a:pt x="522884" y="122784"/>
                  </a:lnTo>
                  <a:lnTo>
                    <a:pt x="552884" y="76446"/>
                  </a:lnTo>
                  <a:lnTo>
                    <a:pt x="575559" y="40588"/>
                  </a:lnTo>
                  <a:lnTo>
                    <a:pt x="596227" y="5743"/>
                  </a:lnTo>
                  <a:lnTo>
                    <a:pt x="599283" y="0"/>
                  </a:lnTo>
                  <a:close/>
                </a:path>
              </a:pathLst>
            </a:custGeom>
            <a:solidFill>
              <a:srgbClr val="68954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4" name="object 24"/>
            <p:cNvSpPr/>
            <p:nvPr/>
          </p:nvSpPr>
          <p:spPr>
            <a:xfrm>
              <a:off x="9463710" y="878201"/>
              <a:ext cx="706755" cy="742315"/>
            </a:xfrm>
            <a:custGeom>
              <a:avLst/>
              <a:gdLst/>
              <a:ahLst/>
              <a:cxnLst/>
              <a:rect l="l" t="t" r="r" b="b"/>
              <a:pathLst>
                <a:path w="706754" h="742315">
                  <a:moveTo>
                    <a:pt x="706357" y="0"/>
                  </a:moveTo>
                  <a:lnTo>
                    <a:pt x="703107" y="5052"/>
                  </a:lnTo>
                  <a:lnTo>
                    <a:pt x="697384" y="14468"/>
                  </a:lnTo>
                  <a:lnTo>
                    <a:pt x="682185" y="39154"/>
                  </a:lnTo>
                  <a:lnTo>
                    <a:pt x="659510" y="75012"/>
                  </a:lnTo>
                  <a:lnTo>
                    <a:pt x="629509" y="121350"/>
                  </a:lnTo>
                  <a:lnTo>
                    <a:pt x="592335" y="177477"/>
                  </a:lnTo>
                  <a:lnTo>
                    <a:pt x="548138" y="242703"/>
                  </a:lnTo>
                  <a:lnTo>
                    <a:pt x="501019" y="309739"/>
                  </a:lnTo>
                  <a:lnTo>
                    <a:pt x="459823" y="365173"/>
                  </a:lnTo>
                  <a:lnTo>
                    <a:pt x="423481" y="410841"/>
                  </a:lnTo>
                  <a:lnTo>
                    <a:pt x="390925" y="448577"/>
                  </a:lnTo>
                  <a:lnTo>
                    <a:pt x="361087" y="480216"/>
                  </a:lnTo>
                  <a:lnTo>
                    <a:pt x="332896" y="507593"/>
                  </a:lnTo>
                  <a:lnTo>
                    <a:pt x="277188" y="556896"/>
                  </a:lnTo>
                  <a:lnTo>
                    <a:pt x="235321" y="590551"/>
                  </a:lnTo>
                  <a:lnTo>
                    <a:pt x="191643" y="622013"/>
                  </a:lnTo>
                  <a:lnTo>
                    <a:pt x="148096" y="650734"/>
                  </a:lnTo>
                  <a:lnTo>
                    <a:pt x="106625" y="676167"/>
                  </a:lnTo>
                  <a:lnTo>
                    <a:pt x="64475" y="700482"/>
                  </a:lnTo>
                  <a:lnTo>
                    <a:pt x="30655" y="718879"/>
                  </a:lnTo>
                  <a:lnTo>
                    <a:pt x="0" y="734597"/>
                  </a:lnTo>
                  <a:lnTo>
                    <a:pt x="99777" y="741835"/>
                  </a:lnTo>
                  <a:lnTo>
                    <a:pt x="168960" y="739453"/>
                  </a:lnTo>
                  <a:lnTo>
                    <a:pt x="239881" y="723134"/>
                  </a:lnTo>
                  <a:lnTo>
                    <a:pt x="344872" y="688565"/>
                  </a:lnTo>
                  <a:lnTo>
                    <a:pt x="401496" y="665909"/>
                  </a:lnTo>
                  <a:lnTo>
                    <a:pt x="450402" y="639472"/>
                  </a:lnTo>
                  <a:lnTo>
                    <a:pt x="492302" y="609653"/>
                  </a:lnTo>
                  <a:lnTo>
                    <a:pt x="527909" y="576853"/>
                  </a:lnTo>
                  <a:lnTo>
                    <a:pt x="557936" y="541472"/>
                  </a:lnTo>
                  <a:lnTo>
                    <a:pt x="583094" y="503913"/>
                  </a:lnTo>
                  <a:lnTo>
                    <a:pt x="604097" y="464574"/>
                  </a:lnTo>
                  <a:lnTo>
                    <a:pt x="621656" y="423858"/>
                  </a:lnTo>
                  <a:lnTo>
                    <a:pt x="636485" y="382164"/>
                  </a:lnTo>
                  <a:lnTo>
                    <a:pt x="649295" y="339893"/>
                  </a:lnTo>
                  <a:lnTo>
                    <a:pt x="673271" y="234115"/>
                  </a:lnTo>
                  <a:lnTo>
                    <a:pt x="691213" y="123129"/>
                  </a:lnTo>
                  <a:lnTo>
                    <a:pt x="702461" y="35551"/>
                  </a:lnTo>
                  <a:lnTo>
                    <a:pt x="706357" y="0"/>
                  </a:lnTo>
                  <a:close/>
                </a:path>
              </a:pathLst>
            </a:custGeom>
            <a:solidFill>
              <a:srgbClr val="487035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2063" y="2185303"/>
              <a:ext cx="85938" cy="860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942362" y="1761334"/>
              <a:ext cx="8946515" cy="2346960"/>
            </a:xfrm>
            <a:custGeom>
              <a:avLst/>
              <a:gdLst/>
              <a:ahLst/>
              <a:cxnLst/>
              <a:rect l="l" t="t" r="r" b="b"/>
              <a:pathLst>
                <a:path w="8946515" h="2346960">
                  <a:moveTo>
                    <a:pt x="423024" y="425081"/>
                  </a:moveTo>
                  <a:lnTo>
                    <a:pt x="332333" y="425081"/>
                  </a:lnTo>
                  <a:lnTo>
                    <a:pt x="332333" y="433565"/>
                  </a:lnTo>
                  <a:lnTo>
                    <a:pt x="341287" y="434073"/>
                  </a:lnTo>
                  <a:lnTo>
                    <a:pt x="348208" y="435038"/>
                  </a:lnTo>
                  <a:lnTo>
                    <a:pt x="352450" y="436930"/>
                  </a:lnTo>
                  <a:lnTo>
                    <a:pt x="360514" y="440245"/>
                  </a:lnTo>
                  <a:lnTo>
                    <a:pt x="364490" y="446087"/>
                  </a:lnTo>
                  <a:lnTo>
                    <a:pt x="364490" y="456869"/>
                  </a:lnTo>
                  <a:lnTo>
                    <a:pt x="364223" y="460032"/>
                  </a:lnTo>
                  <a:lnTo>
                    <a:pt x="362280" y="470496"/>
                  </a:lnTo>
                  <a:lnTo>
                    <a:pt x="360057" y="478358"/>
                  </a:lnTo>
                  <a:lnTo>
                    <a:pt x="299758" y="641261"/>
                  </a:lnTo>
                  <a:lnTo>
                    <a:pt x="233781" y="470801"/>
                  </a:lnTo>
                  <a:lnTo>
                    <a:pt x="229971" y="460425"/>
                  </a:lnTo>
                  <a:lnTo>
                    <a:pt x="228777" y="456526"/>
                  </a:lnTo>
                  <a:lnTo>
                    <a:pt x="228600" y="454190"/>
                  </a:lnTo>
                  <a:lnTo>
                    <a:pt x="228600" y="443826"/>
                  </a:lnTo>
                  <a:lnTo>
                    <a:pt x="231902" y="438492"/>
                  </a:lnTo>
                  <a:lnTo>
                    <a:pt x="242544" y="434632"/>
                  </a:lnTo>
                  <a:lnTo>
                    <a:pt x="250304" y="433781"/>
                  </a:lnTo>
                  <a:lnTo>
                    <a:pt x="261061" y="433565"/>
                  </a:lnTo>
                  <a:lnTo>
                    <a:pt x="261061" y="425081"/>
                  </a:lnTo>
                  <a:lnTo>
                    <a:pt x="139839" y="425081"/>
                  </a:lnTo>
                  <a:lnTo>
                    <a:pt x="139839" y="433565"/>
                  </a:lnTo>
                  <a:lnTo>
                    <a:pt x="149606" y="433781"/>
                  </a:lnTo>
                  <a:lnTo>
                    <a:pt x="156870" y="434936"/>
                  </a:lnTo>
                  <a:lnTo>
                    <a:pt x="201396" y="512572"/>
                  </a:lnTo>
                  <a:lnTo>
                    <a:pt x="153060" y="640270"/>
                  </a:lnTo>
                  <a:lnTo>
                    <a:pt x="87261" y="469265"/>
                  </a:lnTo>
                  <a:lnTo>
                    <a:pt x="84378" y="461225"/>
                  </a:lnTo>
                  <a:lnTo>
                    <a:pt x="83718" y="458381"/>
                  </a:lnTo>
                  <a:lnTo>
                    <a:pt x="82765" y="455561"/>
                  </a:lnTo>
                  <a:lnTo>
                    <a:pt x="82334" y="452755"/>
                  </a:lnTo>
                  <a:lnTo>
                    <a:pt x="82334" y="443242"/>
                  </a:lnTo>
                  <a:lnTo>
                    <a:pt x="85750" y="438492"/>
                  </a:lnTo>
                  <a:lnTo>
                    <a:pt x="96266" y="434733"/>
                  </a:lnTo>
                  <a:lnTo>
                    <a:pt x="102743" y="434073"/>
                  </a:lnTo>
                  <a:lnTo>
                    <a:pt x="111633" y="433565"/>
                  </a:lnTo>
                  <a:lnTo>
                    <a:pt x="111633" y="425081"/>
                  </a:lnTo>
                  <a:lnTo>
                    <a:pt x="0" y="425081"/>
                  </a:lnTo>
                  <a:lnTo>
                    <a:pt x="0" y="433565"/>
                  </a:lnTo>
                  <a:lnTo>
                    <a:pt x="9283" y="435076"/>
                  </a:lnTo>
                  <a:lnTo>
                    <a:pt x="17284" y="438277"/>
                  </a:lnTo>
                  <a:lnTo>
                    <a:pt x="42418" y="477443"/>
                  </a:lnTo>
                  <a:lnTo>
                    <a:pt x="62712" y="530644"/>
                  </a:lnTo>
                  <a:lnTo>
                    <a:pt x="135216" y="731354"/>
                  </a:lnTo>
                  <a:lnTo>
                    <a:pt x="142049" y="731354"/>
                  </a:lnTo>
                  <a:lnTo>
                    <a:pt x="212585" y="539330"/>
                  </a:lnTo>
                  <a:lnTo>
                    <a:pt x="265163" y="679310"/>
                  </a:lnTo>
                  <a:lnTo>
                    <a:pt x="285229" y="731354"/>
                  </a:lnTo>
                  <a:lnTo>
                    <a:pt x="291833" y="731354"/>
                  </a:lnTo>
                  <a:lnTo>
                    <a:pt x="320903" y="649198"/>
                  </a:lnTo>
                  <a:lnTo>
                    <a:pt x="387108" y="461289"/>
                  </a:lnTo>
                  <a:lnTo>
                    <a:pt x="390334" y="454050"/>
                  </a:lnTo>
                  <a:lnTo>
                    <a:pt x="423024" y="433565"/>
                  </a:lnTo>
                  <a:lnTo>
                    <a:pt x="423024" y="425081"/>
                  </a:lnTo>
                  <a:close/>
                </a:path>
                <a:path w="8946515" h="2346960">
                  <a:moveTo>
                    <a:pt x="437680" y="87668"/>
                  </a:moveTo>
                  <a:lnTo>
                    <a:pt x="420509" y="40919"/>
                  </a:lnTo>
                  <a:lnTo>
                    <a:pt x="388645" y="18554"/>
                  </a:lnTo>
                  <a:lnTo>
                    <a:pt x="388645" y="88747"/>
                  </a:lnTo>
                  <a:lnTo>
                    <a:pt x="386651" y="109169"/>
                  </a:lnTo>
                  <a:lnTo>
                    <a:pt x="356679" y="149390"/>
                  </a:lnTo>
                  <a:lnTo>
                    <a:pt x="308102" y="158153"/>
                  </a:lnTo>
                  <a:lnTo>
                    <a:pt x="305765" y="158153"/>
                  </a:lnTo>
                  <a:lnTo>
                    <a:pt x="303428" y="158102"/>
                  </a:lnTo>
                  <a:lnTo>
                    <a:pt x="300875" y="157873"/>
                  </a:lnTo>
                  <a:lnTo>
                    <a:pt x="298246" y="157721"/>
                  </a:lnTo>
                  <a:lnTo>
                    <a:pt x="293243" y="157187"/>
                  </a:lnTo>
                  <a:lnTo>
                    <a:pt x="285229" y="155968"/>
                  </a:lnTo>
                  <a:lnTo>
                    <a:pt x="285292" y="31470"/>
                  </a:lnTo>
                  <a:lnTo>
                    <a:pt x="286181" y="27736"/>
                  </a:lnTo>
                  <a:lnTo>
                    <a:pt x="288366" y="25920"/>
                  </a:lnTo>
                  <a:lnTo>
                    <a:pt x="290410" y="24130"/>
                  </a:lnTo>
                  <a:lnTo>
                    <a:pt x="295960" y="23063"/>
                  </a:lnTo>
                  <a:lnTo>
                    <a:pt x="305346" y="23063"/>
                  </a:lnTo>
                  <a:lnTo>
                    <a:pt x="343179" y="27813"/>
                  </a:lnTo>
                  <a:lnTo>
                    <a:pt x="379857" y="53619"/>
                  </a:lnTo>
                  <a:lnTo>
                    <a:pt x="388645" y="88747"/>
                  </a:lnTo>
                  <a:lnTo>
                    <a:pt x="388645" y="18554"/>
                  </a:lnTo>
                  <a:lnTo>
                    <a:pt x="369976" y="12141"/>
                  </a:lnTo>
                  <a:lnTo>
                    <a:pt x="346392" y="7950"/>
                  </a:lnTo>
                  <a:lnTo>
                    <a:pt x="319493" y="6553"/>
                  </a:lnTo>
                  <a:lnTo>
                    <a:pt x="200228" y="6553"/>
                  </a:lnTo>
                  <a:lnTo>
                    <a:pt x="200228" y="15138"/>
                  </a:lnTo>
                  <a:lnTo>
                    <a:pt x="211467" y="16510"/>
                  </a:lnTo>
                  <a:lnTo>
                    <a:pt x="220472" y="18542"/>
                  </a:lnTo>
                  <a:lnTo>
                    <a:pt x="239128" y="53619"/>
                  </a:lnTo>
                  <a:lnTo>
                    <a:pt x="239204" y="250977"/>
                  </a:lnTo>
                  <a:lnTo>
                    <a:pt x="238785" y="263486"/>
                  </a:lnTo>
                  <a:lnTo>
                    <a:pt x="212039" y="294767"/>
                  </a:lnTo>
                  <a:lnTo>
                    <a:pt x="200228" y="296278"/>
                  </a:lnTo>
                  <a:lnTo>
                    <a:pt x="200228" y="304914"/>
                  </a:lnTo>
                  <a:lnTo>
                    <a:pt x="328371" y="304914"/>
                  </a:lnTo>
                  <a:lnTo>
                    <a:pt x="328371" y="296278"/>
                  </a:lnTo>
                  <a:lnTo>
                    <a:pt x="315810" y="295033"/>
                  </a:lnTo>
                  <a:lnTo>
                    <a:pt x="305752" y="293204"/>
                  </a:lnTo>
                  <a:lnTo>
                    <a:pt x="285229" y="255930"/>
                  </a:lnTo>
                  <a:lnTo>
                    <a:pt x="285229" y="174853"/>
                  </a:lnTo>
                  <a:lnTo>
                    <a:pt x="288861" y="174853"/>
                  </a:lnTo>
                  <a:lnTo>
                    <a:pt x="294462" y="174904"/>
                  </a:lnTo>
                  <a:lnTo>
                    <a:pt x="309308" y="175450"/>
                  </a:lnTo>
                  <a:lnTo>
                    <a:pt x="320332" y="175450"/>
                  </a:lnTo>
                  <a:lnTo>
                    <a:pt x="366458" y="170243"/>
                  </a:lnTo>
                  <a:lnTo>
                    <a:pt x="404088" y="154698"/>
                  </a:lnTo>
                  <a:lnTo>
                    <a:pt x="435571" y="109156"/>
                  </a:lnTo>
                  <a:lnTo>
                    <a:pt x="437680" y="87668"/>
                  </a:lnTo>
                  <a:close/>
                </a:path>
                <a:path w="8946515" h="2346960">
                  <a:moveTo>
                    <a:pt x="581812" y="425081"/>
                  </a:moveTo>
                  <a:lnTo>
                    <a:pt x="448144" y="425081"/>
                  </a:lnTo>
                  <a:lnTo>
                    <a:pt x="448144" y="433565"/>
                  </a:lnTo>
                  <a:lnTo>
                    <a:pt x="460679" y="434644"/>
                  </a:lnTo>
                  <a:lnTo>
                    <a:pt x="470814" y="436448"/>
                  </a:lnTo>
                  <a:lnTo>
                    <a:pt x="491756" y="474649"/>
                  </a:lnTo>
                  <a:lnTo>
                    <a:pt x="491756" y="676757"/>
                  </a:lnTo>
                  <a:lnTo>
                    <a:pt x="470814" y="714540"/>
                  </a:lnTo>
                  <a:lnTo>
                    <a:pt x="448144" y="717677"/>
                  </a:lnTo>
                  <a:lnTo>
                    <a:pt x="448144" y="726287"/>
                  </a:lnTo>
                  <a:lnTo>
                    <a:pt x="581812" y="726287"/>
                  </a:lnTo>
                  <a:lnTo>
                    <a:pt x="581812" y="717677"/>
                  </a:lnTo>
                  <a:lnTo>
                    <a:pt x="569264" y="716381"/>
                  </a:lnTo>
                  <a:lnTo>
                    <a:pt x="559079" y="714540"/>
                  </a:lnTo>
                  <a:lnTo>
                    <a:pt x="537908" y="676757"/>
                  </a:lnTo>
                  <a:lnTo>
                    <a:pt x="537908" y="474649"/>
                  </a:lnTo>
                  <a:lnTo>
                    <a:pt x="551319" y="438962"/>
                  </a:lnTo>
                  <a:lnTo>
                    <a:pt x="581812" y="433565"/>
                  </a:lnTo>
                  <a:lnTo>
                    <a:pt x="581812" y="425081"/>
                  </a:lnTo>
                  <a:close/>
                </a:path>
                <a:path w="8946515" h="2346960">
                  <a:moveTo>
                    <a:pt x="747661" y="296278"/>
                  </a:moveTo>
                  <a:lnTo>
                    <a:pt x="738555" y="295363"/>
                  </a:lnTo>
                  <a:lnTo>
                    <a:pt x="731380" y="293357"/>
                  </a:lnTo>
                  <a:lnTo>
                    <a:pt x="725741" y="290118"/>
                  </a:lnTo>
                  <a:lnTo>
                    <a:pt x="719937" y="287020"/>
                  </a:lnTo>
                  <a:lnTo>
                    <a:pt x="714311" y="281876"/>
                  </a:lnTo>
                  <a:lnTo>
                    <a:pt x="708507" y="275031"/>
                  </a:lnTo>
                  <a:lnTo>
                    <a:pt x="619760" y="165354"/>
                  </a:lnTo>
                  <a:lnTo>
                    <a:pt x="615746" y="160375"/>
                  </a:lnTo>
                  <a:lnTo>
                    <a:pt x="633641" y="156768"/>
                  </a:lnTo>
                  <a:lnTo>
                    <a:pt x="649554" y="151587"/>
                  </a:lnTo>
                  <a:lnTo>
                    <a:pt x="652132" y="150342"/>
                  </a:lnTo>
                  <a:lnTo>
                    <a:pt x="663473" y="144881"/>
                  </a:lnTo>
                  <a:lnTo>
                    <a:pt x="675373" y="136677"/>
                  </a:lnTo>
                  <a:lnTo>
                    <a:pt x="684987" y="126657"/>
                  </a:lnTo>
                  <a:lnTo>
                    <a:pt x="691845" y="114757"/>
                  </a:lnTo>
                  <a:lnTo>
                    <a:pt x="695960" y="100939"/>
                  </a:lnTo>
                  <a:lnTo>
                    <a:pt x="697318" y="85178"/>
                  </a:lnTo>
                  <a:lnTo>
                    <a:pt x="694207" y="62090"/>
                  </a:lnTo>
                  <a:lnTo>
                    <a:pt x="684898" y="42913"/>
                  </a:lnTo>
                  <a:lnTo>
                    <a:pt x="669378" y="27660"/>
                  </a:lnTo>
                  <a:lnTo>
                    <a:pt x="660577" y="23063"/>
                  </a:lnTo>
                  <a:lnTo>
                    <a:pt x="648335" y="16687"/>
                  </a:lnTo>
                  <a:lnTo>
                    <a:pt x="648335" y="84582"/>
                  </a:lnTo>
                  <a:lnTo>
                    <a:pt x="646087" y="103390"/>
                  </a:lnTo>
                  <a:lnTo>
                    <a:pt x="612279" y="140246"/>
                  </a:lnTo>
                  <a:lnTo>
                    <a:pt x="565340" y="149059"/>
                  </a:lnTo>
                  <a:lnTo>
                    <a:pt x="542836" y="150342"/>
                  </a:lnTo>
                  <a:lnTo>
                    <a:pt x="542836" y="32004"/>
                  </a:lnTo>
                  <a:lnTo>
                    <a:pt x="544245" y="27736"/>
                  </a:lnTo>
                  <a:lnTo>
                    <a:pt x="549770" y="24130"/>
                  </a:lnTo>
                  <a:lnTo>
                    <a:pt x="557720" y="23063"/>
                  </a:lnTo>
                  <a:lnTo>
                    <a:pt x="570674" y="23063"/>
                  </a:lnTo>
                  <a:lnTo>
                    <a:pt x="616191" y="30797"/>
                  </a:lnTo>
                  <a:lnTo>
                    <a:pt x="646341" y="66433"/>
                  </a:lnTo>
                  <a:lnTo>
                    <a:pt x="648335" y="84582"/>
                  </a:lnTo>
                  <a:lnTo>
                    <a:pt x="648335" y="16687"/>
                  </a:lnTo>
                  <a:lnTo>
                    <a:pt x="601357" y="7162"/>
                  </a:lnTo>
                  <a:lnTo>
                    <a:pt x="582574" y="6553"/>
                  </a:lnTo>
                  <a:lnTo>
                    <a:pt x="457276" y="6553"/>
                  </a:lnTo>
                  <a:lnTo>
                    <a:pt x="457276" y="15138"/>
                  </a:lnTo>
                  <a:lnTo>
                    <a:pt x="468604" y="16510"/>
                  </a:lnTo>
                  <a:lnTo>
                    <a:pt x="477761" y="18516"/>
                  </a:lnTo>
                  <a:lnTo>
                    <a:pt x="496735" y="55435"/>
                  </a:lnTo>
                  <a:lnTo>
                    <a:pt x="496735" y="250977"/>
                  </a:lnTo>
                  <a:lnTo>
                    <a:pt x="485749" y="289826"/>
                  </a:lnTo>
                  <a:lnTo>
                    <a:pt x="457276" y="296278"/>
                  </a:lnTo>
                  <a:lnTo>
                    <a:pt x="457276" y="304914"/>
                  </a:lnTo>
                  <a:lnTo>
                    <a:pt x="583539" y="304914"/>
                  </a:lnTo>
                  <a:lnTo>
                    <a:pt x="583539" y="296278"/>
                  </a:lnTo>
                  <a:lnTo>
                    <a:pt x="571855" y="294894"/>
                  </a:lnTo>
                  <a:lnTo>
                    <a:pt x="562444" y="292950"/>
                  </a:lnTo>
                  <a:lnTo>
                    <a:pt x="542836" y="255866"/>
                  </a:lnTo>
                  <a:lnTo>
                    <a:pt x="542836" y="166852"/>
                  </a:lnTo>
                  <a:lnTo>
                    <a:pt x="562419" y="165354"/>
                  </a:lnTo>
                  <a:lnTo>
                    <a:pt x="675220" y="304914"/>
                  </a:lnTo>
                  <a:lnTo>
                    <a:pt x="747661" y="304914"/>
                  </a:lnTo>
                  <a:lnTo>
                    <a:pt x="747661" y="296278"/>
                  </a:lnTo>
                  <a:close/>
                </a:path>
                <a:path w="8946515" h="2346960">
                  <a:moveTo>
                    <a:pt x="932192" y="425081"/>
                  </a:moveTo>
                  <a:lnTo>
                    <a:pt x="825144" y="425081"/>
                  </a:lnTo>
                  <a:lnTo>
                    <a:pt x="825144" y="433565"/>
                  </a:lnTo>
                  <a:lnTo>
                    <a:pt x="836625" y="435063"/>
                  </a:lnTo>
                  <a:lnTo>
                    <a:pt x="845947" y="437146"/>
                  </a:lnTo>
                  <a:lnTo>
                    <a:pt x="868324" y="474751"/>
                  </a:lnTo>
                  <a:lnTo>
                    <a:pt x="869010" y="491807"/>
                  </a:lnTo>
                  <a:lnTo>
                    <a:pt x="869010" y="643191"/>
                  </a:lnTo>
                  <a:lnTo>
                    <a:pt x="692658" y="425081"/>
                  </a:lnTo>
                  <a:lnTo>
                    <a:pt x="615289" y="425081"/>
                  </a:lnTo>
                  <a:lnTo>
                    <a:pt x="615289" y="433565"/>
                  </a:lnTo>
                  <a:lnTo>
                    <a:pt x="624586" y="434073"/>
                  </a:lnTo>
                  <a:lnTo>
                    <a:pt x="631583" y="435025"/>
                  </a:lnTo>
                  <a:lnTo>
                    <a:pt x="641070" y="438721"/>
                  </a:lnTo>
                  <a:lnTo>
                    <a:pt x="646823" y="443572"/>
                  </a:lnTo>
                  <a:lnTo>
                    <a:pt x="659765" y="458724"/>
                  </a:lnTo>
                  <a:lnTo>
                    <a:pt x="659765" y="659053"/>
                  </a:lnTo>
                  <a:lnTo>
                    <a:pt x="655294" y="698296"/>
                  </a:lnTo>
                  <a:lnTo>
                    <a:pt x="615289" y="717677"/>
                  </a:lnTo>
                  <a:lnTo>
                    <a:pt x="615289" y="726287"/>
                  </a:lnTo>
                  <a:lnTo>
                    <a:pt x="722363" y="726287"/>
                  </a:lnTo>
                  <a:lnTo>
                    <a:pt x="722363" y="717677"/>
                  </a:lnTo>
                  <a:lnTo>
                    <a:pt x="711111" y="716064"/>
                  </a:lnTo>
                  <a:lnTo>
                    <a:pt x="702094" y="713828"/>
                  </a:lnTo>
                  <a:lnTo>
                    <a:pt x="680542" y="676084"/>
                  </a:lnTo>
                  <a:lnTo>
                    <a:pt x="679843" y="659155"/>
                  </a:lnTo>
                  <a:lnTo>
                    <a:pt x="679843" y="482117"/>
                  </a:lnTo>
                  <a:lnTo>
                    <a:pt x="881240" y="731354"/>
                  </a:lnTo>
                  <a:lnTo>
                    <a:pt x="889076" y="731354"/>
                  </a:lnTo>
                  <a:lnTo>
                    <a:pt x="889076" y="492036"/>
                  </a:lnTo>
                  <a:lnTo>
                    <a:pt x="889609" y="475742"/>
                  </a:lnTo>
                  <a:lnTo>
                    <a:pt x="910653" y="438124"/>
                  </a:lnTo>
                  <a:lnTo>
                    <a:pt x="932192" y="433565"/>
                  </a:lnTo>
                  <a:lnTo>
                    <a:pt x="932192" y="425081"/>
                  </a:lnTo>
                  <a:close/>
                </a:path>
                <a:path w="8946515" h="2346960">
                  <a:moveTo>
                    <a:pt x="1043660" y="155829"/>
                  </a:moveTo>
                  <a:lnTo>
                    <a:pt x="1032344" y="90792"/>
                  </a:lnTo>
                  <a:lnTo>
                    <a:pt x="998410" y="40132"/>
                  </a:lnTo>
                  <a:lnTo>
                    <a:pt x="992289" y="35255"/>
                  </a:lnTo>
                  <a:lnTo>
                    <a:pt x="992289" y="155829"/>
                  </a:lnTo>
                  <a:lnTo>
                    <a:pt x="990561" y="189712"/>
                  </a:lnTo>
                  <a:lnTo>
                    <a:pt x="976617" y="242633"/>
                  </a:lnTo>
                  <a:lnTo>
                    <a:pt x="949286" y="276186"/>
                  </a:lnTo>
                  <a:lnTo>
                    <a:pt x="895883" y="294817"/>
                  </a:lnTo>
                  <a:lnTo>
                    <a:pt x="876249" y="292696"/>
                  </a:lnTo>
                  <a:lnTo>
                    <a:pt x="841870" y="275691"/>
                  </a:lnTo>
                  <a:lnTo>
                    <a:pt x="814857" y="241503"/>
                  </a:lnTo>
                  <a:lnTo>
                    <a:pt x="800862" y="189026"/>
                  </a:lnTo>
                  <a:lnTo>
                    <a:pt x="799096" y="155829"/>
                  </a:lnTo>
                  <a:lnTo>
                    <a:pt x="800862" y="122542"/>
                  </a:lnTo>
                  <a:lnTo>
                    <a:pt x="814920" y="69977"/>
                  </a:lnTo>
                  <a:lnTo>
                    <a:pt x="842010" y="35750"/>
                  </a:lnTo>
                  <a:lnTo>
                    <a:pt x="876338" y="18757"/>
                  </a:lnTo>
                  <a:lnTo>
                    <a:pt x="895883" y="16637"/>
                  </a:lnTo>
                  <a:lnTo>
                    <a:pt x="914920" y="18681"/>
                  </a:lnTo>
                  <a:lnTo>
                    <a:pt x="963853" y="49403"/>
                  </a:lnTo>
                  <a:lnTo>
                    <a:pt x="985253" y="92379"/>
                  </a:lnTo>
                  <a:lnTo>
                    <a:pt x="992289" y="155829"/>
                  </a:lnTo>
                  <a:lnTo>
                    <a:pt x="992289" y="35255"/>
                  </a:lnTo>
                  <a:lnTo>
                    <a:pt x="951928" y="10045"/>
                  </a:lnTo>
                  <a:lnTo>
                    <a:pt x="895756" y="0"/>
                  </a:lnTo>
                  <a:lnTo>
                    <a:pt x="866584" y="2514"/>
                  </a:lnTo>
                  <a:lnTo>
                    <a:pt x="815441" y="22529"/>
                  </a:lnTo>
                  <a:lnTo>
                    <a:pt x="773645" y="63601"/>
                  </a:lnTo>
                  <a:lnTo>
                    <a:pt x="750976" y="121526"/>
                  </a:lnTo>
                  <a:lnTo>
                    <a:pt x="748144" y="155829"/>
                  </a:lnTo>
                  <a:lnTo>
                    <a:pt x="750798" y="188645"/>
                  </a:lnTo>
                  <a:lnTo>
                    <a:pt x="771969" y="244944"/>
                  </a:lnTo>
                  <a:lnTo>
                    <a:pt x="812761" y="287261"/>
                  </a:lnTo>
                  <a:lnTo>
                    <a:pt x="865390" y="308762"/>
                  </a:lnTo>
                  <a:lnTo>
                    <a:pt x="895756" y="311454"/>
                  </a:lnTo>
                  <a:lnTo>
                    <a:pt x="924306" y="309029"/>
                  </a:lnTo>
                  <a:lnTo>
                    <a:pt x="964552" y="294817"/>
                  </a:lnTo>
                  <a:lnTo>
                    <a:pt x="997000" y="272656"/>
                  </a:lnTo>
                  <a:lnTo>
                    <a:pt x="1031951" y="221729"/>
                  </a:lnTo>
                  <a:lnTo>
                    <a:pt x="1040726" y="190665"/>
                  </a:lnTo>
                  <a:lnTo>
                    <a:pt x="1043660" y="155829"/>
                  </a:lnTo>
                  <a:close/>
                </a:path>
                <a:path w="8946515" h="2346960">
                  <a:moveTo>
                    <a:pt x="1274368" y="425081"/>
                  </a:moveTo>
                  <a:lnTo>
                    <a:pt x="1167155" y="425081"/>
                  </a:lnTo>
                  <a:lnTo>
                    <a:pt x="1167155" y="433565"/>
                  </a:lnTo>
                  <a:lnTo>
                    <a:pt x="1178750" y="435063"/>
                  </a:lnTo>
                  <a:lnTo>
                    <a:pt x="1188034" y="437146"/>
                  </a:lnTo>
                  <a:lnTo>
                    <a:pt x="1210373" y="474751"/>
                  </a:lnTo>
                  <a:lnTo>
                    <a:pt x="1211059" y="491807"/>
                  </a:lnTo>
                  <a:lnTo>
                    <a:pt x="1211059" y="643191"/>
                  </a:lnTo>
                  <a:lnTo>
                    <a:pt x="1034796" y="425081"/>
                  </a:lnTo>
                  <a:lnTo>
                    <a:pt x="957262" y="425081"/>
                  </a:lnTo>
                  <a:lnTo>
                    <a:pt x="957262" y="433565"/>
                  </a:lnTo>
                  <a:lnTo>
                    <a:pt x="966660" y="434073"/>
                  </a:lnTo>
                  <a:lnTo>
                    <a:pt x="973874" y="435025"/>
                  </a:lnTo>
                  <a:lnTo>
                    <a:pt x="978344" y="436918"/>
                  </a:lnTo>
                  <a:lnTo>
                    <a:pt x="983145" y="438721"/>
                  </a:lnTo>
                  <a:lnTo>
                    <a:pt x="988898" y="443572"/>
                  </a:lnTo>
                  <a:lnTo>
                    <a:pt x="1001877" y="458724"/>
                  </a:lnTo>
                  <a:lnTo>
                    <a:pt x="1001877" y="659053"/>
                  </a:lnTo>
                  <a:lnTo>
                    <a:pt x="997356" y="698296"/>
                  </a:lnTo>
                  <a:lnTo>
                    <a:pt x="957262" y="717677"/>
                  </a:lnTo>
                  <a:lnTo>
                    <a:pt x="957262" y="726287"/>
                  </a:lnTo>
                  <a:lnTo>
                    <a:pt x="1064361" y="726287"/>
                  </a:lnTo>
                  <a:lnTo>
                    <a:pt x="1064361" y="717677"/>
                  </a:lnTo>
                  <a:lnTo>
                    <a:pt x="1053274" y="716064"/>
                  </a:lnTo>
                  <a:lnTo>
                    <a:pt x="1044333" y="713828"/>
                  </a:lnTo>
                  <a:lnTo>
                    <a:pt x="1022807" y="676084"/>
                  </a:lnTo>
                  <a:lnTo>
                    <a:pt x="1022159" y="659155"/>
                  </a:lnTo>
                  <a:lnTo>
                    <a:pt x="1022159" y="482117"/>
                  </a:lnTo>
                  <a:lnTo>
                    <a:pt x="1223505" y="731354"/>
                  </a:lnTo>
                  <a:lnTo>
                    <a:pt x="1231404" y="731354"/>
                  </a:lnTo>
                  <a:lnTo>
                    <a:pt x="1231404" y="492036"/>
                  </a:lnTo>
                  <a:lnTo>
                    <a:pt x="1231925" y="475742"/>
                  </a:lnTo>
                  <a:lnTo>
                    <a:pt x="1252867" y="438124"/>
                  </a:lnTo>
                  <a:lnTo>
                    <a:pt x="1274368" y="433565"/>
                  </a:lnTo>
                  <a:lnTo>
                    <a:pt x="1274368" y="425081"/>
                  </a:lnTo>
                  <a:close/>
                </a:path>
                <a:path w="8946515" h="2346960">
                  <a:moveTo>
                    <a:pt x="1343914" y="6553"/>
                  </a:moveTo>
                  <a:lnTo>
                    <a:pt x="1252156" y="6553"/>
                  </a:lnTo>
                  <a:lnTo>
                    <a:pt x="1252156" y="15138"/>
                  </a:lnTo>
                  <a:lnTo>
                    <a:pt x="1262303" y="15379"/>
                  </a:lnTo>
                  <a:lnTo>
                    <a:pt x="1269225" y="16548"/>
                  </a:lnTo>
                  <a:lnTo>
                    <a:pt x="1273873" y="18211"/>
                  </a:lnTo>
                  <a:lnTo>
                    <a:pt x="1281163" y="21272"/>
                  </a:lnTo>
                  <a:lnTo>
                    <a:pt x="1284757" y="27178"/>
                  </a:lnTo>
                  <a:lnTo>
                    <a:pt x="1284757" y="38950"/>
                  </a:lnTo>
                  <a:lnTo>
                    <a:pt x="1284185" y="43078"/>
                  </a:lnTo>
                  <a:lnTo>
                    <a:pt x="1282547" y="48183"/>
                  </a:lnTo>
                  <a:lnTo>
                    <a:pt x="1281163" y="53238"/>
                  </a:lnTo>
                  <a:lnTo>
                    <a:pt x="1279017" y="59575"/>
                  </a:lnTo>
                  <a:lnTo>
                    <a:pt x="1212392" y="236918"/>
                  </a:lnTo>
                  <a:lnTo>
                    <a:pt x="1136789" y="69215"/>
                  </a:lnTo>
                  <a:lnTo>
                    <a:pt x="1132763" y="60058"/>
                  </a:lnTo>
                  <a:lnTo>
                    <a:pt x="1129614" y="52603"/>
                  </a:lnTo>
                  <a:lnTo>
                    <a:pt x="1124750" y="40297"/>
                  </a:lnTo>
                  <a:lnTo>
                    <a:pt x="1123289" y="35280"/>
                  </a:lnTo>
                  <a:lnTo>
                    <a:pt x="1123289" y="24358"/>
                  </a:lnTo>
                  <a:lnTo>
                    <a:pt x="1127036" y="19685"/>
                  </a:lnTo>
                  <a:lnTo>
                    <a:pt x="1138186" y="16065"/>
                  </a:lnTo>
                  <a:lnTo>
                    <a:pt x="1145959" y="15379"/>
                  </a:lnTo>
                  <a:lnTo>
                    <a:pt x="1157300" y="15138"/>
                  </a:lnTo>
                  <a:lnTo>
                    <a:pt x="1157300" y="6553"/>
                  </a:lnTo>
                  <a:lnTo>
                    <a:pt x="1036929" y="6553"/>
                  </a:lnTo>
                  <a:lnTo>
                    <a:pt x="1036929" y="15138"/>
                  </a:lnTo>
                  <a:lnTo>
                    <a:pt x="1044587" y="16141"/>
                  </a:lnTo>
                  <a:lnTo>
                    <a:pt x="1051306" y="17919"/>
                  </a:lnTo>
                  <a:lnTo>
                    <a:pt x="1077607" y="48247"/>
                  </a:lnTo>
                  <a:lnTo>
                    <a:pt x="1195806" y="309892"/>
                  </a:lnTo>
                  <a:lnTo>
                    <a:pt x="1202601" y="309892"/>
                  </a:lnTo>
                  <a:lnTo>
                    <a:pt x="1302131" y="56375"/>
                  </a:lnTo>
                  <a:lnTo>
                    <a:pt x="1322819" y="22669"/>
                  </a:lnTo>
                  <a:lnTo>
                    <a:pt x="1343914" y="15138"/>
                  </a:lnTo>
                  <a:lnTo>
                    <a:pt x="1343914" y="6553"/>
                  </a:lnTo>
                  <a:close/>
                </a:path>
                <a:path w="8946515" h="2346960">
                  <a:moveTo>
                    <a:pt x="1566392" y="650100"/>
                  </a:moveTo>
                  <a:lnTo>
                    <a:pt x="1554035" y="650100"/>
                  </a:lnTo>
                  <a:lnTo>
                    <a:pt x="1544713" y="667423"/>
                  </a:lnTo>
                  <a:lnTo>
                    <a:pt x="1534934" y="681291"/>
                  </a:lnTo>
                  <a:lnTo>
                    <a:pt x="1501419" y="702703"/>
                  </a:lnTo>
                  <a:lnTo>
                    <a:pt x="1445920" y="708266"/>
                  </a:lnTo>
                  <a:lnTo>
                    <a:pt x="1426603" y="708113"/>
                  </a:lnTo>
                  <a:lnTo>
                    <a:pt x="1385989" y="698893"/>
                  </a:lnTo>
                  <a:lnTo>
                    <a:pt x="1385989" y="577418"/>
                  </a:lnTo>
                  <a:lnTo>
                    <a:pt x="1456524" y="577418"/>
                  </a:lnTo>
                  <a:lnTo>
                    <a:pt x="1469491" y="577964"/>
                  </a:lnTo>
                  <a:lnTo>
                    <a:pt x="1503324" y="609092"/>
                  </a:lnTo>
                  <a:lnTo>
                    <a:pt x="1506105" y="621284"/>
                  </a:lnTo>
                  <a:lnTo>
                    <a:pt x="1516710" y="621284"/>
                  </a:lnTo>
                  <a:lnTo>
                    <a:pt x="1516710" y="515696"/>
                  </a:lnTo>
                  <a:lnTo>
                    <a:pt x="1506105" y="515696"/>
                  </a:lnTo>
                  <a:lnTo>
                    <a:pt x="1503438" y="527812"/>
                  </a:lnTo>
                  <a:lnTo>
                    <a:pt x="1500403" y="537705"/>
                  </a:lnTo>
                  <a:lnTo>
                    <a:pt x="1456524" y="559435"/>
                  </a:lnTo>
                  <a:lnTo>
                    <a:pt x="1385989" y="559435"/>
                  </a:lnTo>
                  <a:lnTo>
                    <a:pt x="1385989" y="451078"/>
                  </a:lnTo>
                  <a:lnTo>
                    <a:pt x="1386738" y="447014"/>
                  </a:lnTo>
                  <a:lnTo>
                    <a:pt x="1388262" y="444792"/>
                  </a:lnTo>
                  <a:lnTo>
                    <a:pt x="1389964" y="442671"/>
                  </a:lnTo>
                  <a:lnTo>
                    <a:pt x="1394129" y="441617"/>
                  </a:lnTo>
                  <a:lnTo>
                    <a:pt x="1462925" y="441617"/>
                  </a:lnTo>
                  <a:lnTo>
                    <a:pt x="1507020" y="446659"/>
                  </a:lnTo>
                  <a:lnTo>
                    <a:pt x="1531924" y="489775"/>
                  </a:lnTo>
                  <a:lnTo>
                    <a:pt x="1543278" y="489775"/>
                  </a:lnTo>
                  <a:lnTo>
                    <a:pt x="1541221" y="425081"/>
                  </a:lnTo>
                  <a:lnTo>
                    <a:pt x="1299692" y="425081"/>
                  </a:lnTo>
                  <a:lnTo>
                    <a:pt x="1299692" y="433565"/>
                  </a:lnTo>
                  <a:lnTo>
                    <a:pt x="1311313" y="434860"/>
                  </a:lnTo>
                  <a:lnTo>
                    <a:pt x="1320673" y="436867"/>
                  </a:lnTo>
                  <a:lnTo>
                    <a:pt x="1340116" y="474649"/>
                  </a:lnTo>
                  <a:lnTo>
                    <a:pt x="1340116" y="676757"/>
                  </a:lnTo>
                  <a:lnTo>
                    <a:pt x="1320558" y="714095"/>
                  </a:lnTo>
                  <a:lnTo>
                    <a:pt x="1299692" y="717677"/>
                  </a:lnTo>
                  <a:lnTo>
                    <a:pt x="1299692" y="726287"/>
                  </a:lnTo>
                  <a:lnTo>
                    <a:pt x="1546136" y="726287"/>
                  </a:lnTo>
                  <a:lnTo>
                    <a:pt x="1566392" y="650100"/>
                  </a:lnTo>
                  <a:close/>
                </a:path>
                <a:path w="8946515" h="2346960">
                  <a:moveTo>
                    <a:pt x="1634121" y="229412"/>
                  </a:moveTo>
                  <a:lnTo>
                    <a:pt x="1621612" y="229412"/>
                  </a:lnTo>
                  <a:lnTo>
                    <a:pt x="1612379" y="246545"/>
                  </a:lnTo>
                  <a:lnTo>
                    <a:pt x="1602689" y="260197"/>
                  </a:lnTo>
                  <a:lnTo>
                    <a:pt x="1569669" y="281343"/>
                  </a:lnTo>
                  <a:lnTo>
                    <a:pt x="1514690" y="286931"/>
                  </a:lnTo>
                  <a:lnTo>
                    <a:pt x="1495780" y="286778"/>
                  </a:lnTo>
                  <a:lnTo>
                    <a:pt x="1455737" y="277647"/>
                  </a:lnTo>
                  <a:lnTo>
                    <a:pt x="1455737" y="157454"/>
                  </a:lnTo>
                  <a:lnTo>
                    <a:pt x="1524190" y="157454"/>
                  </a:lnTo>
                  <a:lnTo>
                    <a:pt x="1537131" y="157975"/>
                  </a:lnTo>
                  <a:lnTo>
                    <a:pt x="1571091" y="188658"/>
                  </a:lnTo>
                  <a:lnTo>
                    <a:pt x="1573809" y="200621"/>
                  </a:lnTo>
                  <a:lnTo>
                    <a:pt x="1584566" y="200621"/>
                  </a:lnTo>
                  <a:lnTo>
                    <a:pt x="1584566" y="96367"/>
                  </a:lnTo>
                  <a:lnTo>
                    <a:pt x="1573809" y="96367"/>
                  </a:lnTo>
                  <a:lnTo>
                    <a:pt x="1571117" y="108292"/>
                  </a:lnTo>
                  <a:lnTo>
                    <a:pt x="1568107" y="118033"/>
                  </a:lnTo>
                  <a:lnTo>
                    <a:pt x="1524190" y="139585"/>
                  </a:lnTo>
                  <a:lnTo>
                    <a:pt x="1455737" y="139585"/>
                  </a:lnTo>
                  <a:lnTo>
                    <a:pt x="1455737" y="32410"/>
                  </a:lnTo>
                  <a:lnTo>
                    <a:pt x="1456613" y="28409"/>
                  </a:lnTo>
                  <a:lnTo>
                    <a:pt x="1458302" y="26263"/>
                  </a:lnTo>
                  <a:lnTo>
                    <a:pt x="1459636" y="24130"/>
                  </a:lnTo>
                  <a:lnTo>
                    <a:pt x="1463802" y="23063"/>
                  </a:lnTo>
                  <a:lnTo>
                    <a:pt x="1531404" y="23063"/>
                  </a:lnTo>
                  <a:lnTo>
                    <a:pt x="1574939" y="28041"/>
                  </a:lnTo>
                  <a:lnTo>
                    <a:pt x="1599692" y="70446"/>
                  </a:lnTo>
                  <a:lnTo>
                    <a:pt x="1611109" y="70446"/>
                  </a:lnTo>
                  <a:lnTo>
                    <a:pt x="1609026" y="6565"/>
                  </a:lnTo>
                  <a:lnTo>
                    <a:pt x="1370317" y="6565"/>
                  </a:lnTo>
                  <a:lnTo>
                    <a:pt x="1370317" y="15138"/>
                  </a:lnTo>
                  <a:lnTo>
                    <a:pt x="1381671" y="16370"/>
                  </a:lnTo>
                  <a:lnTo>
                    <a:pt x="1390840" y="18288"/>
                  </a:lnTo>
                  <a:lnTo>
                    <a:pt x="1409725" y="55422"/>
                  </a:lnTo>
                  <a:lnTo>
                    <a:pt x="1409725" y="255930"/>
                  </a:lnTo>
                  <a:lnTo>
                    <a:pt x="1390777" y="292722"/>
                  </a:lnTo>
                  <a:lnTo>
                    <a:pt x="1370317" y="296278"/>
                  </a:lnTo>
                  <a:lnTo>
                    <a:pt x="1370317" y="304914"/>
                  </a:lnTo>
                  <a:lnTo>
                    <a:pt x="1613801" y="304914"/>
                  </a:lnTo>
                  <a:lnTo>
                    <a:pt x="1634121" y="229412"/>
                  </a:lnTo>
                  <a:close/>
                </a:path>
                <a:path w="8946515" h="2346960">
                  <a:moveTo>
                    <a:pt x="1888693" y="717677"/>
                  </a:moveTo>
                  <a:lnTo>
                    <a:pt x="1879561" y="716749"/>
                  </a:lnTo>
                  <a:lnTo>
                    <a:pt x="1872310" y="714679"/>
                  </a:lnTo>
                  <a:lnTo>
                    <a:pt x="1866557" y="711441"/>
                  </a:lnTo>
                  <a:lnTo>
                    <a:pt x="1860702" y="708380"/>
                  </a:lnTo>
                  <a:lnTo>
                    <a:pt x="1854949" y="703326"/>
                  </a:lnTo>
                  <a:lnTo>
                    <a:pt x="1849196" y="696201"/>
                  </a:lnTo>
                  <a:lnTo>
                    <a:pt x="1759483" y="586054"/>
                  </a:lnTo>
                  <a:lnTo>
                    <a:pt x="1755343" y="580974"/>
                  </a:lnTo>
                  <a:lnTo>
                    <a:pt x="1773377" y="577342"/>
                  </a:lnTo>
                  <a:lnTo>
                    <a:pt x="1789430" y="572135"/>
                  </a:lnTo>
                  <a:lnTo>
                    <a:pt x="1825180" y="546950"/>
                  </a:lnTo>
                  <a:lnTo>
                    <a:pt x="1837677" y="504799"/>
                  </a:lnTo>
                  <a:lnTo>
                    <a:pt x="1834540" y="481355"/>
                  </a:lnTo>
                  <a:lnTo>
                    <a:pt x="1825142" y="461911"/>
                  </a:lnTo>
                  <a:lnTo>
                    <a:pt x="1809534" y="446468"/>
                  </a:lnTo>
                  <a:lnTo>
                    <a:pt x="1800275" y="441617"/>
                  </a:lnTo>
                  <a:lnTo>
                    <a:pt x="1787956" y="435165"/>
                  </a:lnTo>
                  <a:lnTo>
                    <a:pt x="1787956" y="504215"/>
                  </a:lnTo>
                  <a:lnTo>
                    <a:pt x="1785708" y="523379"/>
                  </a:lnTo>
                  <a:lnTo>
                    <a:pt x="1751863" y="560832"/>
                  </a:lnTo>
                  <a:lnTo>
                    <a:pt x="1704378" y="569645"/>
                  </a:lnTo>
                  <a:lnTo>
                    <a:pt x="1681594" y="570915"/>
                  </a:lnTo>
                  <a:lnTo>
                    <a:pt x="1681594" y="450608"/>
                  </a:lnTo>
                  <a:lnTo>
                    <a:pt x="1683029" y="446201"/>
                  </a:lnTo>
                  <a:lnTo>
                    <a:pt x="1685861" y="444347"/>
                  </a:lnTo>
                  <a:lnTo>
                    <a:pt x="1688922" y="442544"/>
                  </a:lnTo>
                  <a:lnTo>
                    <a:pt x="1696783" y="441617"/>
                  </a:lnTo>
                  <a:lnTo>
                    <a:pt x="1709559" y="441617"/>
                  </a:lnTo>
                  <a:lnTo>
                    <a:pt x="1755546" y="449503"/>
                  </a:lnTo>
                  <a:lnTo>
                    <a:pt x="1785950" y="485762"/>
                  </a:lnTo>
                  <a:lnTo>
                    <a:pt x="1787956" y="504215"/>
                  </a:lnTo>
                  <a:lnTo>
                    <a:pt x="1787956" y="435165"/>
                  </a:lnTo>
                  <a:lnTo>
                    <a:pt x="1740738" y="425704"/>
                  </a:lnTo>
                  <a:lnTo>
                    <a:pt x="1721827" y="425081"/>
                  </a:lnTo>
                  <a:lnTo>
                    <a:pt x="1595462" y="425081"/>
                  </a:lnTo>
                  <a:lnTo>
                    <a:pt x="1595462" y="433565"/>
                  </a:lnTo>
                  <a:lnTo>
                    <a:pt x="1607007" y="434924"/>
                  </a:lnTo>
                  <a:lnTo>
                    <a:pt x="1616290" y="436981"/>
                  </a:lnTo>
                  <a:lnTo>
                    <a:pt x="1635633" y="474649"/>
                  </a:lnTo>
                  <a:lnTo>
                    <a:pt x="1635633" y="671652"/>
                  </a:lnTo>
                  <a:lnTo>
                    <a:pt x="1624418" y="710984"/>
                  </a:lnTo>
                  <a:lnTo>
                    <a:pt x="1595462" y="717677"/>
                  </a:lnTo>
                  <a:lnTo>
                    <a:pt x="1595462" y="726274"/>
                  </a:lnTo>
                  <a:lnTo>
                    <a:pt x="1722831" y="726274"/>
                  </a:lnTo>
                  <a:lnTo>
                    <a:pt x="1722831" y="717677"/>
                  </a:lnTo>
                  <a:lnTo>
                    <a:pt x="1710982" y="716305"/>
                  </a:lnTo>
                  <a:lnTo>
                    <a:pt x="1701444" y="714349"/>
                  </a:lnTo>
                  <a:lnTo>
                    <a:pt x="1681594" y="676973"/>
                  </a:lnTo>
                  <a:lnTo>
                    <a:pt x="1681594" y="587451"/>
                  </a:lnTo>
                  <a:lnTo>
                    <a:pt x="1700390" y="586054"/>
                  </a:lnTo>
                  <a:lnTo>
                    <a:pt x="1814461" y="726274"/>
                  </a:lnTo>
                  <a:lnTo>
                    <a:pt x="1888693" y="726274"/>
                  </a:lnTo>
                  <a:lnTo>
                    <a:pt x="1888693" y="717677"/>
                  </a:lnTo>
                  <a:close/>
                </a:path>
                <a:path w="8946515" h="2346960">
                  <a:moveTo>
                    <a:pt x="1971065" y="6565"/>
                  </a:moveTo>
                  <a:lnTo>
                    <a:pt x="1864766" y="6565"/>
                  </a:lnTo>
                  <a:lnTo>
                    <a:pt x="1864766" y="15138"/>
                  </a:lnTo>
                  <a:lnTo>
                    <a:pt x="1876107" y="16560"/>
                  </a:lnTo>
                  <a:lnTo>
                    <a:pt x="1885226" y="18580"/>
                  </a:lnTo>
                  <a:lnTo>
                    <a:pt x="1907260" y="55702"/>
                  </a:lnTo>
                  <a:lnTo>
                    <a:pt x="1907984" y="72542"/>
                  </a:lnTo>
                  <a:lnTo>
                    <a:pt x="1907984" y="221767"/>
                  </a:lnTo>
                  <a:lnTo>
                    <a:pt x="1733461" y="6565"/>
                  </a:lnTo>
                  <a:lnTo>
                    <a:pt x="1656232" y="6565"/>
                  </a:lnTo>
                  <a:lnTo>
                    <a:pt x="1656232" y="15138"/>
                  </a:lnTo>
                  <a:lnTo>
                    <a:pt x="1665503" y="15392"/>
                  </a:lnTo>
                  <a:lnTo>
                    <a:pt x="1672336" y="16535"/>
                  </a:lnTo>
                  <a:lnTo>
                    <a:pt x="1681607" y="20193"/>
                  </a:lnTo>
                  <a:lnTo>
                    <a:pt x="1687322" y="25044"/>
                  </a:lnTo>
                  <a:lnTo>
                    <a:pt x="1693799" y="32753"/>
                  </a:lnTo>
                  <a:lnTo>
                    <a:pt x="1700098" y="39992"/>
                  </a:lnTo>
                  <a:lnTo>
                    <a:pt x="1700098" y="238340"/>
                  </a:lnTo>
                  <a:lnTo>
                    <a:pt x="1699615" y="254495"/>
                  </a:lnTo>
                  <a:lnTo>
                    <a:pt x="1679155" y="291680"/>
                  </a:lnTo>
                  <a:lnTo>
                    <a:pt x="1656232" y="296278"/>
                  </a:lnTo>
                  <a:lnTo>
                    <a:pt x="1656232" y="304914"/>
                  </a:lnTo>
                  <a:lnTo>
                    <a:pt x="1762734" y="304914"/>
                  </a:lnTo>
                  <a:lnTo>
                    <a:pt x="1762734" y="296278"/>
                  </a:lnTo>
                  <a:lnTo>
                    <a:pt x="1751482" y="294652"/>
                  </a:lnTo>
                  <a:lnTo>
                    <a:pt x="1742478" y="292468"/>
                  </a:lnTo>
                  <a:lnTo>
                    <a:pt x="1720888" y="255117"/>
                  </a:lnTo>
                  <a:lnTo>
                    <a:pt x="1720227" y="238290"/>
                  </a:lnTo>
                  <a:lnTo>
                    <a:pt x="1720227" y="62941"/>
                  </a:lnTo>
                  <a:lnTo>
                    <a:pt x="1920176" y="309892"/>
                  </a:lnTo>
                  <a:lnTo>
                    <a:pt x="1928075" y="309892"/>
                  </a:lnTo>
                  <a:lnTo>
                    <a:pt x="1928075" y="73025"/>
                  </a:lnTo>
                  <a:lnTo>
                    <a:pt x="1928609" y="56896"/>
                  </a:lnTo>
                  <a:lnTo>
                    <a:pt x="1949551" y="19634"/>
                  </a:lnTo>
                  <a:lnTo>
                    <a:pt x="1971065" y="15138"/>
                  </a:lnTo>
                  <a:lnTo>
                    <a:pt x="1971065" y="6565"/>
                  </a:lnTo>
                  <a:close/>
                </a:path>
                <a:path w="8946515" h="2346960">
                  <a:moveTo>
                    <a:pt x="2115629" y="648855"/>
                  </a:moveTo>
                  <a:lnTo>
                    <a:pt x="2100516" y="602754"/>
                  </a:lnTo>
                  <a:lnTo>
                    <a:pt x="2064880" y="571550"/>
                  </a:lnTo>
                  <a:lnTo>
                    <a:pt x="2007285" y="535533"/>
                  </a:lnTo>
                  <a:lnTo>
                    <a:pt x="1996694" y="528688"/>
                  </a:lnTo>
                  <a:lnTo>
                    <a:pt x="1965921" y="495236"/>
                  </a:lnTo>
                  <a:lnTo>
                    <a:pt x="1963191" y="478929"/>
                  </a:lnTo>
                  <a:lnTo>
                    <a:pt x="1964067" y="469620"/>
                  </a:lnTo>
                  <a:lnTo>
                    <a:pt x="1992363" y="439991"/>
                  </a:lnTo>
                  <a:lnTo>
                    <a:pt x="2009978" y="437222"/>
                  </a:lnTo>
                  <a:lnTo>
                    <a:pt x="2022144" y="438302"/>
                  </a:lnTo>
                  <a:lnTo>
                    <a:pt x="2058758" y="454533"/>
                  </a:lnTo>
                  <a:lnTo>
                    <a:pt x="2088311" y="495427"/>
                  </a:lnTo>
                  <a:lnTo>
                    <a:pt x="2094788" y="515696"/>
                  </a:lnTo>
                  <a:lnTo>
                    <a:pt x="2105418" y="515696"/>
                  </a:lnTo>
                  <a:lnTo>
                    <a:pt x="2095436" y="418528"/>
                  </a:lnTo>
                  <a:lnTo>
                    <a:pt x="2086978" y="418528"/>
                  </a:lnTo>
                  <a:lnTo>
                    <a:pt x="2085721" y="423291"/>
                  </a:lnTo>
                  <a:lnTo>
                    <a:pt x="2084031" y="426872"/>
                  </a:lnTo>
                  <a:lnTo>
                    <a:pt x="2079599" y="432015"/>
                  </a:lnTo>
                  <a:lnTo>
                    <a:pt x="2075764" y="433273"/>
                  </a:lnTo>
                  <a:lnTo>
                    <a:pt x="2070036" y="433273"/>
                  </a:lnTo>
                  <a:lnTo>
                    <a:pt x="2067356" y="432816"/>
                  </a:lnTo>
                  <a:lnTo>
                    <a:pt x="2062213" y="431431"/>
                  </a:lnTo>
                  <a:lnTo>
                    <a:pt x="2054694" y="429133"/>
                  </a:lnTo>
                  <a:lnTo>
                    <a:pt x="2044877" y="425907"/>
                  </a:lnTo>
                  <a:lnTo>
                    <a:pt x="2034235" y="422668"/>
                  </a:lnTo>
                  <a:lnTo>
                    <a:pt x="2024392" y="420357"/>
                  </a:lnTo>
                  <a:lnTo>
                    <a:pt x="2015324" y="418985"/>
                  </a:lnTo>
                  <a:lnTo>
                    <a:pt x="2007031" y="418528"/>
                  </a:lnTo>
                  <a:lnTo>
                    <a:pt x="1988921" y="419963"/>
                  </a:lnTo>
                  <a:lnTo>
                    <a:pt x="1946021" y="441617"/>
                  </a:lnTo>
                  <a:lnTo>
                    <a:pt x="1924380" y="482561"/>
                  </a:lnTo>
                  <a:lnTo>
                    <a:pt x="1922945" y="499135"/>
                  </a:lnTo>
                  <a:lnTo>
                    <a:pt x="1924151" y="511898"/>
                  </a:lnTo>
                  <a:lnTo>
                    <a:pt x="1942249" y="546836"/>
                  </a:lnTo>
                  <a:lnTo>
                    <a:pt x="2009305" y="593712"/>
                  </a:lnTo>
                  <a:lnTo>
                    <a:pt x="2024697" y="603491"/>
                  </a:lnTo>
                  <a:lnTo>
                    <a:pt x="2060549" y="633679"/>
                  </a:lnTo>
                  <a:lnTo>
                    <a:pt x="2069617" y="663879"/>
                  </a:lnTo>
                  <a:lnTo>
                    <a:pt x="2068639" y="675513"/>
                  </a:lnTo>
                  <a:lnTo>
                    <a:pt x="2045639" y="708444"/>
                  </a:lnTo>
                  <a:lnTo>
                    <a:pt x="2016480" y="716229"/>
                  </a:lnTo>
                  <a:lnTo>
                    <a:pt x="1997354" y="714248"/>
                  </a:lnTo>
                  <a:lnTo>
                    <a:pt x="1949856" y="684466"/>
                  </a:lnTo>
                  <a:lnTo>
                    <a:pt x="1928876" y="650214"/>
                  </a:lnTo>
                  <a:lnTo>
                    <a:pt x="1922945" y="635609"/>
                  </a:lnTo>
                  <a:lnTo>
                    <a:pt x="1912175" y="635609"/>
                  </a:lnTo>
                  <a:lnTo>
                    <a:pt x="1925701" y="732688"/>
                  </a:lnTo>
                  <a:lnTo>
                    <a:pt x="1935937" y="732688"/>
                  </a:lnTo>
                  <a:lnTo>
                    <a:pt x="1936369" y="728814"/>
                  </a:lnTo>
                  <a:lnTo>
                    <a:pt x="1937639" y="725106"/>
                  </a:lnTo>
                  <a:lnTo>
                    <a:pt x="1941347" y="718299"/>
                  </a:lnTo>
                  <a:lnTo>
                    <a:pt x="1945043" y="716584"/>
                  </a:lnTo>
                  <a:lnTo>
                    <a:pt x="1950186" y="716584"/>
                  </a:lnTo>
                  <a:lnTo>
                    <a:pt x="1953082" y="717092"/>
                  </a:lnTo>
                  <a:lnTo>
                    <a:pt x="1958390" y="718604"/>
                  </a:lnTo>
                  <a:lnTo>
                    <a:pt x="1966175" y="721118"/>
                  </a:lnTo>
                  <a:lnTo>
                    <a:pt x="1976462" y="724623"/>
                  </a:lnTo>
                  <a:lnTo>
                    <a:pt x="1987778" y="728141"/>
                  </a:lnTo>
                  <a:lnTo>
                    <a:pt x="1998878" y="730669"/>
                  </a:lnTo>
                  <a:lnTo>
                    <a:pt x="2009736" y="732180"/>
                  </a:lnTo>
                  <a:lnTo>
                    <a:pt x="2020328" y="732688"/>
                  </a:lnTo>
                  <a:lnTo>
                    <a:pt x="2040191" y="731177"/>
                  </a:lnTo>
                  <a:lnTo>
                    <a:pt x="2088908" y="708710"/>
                  </a:lnTo>
                  <a:lnTo>
                    <a:pt x="2113965" y="666102"/>
                  </a:lnTo>
                  <a:lnTo>
                    <a:pt x="2115629" y="648855"/>
                  </a:lnTo>
                  <a:close/>
                </a:path>
                <a:path w="8946515" h="2346960">
                  <a:moveTo>
                    <a:pt x="2204872" y="2233790"/>
                  </a:moveTo>
                  <a:lnTo>
                    <a:pt x="2180640" y="2222690"/>
                  </a:lnTo>
                  <a:lnTo>
                    <a:pt x="2162822" y="2248217"/>
                  </a:lnTo>
                  <a:lnTo>
                    <a:pt x="2144852" y="2270899"/>
                  </a:lnTo>
                  <a:lnTo>
                    <a:pt x="2124329" y="2292832"/>
                  </a:lnTo>
                  <a:lnTo>
                    <a:pt x="2098827" y="2316099"/>
                  </a:lnTo>
                  <a:lnTo>
                    <a:pt x="2148332" y="2346896"/>
                  </a:lnTo>
                  <a:lnTo>
                    <a:pt x="2158517" y="2329497"/>
                  </a:lnTo>
                  <a:lnTo>
                    <a:pt x="2174138" y="2300948"/>
                  </a:lnTo>
                  <a:lnTo>
                    <a:pt x="2190991" y="2267077"/>
                  </a:lnTo>
                  <a:lnTo>
                    <a:pt x="2204872" y="2233790"/>
                  </a:lnTo>
                  <a:close/>
                </a:path>
                <a:path w="8946515" h="2346960">
                  <a:moveTo>
                    <a:pt x="2327046" y="2325674"/>
                  </a:moveTo>
                  <a:lnTo>
                    <a:pt x="2313140" y="2298954"/>
                  </a:lnTo>
                  <a:lnTo>
                    <a:pt x="2296388" y="2270963"/>
                  </a:lnTo>
                  <a:lnTo>
                    <a:pt x="2280196" y="2246084"/>
                  </a:lnTo>
                  <a:lnTo>
                    <a:pt x="2267991" y="2228735"/>
                  </a:lnTo>
                  <a:lnTo>
                    <a:pt x="2243734" y="2238337"/>
                  </a:lnTo>
                  <a:lnTo>
                    <a:pt x="2254910" y="2271357"/>
                  </a:lnTo>
                  <a:lnTo>
                    <a:pt x="2262682" y="2296083"/>
                  </a:lnTo>
                  <a:lnTo>
                    <a:pt x="2268182" y="2318067"/>
                  </a:lnTo>
                  <a:lnTo>
                    <a:pt x="2272538" y="2342845"/>
                  </a:lnTo>
                  <a:lnTo>
                    <a:pt x="2327046" y="2325674"/>
                  </a:lnTo>
                  <a:close/>
                </a:path>
                <a:path w="8946515" h="2346960">
                  <a:moveTo>
                    <a:pt x="2448242" y="2319629"/>
                  </a:moveTo>
                  <a:lnTo>
                    <a:pt x="2429687" y="2291994"/>
                  </a:lnTo>
                  <a:lnTo>
                    <a:pt x="2408910" y="2265540"/>
                  </a:lnTo>
                  <a:lnTo>
                    <a:pt x="2389378" y="2243163"/>
                  </a:lnTo>
                  <a:lnTo>
                    <a:pt x="2374519" y="2227732"/>
                  </a:lnTo>
                  <a:lnTo>
                    <a:pt x="2353322" y="2238337"/>
                  </a:lnTo>
                  <a:lnTo>
                    <a:pt x="2366708" y="2263305"/>
                  </a:lnTo>
                  <a:lnTo>
                    <a:pt x="2379383" y="2291105"/>
                  </a:lnTo>
                  <a:lnTo>
                    <a:pt x="2389873" y="2318143"/>
                  </a:lnTo>
                  <a:lnTo>
                    <a:pt x="2396731" y="2340826"/>
                  </a:lnTo>
                  <a:lnTo>
                    <a:pt x="2448242" y="2319629"/>
                  </a:lnTo>
                  <a:close/>
                </a:path>
                <a:path w="8946515" h="2346960">
                  <a:moveTo>
                    <a:pt x="2503779" y="1282700"/>
                  </a:moveTo>
                  <a:lnTo>
                    <a:pt x="2482100" y="1284249"/>
                  </a:lnTo>
                  <a:lnTo>
                    <a:pt x="2453779" y="1285163"/>
                  </a:lnTo>
                  <a:lnTo>
                    <a:pt x="2427363" y="1285621"/>
                  </a:lnTo>
                  <a:lnTo>
                    <a:pt x="2411374" y="1285735"/>
                  </a:lnTo>
                  <a:lnTo>
                    <a:pt x="2245271" y="1285735"/>
                  </a:lnTo>
                  <a:lnTo>
                    <a:pt x="2211755" y="1285163"/>
                  </a:lnTo>
                  <a:lnTo>
                    <a:pt x="2184133" y="1284249"/>
                  </a:lnTo>
                  <a:lnTo>
                    <a:pt x="2158923" y="1282700"/>
                  </a:lnTo>
                  <a:lnTo>
                    <a:pt x="2158923" y="1316532"/>
                  </a:lnTo>
                  <a:lnTo>
                    <a:pt x="2181796" y="1315212"/>
                  </a:lnTo>
                  <a:lnTo>
                    <a:pt x="2209304" y="1314259"/>
                  </a:lnTo>
                  <a:lnTo>
                    <a:pt x="2245271" y="1313497"/>
                  </a:lnTo>
                  <a:lnTo>
                    <a:pt x="2445702" y="1313497"/>
                  </a:lnTo>
                  <a:lnTo>
                    <a:pt x="2445702" y="1586649"/>
                  </a:lnTo>
                  <a:lnTo>
                    <a:pt x="2237702" y="1586649"/>
                  </a:lnTo>
                  <a:lnTo>
                    <a:pt x="2218283" y="1586395"/>
                  </a:lnTo>
                  <a:lnTo>
                    <a:pt x="2195588" y="1585709"/>
                  </a:lnTo>
                  <a:lnTo>
                    <a:pt x="2173008" y="1584744"/>
                  </a:lnTo>
                  <a:lnTo>
                    <a:pt x="2153882" y="1583639"/>
                  </a:lnTo>
                  <a:lnTo>
                    <a:pt x="2153882" y="1616951"/>
                  </a:lnTo>
                  <a:lnTo>
                    <a:pt x="2178266" y="1615630"/>
                  </a:lnTo>
                  <a:lnTo>
                    <a:pt x="2204313" y="1614678"/>
                  </a:lnTo>
                  <a:lnTo>
                    <a:pt x="2226094" y="1614119"/>
                  </a:lnTo>
                  <a:lnTo>
                    <a:pt x="2237702" y="1613928"/>
                  </a:lnTo>
                  <a:lnTo>
                    <a:pt x="2445702" y="1613928"/>
                  </a:lnTo>
                  <a:lnTo>
                    <a:pt x="2445702" y="1631594"/>
                  </a:lnTo>
                  <a:lnTo>
                    <a:pt x="2502243" y="1631594"/>
                  </a:lnTo>
                  <a:lnTo>
                    <a:pt x="2501963" y="1598422"/>
                  </a:lnTo>
                  <a:lnTo>
                    <a:pt x="2501823" y="1563547"/>
                  </a:lnTo>
                  <a:lnTo>
                    <a:pt x="2501760" y="1395298"/>
                  </a:lnTo>
                  <a:lnTo>
                    <a:pt x="2501862" y="1364856"/>
                  </a:lnTo>
                  <a:lnTo>
                    <a:pt x="2502192" y="1336548"/>
                  </a:lnTo>
                  <a:lnTo>
                    <a:pt x="2502814" y="1309458"/>
                  </a:lnTo>
                  <a:lnTo>
                    <a:pt x="2503779" y="1282700"/>
                  </a:lnTo>
                  <a:close/>
                </a:path>
                <a:path w="8946515" h="2346960">
                  <a:moveTo>
                    <a:pt x="2569413" y="2053539"/>
                  </a:moveTo>
                  <a:lnTo>
                    <a:pt x="2493670" y="2053539"/>
                  </a:lnTo>
                  <a:lnTo>
                    <a:pt x="2493670" y="1951050"/>
                  </a:lnTo>
                  <a:lnTo>
                    <a:pt x="2539123" y="1951050"/>
                  </a:lnTo>
                  <a:lnTo>
                    <a:pt x="2539123" y="1928329"/>
                  </a:lnTo>
                  <a:lnTo>
                    <a:pt x="2446223" y="1928329"/>
                  </a:lnTo>
                  <a:lnTo>
                    <a:pt x="2446223" y="1951050"/>
                  </a:lnTo>
                  <a:lnTo>
                    <a:pt x="2446223" y="2053539"/>
                  </a:lnTo>
                  <a:lnTo>
                    <a:pt x="2446223" y="2076272"/>
                  </a:lnTo>
                  <a:lnTo>
                    <a:pt x="2446223" y="2180272"/>
                  </a:lnTo>
                  <a:lnTo>
                    <a:pt x="2402789" y="2180272"/>
                  </a:lnTo>
                  <a:lnTo>
                    <a:pt x="2402789" y="2076272"/>
                  </a:lnTo>
                  <a:lnTo>
                    <a:pt x="2446223" y="2076272"/>
                  </a:lnTo>
                  <a:lnTo>
                    <a:pt x="2446223" y="2053539"/>
                  </a:lnTo>
                  <a:lnTo>
                    <a:pt x="2402789" y="2053539"/>
                  </a:lnTo>
                  <a:lnTo>
                    <a:pt x="2402789" y="1951050"/>
                  </a:lnTo>
                  <a:lnTo>
                    <a:pt x="2446223" y="1951050"/>
                  </a:lnTo>
                  <a:lnTo>
                    <a:pt x="2446223" y="1928329"/>
                  </a:lnTo>
                  <a:lnTo>
                    <a:pt x="2356358" y="1928329"/>
                  </a:lnTo>
                  <a:lnTo>
                    <a:pt x="2356358" y="1951050"/>
                  </a:lnTo>
                  <a:lnTo>
                    <a:pt x="2356358" y="2053539"/>
                  </a:lnTo>
                  <a:lnTo>
                    <a:pt x="2356358" y="2076272"/>
                  </a:lnTo>
                  <a:lnTo>
                    <a:pt x="2356358" y="2180272"/>
                  </a:lnTo>
                  <a:lnTo>
                    <a:pt x="2313419" y="2180272"/>
                  </a:lnTo>
                  <a:lnTo>
                    <a:pt x="2313419" y="2076272"/>
                  </a:lnTo>
                  <a:lnTo>
                    <a:pt x="2356358" y="2076272"/>
                  </a:lnTo>
                  <a:lnTo>
                    <a:pt x="2356358" y="2053539"/>
                  </a:lnTo>
                  <a:lnTo>
                    <a:pt x="2313419" y="2053539"/>
                  </a:lnTo>
                  <a:lnTo>
                    <a:pt x="2313419" y="1951050"/>
                  </a:lnTo>
                  <a:lnTo>
                    <a:pt x="2356358" y="1951050"/>
                  </a:lnTo>
                  <a:lnTo>
                    <a:pt x="2356358" y="1928329"/>
                  </a:lnTo>
                  <a:lnTo>
                    <a:pt x="2266467" y="1928329"/>
                  </a:lnTo>
                  <a:lnTo>
                    <a:pt x="2266467" y="1951050"/>
                  </a:lnTo>
                  <a:lnTo>
                    <a:pt x="2266467" y="2053539"/>
                  </a:lnTo>
                  <a:lnTo>
                    <a:pt x="2266467" y="2076272"/>
                  </a:lnTo>
                  <a:lnTo>
                    <a:pt x="2266467" y="2180272"/>
                  </a:lnTo>
                  <a:lnTo>
                    <a:pt x="2223554" y="2180272"/>
                  </a:lnTo>
                  <a:lnTo>
                    <a:pt x="2223554" y="2076272"/>
                  </a:lnTo>
                  <a:lnTo>
                    <a:pt x="2266467" y="2076272"/>
                  </a:lnTo>
                  <a:lnTo>
                    <a:pt x="2266467" y="2053539"/>
                  </a:lnTo>
                  <a:lnTo>
                    <a:pt x="2223554" y="2053539"/>
                  </a:lnTo>
                  <a:lnTo>
                    <a:pt x="2223554" y="1980336"/>
                  </a:lnTo>
                  <a:lnTo>
                    <a:pt x="2223554" y="1951050"/>
                  </a:lnTo>
                  <a:lnTo>
                    <a:pt x="2266467" y="1951050"/>
                  </a:lnTo>
                  <a:lnTo>
                    <a:pt x="2266467" y="1928329"/>
                  </a:lnTo>
                  <a:lnTo>
                    <a:pt x="2225573" y="1928329"/>
                  </a:lnTo>
                  <a:lnTo>
                    <a:pt x="2230704" y="1922360"/>
                  </a:lnTo>
                  <a:lnTo>
                    <a:pt x="2249309" y="1901075"/>
                  </a:lnTo>
                  <a:lnTo>
                    <a:pt x="2253348" y="1898040"/>
                  </a:lnTo>
                  <a:lnTo>
                    <a:pt x="2257399" y="1894497"/>
                  </a:lnTo>
                  <a:lnTo>
                    <a:pt x="2257399" y="1888439"/>
                  </a:lnTo>
                  <a:lnTo>
                    <a:pt x="2255380" y="1887423"/>
                  </a:lnTo>
                  <a:lnTo>
                    <a:pt x="2252840" y="1886432"/>
                  </a:lnTo>
                  <a:lnTo>
                    <a:pt x="2198319" y="1867750"/>
                  </a:lnTo>
                  <a:lnTo>
                    <a:pt x="2182304" y="1907692"/>
                  </a:lnTo>
                  <a:lnTo>
                    <a:pt x="2157730" y="1948332"/>
                  </a:lnTo>
                  <a:lnTo>
                    <a:pt x="2130221" y="1984540"/>
                  </a:lnTo>
                  <a:lnTo>
                    <a:pt x="2105418" y="2011133"/>
                  </a:lnTo>
                  <a:lnTo>
                    <a:pt x="2126615" y="2024761"/>
                  </a:lnTo>
                  <a:lnTo>
                    <a:pt x="2139175" y="2014347"/>
                  </a:lnTo>
                  <a:lnTo>
                    <a:pt x="2150224" y="2004631"/>
                  </a:lnTo>
                  <a:lnTo>
                    <a:pt x="2161844" y="1993874"/>
                  </a:lnTo>
                  <a:lnTo>
                    <a:pt x="2176107" y="1980336"/>
                  </a:lnTo>
                  <a:lnTo>
                    <a:pt x="2176107" y="2053539"/>
                  </a:lnTo>
                  <a:lnTo>
                    <a:pt x="2099843" y="2053539"/>
                  </a:lnTo>
                  <a:lnTo>
                    <a:pt x="2099843" y="2076272"/>
                  </a:lnTo>
                  <a:lnTo>
                    <a:pt x="2176107" y="2076272"/>
                  </a:lnTo>
                  <a:lnTo>
                    <a:pt x="2176107" y="2180272"/>
                  </a:lnTo>
                  <a:lnTo>
                    <a:pt x="2123097" y="2180272"/>
                  </a:lnTo>
                  <a:lnTo>
                    <a:pt x="2123097" y="2202497"/>
                  </a:lnTo>
                  <a:lnTo>
                    <a:pt x="2546197" y="2202497"/>
                  </a:lnTo>
                  <a:lnTo>
                    <a:pt x="2546197" y="2180272"/>
                  </a:lnTo>
                  <a:lnTo>
                    <a:pt x="2493670" y="2180272"/>
                  </a:lnTo>
                  <a:lnTo>
                    <a:pt x="2493670" y="2076272"/>
                  </a:lnTo>
                  <a:lnTo>
                    <a:pt x="2569413" y="2076272"/>
                  </a:lnTo>
                  <a:lnTo>
                    <a:pt x="2569413" y="2053539"/>
                  </a:lnTo>
                  <a:close/>
                </a:path>
                <a:path w="8946515" h="2346960">
                  <a:moveTo>
                    <a:pt x="2571927" y="2317610"/>
                  </a:moveTo>
                  <a:lnTo>
                    <a:pt x="2552306" y="2292286"/>
                  </a:lnTo>
                  <a:lnTo>
                    <a:pt x="2530094" y="2266543"/>
                  </a:lnTo>
                  <a:lnTo>
                    <a:pt x="2507958" y="2242985"/>
                  </a:lnTo>
                  <a:lnTo>
                    <a:pt x="2488615" y="2224201"/>
                  </a:lnTo>
                  <a:lnTo>
                    <a:pt x="2467940" y="2237333"/>
                  </a:lnTo>
                  <a:lnTo>
                    <a:pt x="2476284" y="2252764"/>
                  </a:lnTo>
                  <a:lnTo>
                    <a:pt x="2489758" y="2278977"/>
                  </a:lnTo>
                  <a:lnTo>
                    <a:pt x="2504567" y="2310879"/>
                  </a:lnTo>
                  <a:lnTo>
                    <a:pt x="2516911" y="2343353"/>
                  </a:lnTo>
                  <a:lnTo>
                    <a:pt x="2571927" y="2317610"/>
                  </a:lnTo>
                  <a:close/>
                </a:path>
                <a:path w="8946515" h="2346960">
                  <a:moveTo>
                    <a:pt x="2741155" y="1935391"/>
                  </a:moveTo>
                  <a:lnTo>
                    <a:pt x="2732963" y="1926564"/>
                  </a:lnTo>
                  <a:lnTo>
                    <a:pt x="2720644" y="1914702"/>
                  </a:lnTo>
                  <a:lnTo>
                    <a:pt x="2702179" y="1899043"/>
                  </a:lnTo>
                  <a:lnTo>
                    <a:pt x="2675521" y="1878850"/>
                  </a:lnTo>
                  <a:lnTo>
                    <a:pt x="2657856" y="1895005"/>
                  </a:lnTo>
                  <a:lnTo>
                    <a:pt x="2676575" y="1919198"/>
                  </a:lnTo>
                  <a:lnTo>
                    <a:pt x="2689034" y="1938235"/>
                  </a:lnTo>
                  <a:lnTo>
                    <a:pt x="2696768" y="1952447"/>
                  </a:lnTo>
                  <a:lnTo>
                    <a:pt x="2701277" y="1962162"/>
                  </a:lnTo>
                  <a:lnTo>
                    <a:pt x="2741155" y="1935391"/>
                  </a:lnTo>
                  <a:close/>
                </a:path>
                <a:path w="8946515" h="2346960">
                  <a:moveTo>
                    <a:pt x="2823489" y="1317040"/>
                  </a:moveTo>
                  <a:lnTo>
                    <a:pt x="2800439" y="1300137"/>
                  </a:lnTo>
                  <a:lnTo>
                    <a:pt x="2765552" y="1278356"/>
                  </a:lnTo>
                  <a:lnTo>
                    <a:pt x="2717977" y="1255344"/>
                  </a:lnTo>
                  <a:lnTo>
                    <a:pt x="2656865" y="1234744"/>
                  </a:lnTo>
                  <a:lnTo>
                    <a:pt x="2641701" y="1258976"/>
                  </a:lnTo>
                  <a:lnTo>
                    <a:pt x="2685745" y="1280033"/>
                  </a:lnTo>
                  <a:lnTo>
                    <a:pt x="2721356" y="1304353"/>
                  </a:lnTo>
                  <a:lnTo>
                    <a:pt x="2751480" y="1332750"/>
                  </a:lnTo>
                  <a:lnTo>
                    <a:pt x="2779039" y="1366012"/>
                  </a:lnTo>
                  <a:lnTo>
                    <a:pt x="2823489" y="1317040"/>
                  </a:lnTo>
                  <a:close/>
                </a:path>
                <a:path w="8946515" h="2346960">
                  <a:moveTo>
                    <a:pt x="2883547" y="1967712"/>
                  </a:moveTo>
                  <a:lnTo>
                    <a:pt x="2799727" y="1967712"/>
                  </a:lnTo>
                  <a:lnTo>
                    <a:pt x="2799727" y="1894001"/>
                  </a:lnTo>
                  <a:lnTo>
                    <a:pt x="2800731" y="1890966"/>
                  </a:lnTo>
                  <a:lnTo>
                    <a:pt x="2802750" y="1884413"/>
                  </a:lnTo>
                  <a:lnTo>
                    <a:pt x="2802750" y="1877834"/>
                  </a:lnTo>
                  <a:lnTo>
                    <a:pt x="2800235" y="1874812"/>
                  </a:lnTo>
                  <a:lnTo>
                    <a:pt x="2797213" y="1874812"/>
                  </a:lnTo>
                  <a:lnTo>
                    <a:pt x="2750261" y="1872284"/>
                  </a:lnTo>
                  <a:lnTo>
                    <a:pt x="2751759" y="1967712"/>
                  </a:lnTo>
                  <a:lnTo>
                    <a:pt x="2644737" y="1967712"/>
                  </a:lnTo>
                  <a:lnTo>
                    <a:pt x="2644737" y="1989924"/>
                  </a:lnTo>
                  <a:lnTo>
                    <a:pt x="2717419" y="1989924"/>
                  </a:lnTo>
                  <a:lnTo>
                    <a:pt x="2710459" y="2002282"/>
                  </a:lnTo>
                  <a:lnTo>
                    <a:pt x="2695346" y="2024011"/>
                  </a:lnTo>
                  <a:lnTo>
                    <a:pt x="2670568" y="2051418"/>
                  </a:lnTo>
                  <a:lnTo>
                    <a:pt x="2634627" y="2080818"/>
                  </a:lnTo>
                  <a:lnTo>
                    <a:pt x="2653309" y="2096960"/>
                  </a:lnTo>
                  <a:lnTo>
                    <a:pt x="2683675" y="2078545"/>
                  </a:lnTo>
                  <a:lnTo>
                    <a:pt x="2709164" y="2059482"/>
                  </a:lnTo>
                  <a:lnTo>
                    <a:pt x="2731338" y="2038324"/>
                  </a:lnTo>
                  <a:lnTo>
                    <a:pt x="2751759" y="2013661"/>
                  </a:lnTo>
                  <a:lnTo>
                    <a:pt x="2751759" y="2096960"/>
                  </a:lnTo>
                  <a:lnTo>
                    <a:pt x="2799727" y="2096960"/>
                  </a:lnTo>
                  <a:lnTo>
                    <a:pt x="2799727" y="2015172"/>
                  </a:lnTo>
                  <a:lnTo>
                    <a:pt x="2820238" y="2033917"/>
                  </a:lnTo>
                  <a:lnTo>
                    <a:pt x="2838043" y="2046922"/>
                  </a:lnTo>
                  <a:lnTo>
                    <a:pt x="2852343" y="2055291"/>
                  </a:lnTo>
                  <a:lnTo>
                    <a:pt x="2862326" y="2060105"/>
                  </a:lnTo>
                  <a:lnTo>
                    <a:pt x="2877985" y="2043950"/>
                  </a:lnTo>
                  <a:lnTo>
                    <a:pt x="2866745" y="2035086"/>
                  </a:lnTo>
                  <a:lnTo>
                    <a:pt x="2852051" y="2022614"/>
                  </a:lnTo>
                  <a:lnTo>
                    <a:pt x="2844393" y="2015172"/>
                  </a:lnTo>
                  <a:lnTo>
                    <a:pt x="2842844" y="2013661"/>
                  </a:lnTo>
                  <a:lnTo>
                    <a:pt x="2836316" y="2007311"/>
                  </a:lnTo>
                  <a:lnTo>
                    <a:pt x="2821952" y="1989924"/>
                  </a:lnTo>
                  <a:lnTo>
                    <a:pt x="2883547" y="1989924"/>
                  </a:lnTo>
                  <a:lnTo>
                    <a:pt x="2883547" y="1967712"/>
                  </a:lnTo>
                  <a:close/>
                </a:path>
                <a:path w="8946515" h="2346960">
                  <a:moveTo>
                    <a:pt x="2892133" y="2152497"/>
                  </a:moveTo>
                  <a:lnTo>
                    <a:pt x="2806789" y="2152497"/>
                  </a:lnTo>
                  <a:lnTo>
                    <a:pt x="2806789" y="2175230"/>
                  </a:lnTo>
                  <a:lnTo>
                    <a:pt x="2800362" y="2195665"/>
                  </a:lnTo>
                  <a:lnTo>
                    <a:pt x="2793238" y="2213343"/>
                  </a:lnTo>
                  <a:lnTo>
                    <a:pt x="2785440" y="2228761"/>
                  </a:lnTo>
                  <a:lnTo>
                    <a:pt x="2777020" y="2242388"/>
                  </a:lnTo>
                  <a:lnTo>
                    <a:pt x="2759506" y="2237905"/>
                  </a:lnTo>
                  <a:lnTo>
                    <a:pt x="2743365" y="2234234"/>
                  </a:lnTo>
                  <a:lnTo>
                    <a:pt x="2728645" y="2231225"/>
                  </a:lnTo>
                  <a:lnTo>
                    <a:pt x="2715399" y="2228735"/>
                  </a:lnTo>
                  <a:lnTo>
                    <a:pt x="2728760" y="2210574"/>
                  </a:lnTo>
                  <a:lnTo>
                    <a:pt x="2739644" y="2194407"/>
                  </a:lnTo>
                  <a:lnTo>
                    <a:pt x="2747492" y="2182025"/>
                  </a:lnTo>
                  <a:lnTo>
                    <a:pt x="2751759" y="2175230"/>
                  </a:lnTo>
                  <a:lnTo>
                    <a:pt x="2806789" y="2175230"/>
                  </a:lnTo>
                  <a:lnTo>
                    <a:pt x="2806789" y="2152497"/>
                  </a:lnTo>
                  <a:lnTo>
                    <a:pt x="2764891" y="2152497"/>
                  </a:lnTo>
                  <a:lnTo>
                    <a:pt x="2768803" y="2145284"/>
                  </a:lnTo>
                  <a:lnTo>
                    <a:pt x="2776817" y="2130856"/>
                  </a:lnTo>
                  <a:lnTo>
                    <a:pt x="2779014" y="2126767"/>
                  </a:lnTo>
                  <a:lnTo>
                    <a:pt x="2783065" y="2126767"/>
                  </a:lnTo>
                  <a:lnTo>
                    <a:pt x="2788628" y="2126259"/>
                  </a:lnTo>
                  <a:lnTo>
                    <a:pt x="2788628" y="2118677"/>
                  </a:lnTo>
                  <a:lnTo>
                    <a:pt x="2786608" y="2116645"/>
                  </a:lnTo>
                  <a:lnTo>
                    <a:pt x="2785084" y="2116150"/>
                  </a:lnTo>
                  <a:lnTo>
                    <a:pt x="2734602" y="2098471"/>
                  </a:lnTo>
                  <a:lnTo>
                    <a:pt x="2729573" y="2114664"/>
                  </a:lnTo>
                  <a:lnTo>
                    <a:pt x="2722676" y="2130983"/>
                  </a:lnTo>
                  <a:lnTo>
                    <a:pt x="2716072" y="2144560"/>
                  </a:lnTo>
                  <a:lnTo>
                    <a:pt x="2711881" y="2152497"/>
                  </a:lnTo>
                  <a:lnTo>
                    <a:pt x="2638679" y="2152497"/>
                  </a:lnTo>
                  <a:lnTo>
                    <a:pt x="2638679" y="2175230"/>
                  </a:lnTo>
                  <a:lnTo>
                    <a:pt x="2699258" y="2175230"/>
                  </a:lnTo>
                  <a:lnTo>
                    <a:pt x="2687751" y="2193633"/>
                  </a:lnTo>
                  <a:lnTo>
                    <a:pt x="2676537" y="2210003"/>
                  </a:lnTo>
                  <a:lnTo>
                    <a:pt x="2665311" y="2225141"/>
                  </a:lnTo>
                  <a:lnTo>
                    <a:pt x="2653804" y="2239861"/>
                  </a:lnTo>
                  <a:lnTo>
                    <a:pt x="2677934" y="2244801"/>
                  </a:lnTo>
                  <a:lnTo>
                    <a:pt x="2704376" y="2250706"/>
                  </a:lnTo>
                  <a:lnTo>
                    <a:pt x="2731274" y="2257742"/>
                  </a:lnTo>
                  <a:lnTo>
                    <a:pt x="2756814" y="2266099"/>
                  </a:lnTo>
                  <a:lnTo>
                    <a:pt x="2725229" y="2288514"/>
                  </a:lnTo>
                  <a:lnTo>
                    <a:pt x="2691930" y="2302649"/>
                  </a:lnTo>
                  <a:lnTo>
                    <a:pt x="2660535" y="2310625"/>
                  </a:lnTo>
                  <a:lnTo>
                    <a:pt x="2634627" y="2314575"/>
                  </a:lnTo>
                  <a:lnTo>
                    <a:pt x="2649270" y="2337803"/>
                  </a:lnTo>
                  <a:lnTo>
                    <a:pt x="2698153" y="2328710"/>
                  </a:lnTo>
                  <a:lnTo>
                    <a:pt x="2738132" y="2315083"/>
                  </a:lnTo>
                  <a:lnTo>
                    <a:pt x="2769400" y="2299182"/>
                  </a:lnTo>
                  <a:lnTo>
                    <a:pt x="2792158" y="2283269"/>
                  </a:lnTo>
                  <a:lnTo>
                    <a:pt x="2802813" y="2289733"/>
                  </a:lnTo>
                  <a:lnTo>
                    <a:pt x="2813507" y="2296833"/>
                  </a:lnTo>
                  <a:lnTo>
                    <a:pt x="2824886" y="2305139"/>
                  </a:lnTo>
                  <a:lnTo>
                    <a:pt x="2838107" y="2315591"/>
                  </a:lnTo>
                  <a:lnTo>
                    <a:pt x="2861995" y="2283269"/>
                  </a:lnTo>
                  <a:lnTo>
                    <a:pt x="2818409" y="2256510"/>
                  </a:lnTo>
                  <a:lnTo>
                    <a:pt x="2828645" y="2242388"/>
                  </a:lnTo>
                  <a:lnTo>
                    <a:pt x="2829242" y="2241537"/>
                  </a:lnTo>
                  <a:lnTo>
                    <a:pt x="2840380" y="2222690"/>
                  </a:lnTo>
                  <a:lnTo>
                    <a:pt x="2850362" y="2200427"/>
                  </a:lnTo>
                  <a:lnTo>
                    <a:pt x="2857792" y="2175230"/>
                  </a:lnTo>
                  <a:lnTo>
                    <a:pt x="2892133" y="2175230"/>
                  </a:lnTo>
                  <a:lnTo>
                    <a:pt x="2892133" y="2152497"/>
                  </a:lnTo>
                  <a:close/>
                </a:path>
                <a:path w="8946515" h="2346960">
                  <a:moveTo>
                    <a:pt x="2896666" y="1904085"/>
                  </a:moveTo>
                  <a:lnTo>
                    <a:pt x="2895155" y="1903082"/>
                  </a:lnTo>
                  <a:lnTo>
                    <a:pt x="2854756" y="1878342"/>
                  </a:lnTo>
                  <a:lnTo>
                    <a:pt x="2845295" y="1898243"/>
                  </a:lnTo>
                  <a:lnTo>
                    <a:pt x="2833547" y="1916785"/>
                  </a:lnTo>
                  <a:lnTo>
                    <a:pt x="2821813" y="1932381"/>
                  </a:lnTo>
                  <a:lnTo>
                    <a:pt x="2812338" y="1943481"/>
                  </a:lnTo>
                  <a:lnTo>
                    <a:pt x="2834055" y="1958111"/>
                  </a:lnTo>
                  <a:lnTo>
                    <a:pt x="2843225" y="1950961"/>
                  </a:lnTo>
                  <a:lnTo>
                    <a:pt x="2857360" y="1939505"/>
                  </a:lnTo>
                  <a:lnTo>
                    <a:pt x="2888602" y="1913699"/>
                  </a:lnTo>
                  <a:lnTo>
                    <a:pt x="2893136" y="1913178"/>
                  </a:lnTo>
                  <a:lnTo>
                    <a:pt x="2896666" y="1912175"/>
                  </a:lnTo>
                  <a:lnTo>
                    <a:pt x="2896666" y="1904085"/>
                  </a:lnTo>
                  <a:close/>
                </a:path>
                <a:path w="8946515" h="2346960">
                  <a:moveTo>
                    <a:pt x="3024924" y="1375613"/>
                  </a:moveTo>
                  <a:lnTo>
                    <a:pt x="3002724" y="1358455"/>
                  </a:lnTo>
                  <a:lnTo>
                    <a:pt x="2991193" y="1378699"/>
                  </a:lnTo>
                  <a:lnTo>
                    <a:pt x="2975546" y="1403451"/>
                  </a:lnTo>
                  <a:lnTo>
                    <a:pt x="2929217" y="1461096"/>
                  </a:lnTo>
                  <a:lnTo>
                    <a:pt x="2897200" y="1491361"/>
                  </a:lnTo>
                  <a:lnTo>
                    <a:pt x="2858401" y="1520786"/>
                  </a:lnTo>
                  <a:lnTo>
                    <a:pt x="2812161" y="1548079"/>
                  </a:lnTo>
                  <a:lnTo>
                    <a:pt x="2757792" y="1571904"/>
                  </a:lnTo>
                  <a:lnTo>
                    <a:pt x="2694635" y="1590929"/>
                  </a:lnTo>
                  <a:lnTo>
                    <a:pt x="2622042" y="1603819"/>
                  </a:lnTo>
                  <a:lnTo>
                    <a:pt x="2649296" y="1663915"/>
                  </a:lnTo>
                  <a:lnTo>
                    <a:pt x="2666784" y="1657858"/>
                  </a:lnTo>
                  <a:lnTo>
                    <a:pt x="2719946" y="1641602"/>
                  </a:lnTo>
                  <a:lnTo>
                    <a:pt x="2737142" y="1636128"/>
                  </a:lnTo>
                  <a:lnTo>
                    <a:pt x="2804642" y="1607235"/>
                  </a:lnTo>
                  <a:lnTo>
                    <a:pt x="2860916" y="1573911"/>
                  </a:lnTo>
                  <a:lnTo>
                    <a:pt x="2907106" y="1537868"/>
                  </a:lnTo>
                  <a:lnTo>
                    <a:pt x="2944279" y="1500759"/>
                  </a:lnTo>
                  <a:lnTo>
                    <a:pt x="2973540" y="1464297"/>
                  </a:lnTo>
                  <a:lnTo>
                    <a:pt x="2996006" y="1430172"/>
                  </a:lnTo>
                  <a:lnTo>
                    <a:pt x="3012770" y="1400048"/>
                  </a:lnTo>
                  <a:lnTo>
                    <a:pt x="3024924" y="1375613"/>
                  </a:lnTo>
                  <a:close/>
                </a:path>
                <a:path w="8946515" h="2346960">
                  <a:moveTo>
                    <a:pt x="3107207" y="2321649"/>
                  </a:moveTo>
                  <a:lnTo>
                    <a:pt x="3085706" y="2309330"/>
                  </a:lnTo>
                  <a:lnTo>
                    <a:pt x="3060509" y="2291981"/>
                  </a:lnTo>
                  <a:lnTo>
                    <a:pt x="3033801" y="2268397"/>
                  </a:lnTo>
                  <a:lnTo>
                    <a:pt x="3030613" y="2264587"/>
                  </a:lnTo>
                  <a:lnTo>
                    <a:pt x="3007753" y="2237333"/>
                  </a:lnTo>
                  <a:lnTo>
                    <a:pt x="3031921" y="2196427"/>
                  </a:lnTo>
                  <a:lnTo>
                    <a:pt x="3033268" y="2194153"/>
                  </a:lnTo>
                  <a:lnTo>
                    <a:pt x="3049562" y="2147849"/>
                  </a:lnTo>
                  <a:lnTo>
                    <a:pt x="3058896" y="2099652"/>
                  </a:lnTo>
                  <a:lnTo>
                    <a:pt x="3063557" y="2050808"/>
                  </a:lnTo>
                  <a:lnTo>
                    <a:pt x="3065818" y="2002548"/>
                  </a:lnTo>
                  <a:lnTo>
                    <a:pt x="3101162" y="2002548"/>
                  </a:lnTo>
                  <a:lnTo>
                    <a:pt x="3101162" y="1980336"/>
                  </a:lnTo>
                  <a:lnTo>
                    <a:pt x="3010268" y="1980336"/>
                  </a:lnTo>
                  <a:lnTo>
                    <a:pt x="3010268" y="2002548"/>
                  </a:lnTo>
                  <a:lnTo>
                    <a:pt x="3009100" y="2064651"/>
                  </a:lnTo>
                  <a:lnTo>
                    <a:pt x="3005036" y="2116150"/>
                  </a:lnTo>
                  <a:lnTo>
                    <a:pt x="2997276" y="2159317"/>
                  </a:lnTo>
                  <a:lnTo>
                    <a:pt x="2985033" y="2196427"/>
                  </a:lnTo>
                  <a:lnTo>
                    <a:pt x="2976689" y="2173033"/>
                  </a:lnTo>
                  <a:lnTo>
                    <a:pt x="2965513" y="2101646"/>
                  </a:lnTo>
                  <a:lnTo>
                    <a:pt x="2964942" y="2053539"/>
                  </a:lnTo>
                  <a:lnTo>
                    <a:pt x="2964840" y="2044458"/>
                  </a:lnTo>
                  <a:lnTo>
                    <a:pt x="2918891" y="2045982"/>
                  </a:lnTo>
                  <a:lnTo>
                    <a:pt x="2923654" y="2037842"/>
                  </a:lnTo>
                  <a:lnTo>
                    <a:pt x="2928975" y="2028240"/>
                  </a:lnTo>
                  <a:lnTo>
                    <a:pt x="2935071" y="2016645"/>
                  </a:lnTo>
                  <a:lnTo>
                    <a:pt x="2942120" y="2002548"/>
                  </a:lnTo>
                  <a:lnTo>
                    <a:pt x="3010268" y="2002548"/>
                  </a:lnTo>
                  <a:lnTo>
                    <a:pt x="3010268" y="1980336"/>
                  </a:lnTo>
                  <a:lnTo>
                    <a:pt x="2952216" y="1980336"/>
                  </a:lnTo>
                  <a:lnTo>
                    <a:pt x="2963380" y="1953044"/>
                  </a:lnTo>
                  <a:lnTo>
                    <a:pt x="2971520" y="1930857"/>
                  </a:lnTo>
                  <a:lnTo>
                    <a:pt x="2977324" y="1913178"/>
                  </a:lnTo>
                  <a:lnTo>
                    <a:pt x="2980982" y="1901075"/>
                  </a:lnTo>
                  <a:lnTo>
                    <a:pt x="2990075" y="1896529"/>
                  </a:lnTo>
                  <a:lnTo>
                    <a:pt x="2990075" y="1888439"/>
                  </a:lnTo>
                  <a:lnTo>
                    <a:pt x="2987052" y="1886432"/>
                  </a:lnTo>
                  <a:lnTo>
                    <a:pt x="2985541" y="1885924"/>
                  </a:lnTo>
                  <a:lnTo>
                    <a:pt x="2928975" y="1872284"/>
                  </a:lnTo>
                  <a:lnTo>
                    <a:pt x="2923019" y="1921700"/>
                  </a:lnTo>
                  <a:lnTo>
                    <a:pt x="2911132" y="1971217"/>
                  </a:lnTo>
                  <a:lnTo>
                    <a:pt x="2894990" y="2018131"/>
                  </a:lnTo>
                  <a:lnTo>
                    <a:pt x="2876308" y="2059774"/>
                  </a:lnTo>
                  <a:lnTo>
                    <a:pt x="2856776" y="2093442"/>
                  </a:lnTo>
                  <a:lnTo>
                    <a:pt x="2880004" y="2103526"/>
                  </a:lnTo>
                  <a:lnTo>
                    <a:pt x="2888564" y="2092528"/>
                  </a:lnTo>
                  <a:lnTo>
                    <a:pt x="2897111" y="2080818"/>
                  </a:lnTo>
                  <a:lnTo>
                    <a:pt x="2905506" y="2068245"/>
                  </a:lnTo>
                  <a:lnTo>
                    <a:pt x="2914332" y="2053539"/>
                  </a:lnTo>
                  <a:lnTo>
                    <a:pt x="2920339" y="2118728"/>
                  </a:lnTo>
                  <a:lnTo>
                    <a:pt x="2931325" y="2168347"/>
                  </a:lnTo>
                  <a:lnTo>
                    <a:pt x="2945803" y="2206129"/>
                  </a:lnTo>
                  <a:lnTo>
                    <a:pt x="2962300" y="2235809"/>
                  </a:lnTo>
                  <a:lnTo>
                    <a:pt x="2929610" y="2271611"/>
                  </a:lnTo>
                  <a:lnTo>
                    <a:pt x="2897682" y="2296528"/>
                  </a:lnTo>
                  <a:lnTo>
                    <a:pt x="2869146" y="2312911"/>
                  </a:lnTo>
                  <a:lnTo>
                    <a:pt x="2846679" y="2323147"/>
                  </a:lnTo>
                  <a:lnTo>
                    <a:pt x="2862846" y="2342337"/>
                  </a:lnTo>
                  <a:lnTo>
                    <a:pt x="2883141" y="2334247"/>
                  </a:lnTo>
                  <a:lnTo>
                    <a:pt x="2913088" y="2319566"/>
                  </a:lnTo>
                  <a:lnTo>
                    <a:pt x="2948343" y="2296833"/>
                  </a:lnTo>
                  <a:lnTo>
                    <a:pt x="2984538" y="2264587"/>
                  </a:lnTo>
                  <a:lnTo>
                    <a:pt x="3012427" y="2292426"/>
                  </a:lnTo>
                  <a:lnTo>
                    <a:pt x="3040761" y="2314194"/>
                  </a:lnTo>
                  <a:lnTo>
                    <a:pt x="3067100" y="2330475"/>
                  </a:lnTo>
                  <a:lnTo>
                    <a:pt x="3089046" y="2341842"/>
                  </a:lnTo>
                  <a:lnTo>
                    <a:pt x="3107207" y="2321649"/>
                  </a:lnTo>
                  <a:close/>
                </a:path>
                <a:path w="8946515" h="2346960">
                  <a:moveTo>
                    <a:pt x="3229610" y="1286751"/>
                  </a:moveTo>
                  <a:lnTo>
                    <a:pt x="3223044" y="1284719"/>
                  </a:lnTo>
                  <a:lnTo>
                    <a:pt x="3219500" y="1284224"/>
                  </a:lnTo>
                  <a:lnTo>
                    <a:pt x="3163963" y="1275143"/>
                  </a:lnTo>
                  <a:lnTo>
                    <a:pt x="3160141" y="1337335"/>
                  </a:lnTo>
                  <a:lnTo>
                    <a:pt x="3137420" y="1449946"/>
                  </a:lnTo>
                  <a:lnTo>
                    <a:pt x="3113049" y="1509255"/>
                  </a:lnTo>
                  <a:lnTo>
                    <a:pt x="3085693" y="1553006"/>
                  </a:lnTo>
                  <a:lnTo>
                    <a:pt x="3058782" y="1584198"/>
                  </a:lnTo>
                  <a:lnTo>
                    <a:pt x="3035719" y="1605838"/>
                  </a:lnTo>
                  <a:lnTo>
                    <a:pt x="3056953" y="1622996"/>
                  </a:lnTo>
                  <a:lnTo>
                    <a:pt x="3095498" y="1590573"/>
                  </a:lnTo>
                  <a:lnTo>
                    <a:pt x="3126994" y="1558353"/>
                  </a:lnTo>
                  <a:lnTo>
                    <a:pt x="3152432" y="1525155"/>
                  </a:lnTo>
                  <a:lnTo>
                    <a:pt x="3172815" y="1489773"/>
                  </a:lnTo>
                  <a:lnTo>
                    <a:pt x="3189109" y="1451013"/>
                  </a:lnTo>
                  <a:lnTo>
                    <a:pt x="3202343" y="1407668"/>
                  </a:lnTo>
                  <a:lnTo>
                    <a:pt x="3213481" y="1358531"/>
                  </a:lnTo>
                  <a:lnTo>
                    <a:pt x="3223539" y="1302397"/>
                  </a:lnTo>
                  <a:lnTo>
                    <a:pt x="3224060" y="1299870"/>
                  </a:lnTo>
                  <a:lnTo>
                    <a:pt x="3229610" y="1290789"/>
                  </a:lnTo>
                  <a:lnTo>
                    <a:pt x="3229610" y="1286751"/>
                  </a:lnTo>
                  <a:close/>
                </a:path>
                <a:path w="8946515" h="2346960">
                  <a:moveTo>
                    <a:pt x="3507308" y="1579079"/>
                  </a:moveTo>
                  <a:lnTo>
                    <a:pt x="3490341" y="1526857"/>
                  </a:lnTo>
                  <a:lnTo>
                    <a:pt x="3471151" y="1478927"/>
                  </a:lnTo>
                  <a:lnTo>
                    <a:pt x="3448456" y="1431467"/>
                  </a:lnTo>
                  <a:lnTo>
                    <a:pt x="3420973" y="1380655"/>
                  </a:lnTo>
                  <a:lnTo>
                    <a:pt x="3398685" y="1343990"/>
                  </a:lnTo>
                  <a:lnTo>
                    <a:pt x="3351784" y="1273619"/>
                  </a:lnTo>
                  <a:lnTo>
                    <a:pt x="3325533" y="1286751"/>
                  </a:lnTo>
                  <a:lnTo>
                    <a:pt x="3354108" y="1336497"/>
                  </a:lnTo>
                  <a:lnTo>
                    <a:pt x="3378543" y="1385493"/>
                  </a:lnTo>
                  <a:lnTo>
                    <a:pt x="3399078" y="1433245"/>
                  </a:lnTo>
                  <a:lnTo>
                    <a:pt x="3415969" y="1479321"/>
                  </a:lnTo>
                  <a:lnTo>
                    <a:pt x="3429457" y="1523238"/>
                  </a:lnTo>
                  <a:lnTo>
                    <a:pt x="3439795" y="1564551"/>
                  </a:lnTo>
                  <a:lnTo>
                    <a:pt x="3447224" y="1602803"/>
                  </a:lnTo>
                  <a:lnTo>
                    <a:pt x="3507308" y="1579079"/>
                  </a:lnTo>
                  <a:close/>
                </a:path>
                <a:path w="8946515" h="2346960">
                  <a:moveTo>
                    <a:pt x="3523983" y="1273619"/>
                  </a:moveTo>
                  <a:lnTo>
                    <a:pt x="3520097" y="1254467"/>
                  </a:lnTo>
                  <a:lnTo>
                    <a:pt x="3514953" y="1246860"/>
                  </a:lnTo>
                  <a:lnTo>
                    <a:pt x="3509581" y="1238910"/>
                  </a:lnTo>
                  <a:lnTo>
                    <a:pt x="3501745" y="1233614"/>
                  </a:lnTo>
                  <a:lnTo>
                    <a:pt x="3501745" y="1273619"/>
                  </a:lnTo>
                  <a:lnTo>
                    <a:pt x="3499637" y="1283982"/>
                  </a:lnTo>
                  <a:lnTo>
                    <a:pt x="3493922" y="1292491"/>
                  </a:lnTo>
                  <a:lnTo>
                    <a:pt x="3485565" y="1298257"/>
                  </a:lnTo>
                  <a:lnTo>
                    <a:pt x="3475494" y="1300378"/>
                  </a:lnTo>
                  <a:lnTo>
                    <a:pt x="3464928" y="1298181"/>
                  </a:lnTo>
                  <a:lnTo>
                    <a:pt x="3456432" y="1292301"/>
                  </a:lnTo>
                  <a:lnTo>
                    <a:pt x="3450780" y="1283766"/>
                  </a:lnTo>
                  <a:lnTo>
                    <a:pt x="3448723" y="1273619"/>
                  </a:lnTo>
                  <a:lnTo>
                    <a:pt x="3450780" y="1263269"/>
                  </a:lnTo>
                  <a:lnTo>
                    <a:pt x="3456432" y="1254747"/>
                  </a:lnTo>
                  <a:lnTo>
                    <a:pt x="3464928" y="1248981"/>
                  </a:lnTo>
                  <a:lnTo>
                    <a:pt x="3475494" y="1246860"/>
                  </a:lnTo>
                  <a:lnTo>
                    <a:pt x="3485565" y="1248905"/>
                  </a:lnTo>
                  <a:lnTo>
                    <a:pt x="3493922" y="1254556"/>
                  </a:lnTo>
                  <a:lnTo>
                    <a:pt x="3499637" y="1263053"/>
                  </a:lnTo>
                  <a:lnTo>
                    <a:pt x="3501745" y="1273619"/>
                  </a:lnTo>
                  <a:lnTo>
                    <a:pt x="3501745" y="1233614"/>
                  </a:lnTo>
                  <a:lnTo>
                    <a:pt x="3494151" y="1228471"/>
                  </a:lnTo>
                  <a:lnTo>
                    <a:pt x="3475494" y="1224648"/>
                  </a:lnTo>
                  <a:lnTo>
                    <a:pt x="3456635" y="1228471"/>
                  </a:lnTo>
                  <a:lnTo>
                    <a:pt x="3441230" y="1238910"/>
                  </a:lnTo>
                  <a:lnTo>
                    <a:pt x="3430841" y="1254467"/>
                  </a:lnTo>
                  <a:lnTo>
                    <a:pt x="3427031" y="1273619"/>
                  </a:lnTo>
                  <a:lnTo>
                    <a:pt x="3430778" y="1292555"/>
                  </a:lnTo>
                  <a:lnTo>
                    <a:pt x="3441039" y="1308138"/>
                  </a:lnTo>
                  <a:lnTo>
                    <a:pt x="3456419" y="1318704"/>
                  </a:lnTo>
                  <a:lnTo>
                    <a:pt x="3475494" y="1322603"/>
                  </a:lnTo>
                  <a:lnTo>
                    <a:pt x="3494367" y="1318704"/>
                  </a:lnTo>
                  <a:lnTo>
                    <a:pt x="3509772" y="1308138"/>
                  </a:lnTo>
                  <a:lnTo>
                    <a:pt x="3514953" y="1300378"/>
                  </a:lnTo>
                  <a:lnTo>
                    <a:pt x="3520173" y="1292555"/>
                  </a:lnTo>
                  <a:lnTo>
                    <a:pt x="3523983" y="1273619"/>
                  </a:lnTo>
                  <a:close/>
                </a:path>
                <a:path w="8946515" h="2346960">
                  <a:moveTo>
                    <a:pt x="3591090" y="2105037"/>
                  </a:moveTo>
                  <a:lnTo>
                    <a:pt x="3585362" y="2052662"/>
                  </a:lnTo>
                  <a:lnTo>
                    <a:pt x="3569182" y="2009521"/>
                  </a:lnTo>
                  <a:lnTo>
                    <a:pt x="3544112" y="1975154"/>
                  </a:lnTo>
                  <a:lnTo>
                    <a:pt x="3511727" y="1949170"/>
                  </a:lnTo>
                  <a:lnTo>
                    <a:pt x="3508222" y="1947519"/>
                  </a:lnTo>
                  <a:lnTo>
                    <a:pt x="3473564" y="1931136"/>
                  </a:lnTo>
                  <a:lnTo>
                    <a:pt x="3431171" y="1920633"/>
                  </a:lnTo>
                  <a:lnTo>
                    <a:pt x="3386124" y="1917230"/>
                  </a:lnTo>
                  <a:lnTo>
                    <a:pt x="3341192" y="1921471"/>
                  </a:lnTo>
                  <a:lnTo>
                    <a:pt x="3341192" y="1949030"/>
                  </a:lnTo>
                  <a:lnTo>
                    <a:pt x="3339808" y="1980450"/>
                  </a:lnTo>
                  <a:lnTo>
                    <a:pt x="3337090" y="2021928"/>
                  </a:lnTo>
                  <a:lnTo>
                    <a:pt x="3332086" y="2070087"/>
                  </a:lnTo>
                  <a:lnTo>
                    <a:pt x="3323894" y="2121522"/>
                  </a:lnTo>
                  <a:lnTo>
                    <a:pt x="3311588" y="2172843"/>
                  </a:lnTo>
                  <a:lnTo>
                    <a:pt x="3294227" y="2220671"/>
                  </a:lnTo>
                  <a:lnTo>
                    <a:pt x="3262934" y="2252472"/>
                  </a:lnTo>
                  <a:lnTo>
                    <a:pt x="3241598" y="2246465"/>
                  </a:lnTo>
                  <a:lnTo>
                    <a:pt x="3222269" y="2227478"/>
                  </a:lnTo>
                  <a:lnTo>
                    <a:pt x="3208248" y="2194115"/>
                  </a:lnTo>
                  <a:lnTo>
                    <a:pt x="3202838" y="2144941"/>
                  </a:lnTo>
                  <a:lnTo>
                    <a:pt x="3206597" y="2099005"/>
                  </a:lnTo>
                  <a:lnTo>
                    <a:pt x="3217951" y="2056892"/>
                  </a:lnTo>
                  <a:lnTo>
                    <a:pt x="3236976" y="2019719"/>
                  </a:lnTo>
                  <a:lnTo>
                    <a:pt x="3263798" y="1988604"/>
                  </a:lnTo>
                  <a:lnTo>
                    <a:pt x="3298507" y="1964664"/>
                  </a:lnTo>
                  <a:lnTo>
                    <a:pt x="3341192" y="1949030"/>
                  </a:lnTo>
                  <a:lnTo>
                    <a:pt x="3341192" y="1921471"/>
                  </a:lnTo>
                  <a:lnTo>
                    <a:pt x="3287763" y="1936051"/>
                  </a:lnTo>
                  <a:lnTo>
                    <a:pt x="3247898" y="1957641"/>
                  </a:lnTo>
                  <a:lnTo>
                    <a:pt x="3214636" y="1985645"/>
                  </a:lnTo>
                  <a:lnTo>
                    <a:pt x="3188258" y="2018753"/>
                  </a:lnTo>
                  <a:lnTo>
                    <a:pt x="3169056" y="2055672"/>
                  </a:lnTo>
                  <a:lnTo>
                    <a:pt x="3157321" y="2095144"/>
                  </a:lnTo>
                  <a:lnTo>
                    <a:pt x="3153346" y="2135848"/>
                  </a:lnTo>
                  <a:lnTo>
                    <a:pt x="3161855" y="2191461"/>
                  </a:lnTo>
                  <a:lnTo>
                    <a:pt x="3185477" y="2238527"/>
                  </a:lnTo>
                  <a:lnTo>
                    <a:pt x="3221304" y="2271103"/>
                  </a:lnTo>
                  <a:lnTo>
                    <a:pt x="3266452" y="2283269"/>
                  </a:lnTo>
                  <a:lnTo>
                    <a:pt x="3296729" y="2277173"/>
                  </a:lnTo>
                  <a:lnTo>
                    <a:pt x="3320415" y="2260181"/>
                  </a:lnTo>
                  <a:lnTo>
                    <a:pt x="3325965" y="2252472"/>
                  </a:lnTo>
                  <a:lnTo>
                    <a:pt x="3339084" y="2234285"/>
                  </a:lnTo>
                  <a:lnTo>
                    <a:pt x="3370732" y="2148509"/>
                  </a:lnTo>
                  <a:lnTo>
                    <a:pt x="3381959" y="2092375"/>
                  </a:lnTo>
                  <a:lnTo>
                    <a:pt x="3389134" y="2037346"/>
                  </a:lnTo>
                  <a:lnTo>
                    <a:pt x="3393338" y="1987651"/>
                  </a:lnTo>
                  <a:lnTo>
                    <a:pt x="3395624" y="1949030"/>
                  </a:lnTo>
                  <a:lnTo>
                    <a:pt x="3395713" y="1947519"/>
                  </a:lnTo>
                  <a:lnTo>
                    <a:pt x="3420402" y="1951418"/>
                  </a:lnTo>
                  <a:lnTo>
                    <a:pt x="3455644" y="1963191"/>
                  </a:lnTo>
                  <a:lnTo>
                    <a:pt x="3492220" y="1988413"/>
                  </a:lnTo>
                  <a:lnTo>
                    <a:pt x="3520910" y="2032660"/>
                  </a:lnTo>
                  <a:lnTo>
                    <a:pt x="3532530" y="2101507"/>
                  </a:lnTo>
                  <a:lnTo>
                    <a:pt x="3524529" y="2165921"/>
                  </a:lnTo>
                  <a:lnTo>
                    <a:pt x="3503879" y="2211870"/>
                  </a:lnTo>
                  <a:lnTo>
                    <a:pt x="3475609" y="2242629"/>
                  </a:lnTo>
                  <a:lnTo>
                    <a:pt x="3416236" y="2271534"/>
                  </a:lnTo>
                  <a:lnTo>
                    <a:pt x="3395192" y="2276208"/>
                  </a:lnTo>
                  <a:lnTo>
                    <a:pt x="3404285" y="2303983"/>
                  </a:lnTo>
                  <a:lnTo>
                    <a:pt x="3459429" y="2290191"/>
                  </a:lnTo>
                  <a:lnTo>
                    <a:pt x="3495192" y="2274646"/>
                  </a:lnTo>
                  <a:lnTo>
                    <a:pt x="3530612" y="2250478"/>
                  </a:lnTo>
                  <a:lnTo>
                    <a:pt x="3561308" y="2215578"/>
                  </a:lnTo>
                  <a:lnTo>
                    <a:pt x="3582924" y="2167813"/>
                  </a:lnTo>
                  <a:lnTo>
                    <a:pt x="3591090" y="2105037"/>
                  </a:lnTo>
                  <a:close/>
                </a:path>
                <a:path w="8946515" h="2346960">
                  <a:moveTo>
                    <a:pt x="3842702" y="2032838"/>
                  </a:moveTo>
                  <a:lnTo>
                    <a:pt x="3839146" y="2030831"/>
                  </a:lnTo>
                  <a:lnTo>
                    <a:pt x="3836124" y="2029815"/>
                  </a:lnTo>
                  <a:lnTo>
                    <a:pt x="3779088" y="2011641"/>
                  </a:lnTo>
                  <a:lnTo>
                    <a:pt x="3766185" y="2049932"/>
                  </a:lnTo>
                  <a:lnTo>
                    <a:pt x="3744760" y="2090978"/>
                  </a:lnTo>
                  <a:lnTo>
                    <a:pt x="3717061" y="2132228"/>
                  </a:lnTo>
                  <a:lnTo>
                    <a:pt x="3685336" y="2171090"/>
                  </a:lnTo>
                  <a:lnTo>
                    <a:pt x="3651847" y="2205024"/>
                  </a:lnTo>
                  <a:lnTo>
                    <a:pt x="3671024" y="2218639"/>
                  </a:lnTo>
                  <a:lnTo>
                    <a:pt x="3682911" y="2209787"/>
                  </a:lnTo>
                  <a:lnTo>
                    <a:pt x="3700246" y="2196185"/>
                  </a:lnTo>
                  <a:lnTo>
                    <a:pt x="3721658" y="2178037"/>
                  </a:lnTo>
                  <a:lnTo>
                    <a:pt x="3745763" y="2155533"/>
                  </a:lnTo>
                  <a:lnTo>
                    <a:pt x="3745763" y="2342845"/>
                  </a:lnTo>
                  <a:lnTo>
                    <a:pt x="3796246" y="2342845"/>
                  </a:lnTo>
                  <a:lnTo>
                    <a:pt x="3796246" y="2155533"/>
                  </a:lnTo>
                  <a:lnTo>
                    <a:pt x="3796246" y="2097976"/>
                  </a:lnTo>
                  <a:lnTo>
                    <a:pt x="3807307" y="2083092"/>
                  </a:lnTo>
                  <a:lnTo>
                    <a:pt x="3815867" y="2070963"/>
                  </a:lnTo>
                  <a:lnTo>
                    <a:pt x="3823563" y="2059203"/>
                  </a:lnTo>
                  <a:lnTo>
                    <a:pt x="3832072" y="2045474"/>
                  </a:lnTo>
                  <a:lnTo>
                    <a:pt x="3837648" y="2042439"/>
                  </a:lnTo>
                  <a:lnTo>
                    <a:pt x="3842702" y="2039912"/>
                  </a:lnTo>
                  <a:lnTo>
                    <a:pt x="3842702" y="2032838"/>
                  </a:lnTo>
                  <a:close/>
                </a:path>
                <a:path w="8946515" h="2346960">
                  <a:moveTo>
                    <a:pt x="3964736" y="1336725"/>
                  </a:moveTo>
                  <a:lnTo>
                    <a:pt x="3937470" y="1308963"/>
                  </a:lnTo>
                  <a:lnTo>
                    <a:pt x="3920490" y="1310741"/>
                  </a:lnTo>
                  <a:lnTo>
                    <a:pt x="3896690" y="1312176"/>
                  </a:lnTo>
                  <a:lnTo>
                    <a:pt x="3872712" y="1313154"/>
                  </a:lnTo>
                  <a:lnTo>
                    <a:pt x="3855174" y="1313510"/>
                  </a:lnTo>
                  <a:lnTo>
                    <a:pt x="3745090" y="1313510"/>
                  </a:lnTo>
                  <a:lnTo>
                    <a:pt x="3753180" y="1293622"/>
                  </a:lnTo>
                  <a:lnTo>
                    <a:pt x="3765308" y="1262519"/>
                  </a:lnTo>
                  <a:lnTo>
                    <a:pt x="3773373" y="1253934"/>
                  </a:lnTo>
                  <a:lnTo>
                    <a:pt x="3773373" y="1249375"/>
                  </a:lnTo>
                  <a:lnTo>
                    <a:pt x="3768826" y="1247863"/>
                  </a:lnTo>
                  <a:lnTo>
                    <a:pt x="3764788" y="1246847"/>
                  </a:lnTo>
                  <a:lnTo>
                    <a:pt x="3709251" y="1231201"/>
                  </a:lnTo>
                  <a:lnTo>
                    <a:pt x="3699383" y="1277505"/>
                  </a:lnTo>
                  <a:lnTo>
                    <a:pt x="3675329" y="1340472"/>
                  </a:lnTo>
                  <a:lnTo>
                    <a:pt x="3647783" y="1384947"/>
                  </a:lnTo>
                  <a:lnTo>
                    <a:pt x="3612845" y="1420723"/>
                  </a:lnTo>
                  <a:lnTo>
                    <a:pt x="3569398" y="1448816"/>
                  </a:lnTo>
                  <a:lnTo>
                    <a:pt x="3585057" y="1472552"/>
                  </a:lnTo>
                  <a:lnTo>
                    <a:pt x="3630777" y="1446999"/>
                  </a:lnTo>
                  <a:lnTo>
                    <a:pt x="3668369" y="1418399"/>
                  </a:lnTo>
                  <a:lnTo>
                    <a:pt x="3700640" y="1383944"/>
                  </a:lnTo>
                  <a:lnTo>
                    <a:pt x="3730447" y="1340777"/>
                  </a:lnTo>
                  <a:lnTo>
                    <a:pt x="3898608" y="1340777"/>
                  </a:lnTo>
                  <a:lnTo>
                    <a:pt x="3884663" y="1408226"/>
                  </a:lnTo>
                  <a:lnTo>
                    <a:pt x="3864318" y="1464462"/>
                  </a:lnTo>
                  <a:lnTo>
                    <a:pt x="3838803" y="1510550"/>
                  </a:lnTo>
                  <a:lnTo>
                    <a:pt x="3809352" y="1547520"/>
                  </a:lnTo>
                  <a:lnTo>
                    <a:pt x="3777196" y="1576425"/>
                  </a:lnTo>
                  <a:lnTo>
                    <a:pt x="3743591" y="1598295"/>
                  </a:lnTo>
                  <a:lnTo>
                    <a:pt x="3676878" y="1625104"/>
                  </a:lnTo>
                  <a:lnTo>
                    <a:pt x="3619119" y="1636306"/>
                  </a:lnTo>
                  <a:lnTo>
                    <a:pt x="3596665" y="1638655"/>
                  </a:lnTo>
                  <a:lnTo>
                    <a:pt x="3602202" y="1666443"/>
                  </a:lnTo>
                  <a:lnTo>
                    <a:pt x="3679393" y="1656334"/>
                  </a:lnTo>
                  <a:lnTo>
                    <a:pt x="3720858" y="1646212"/>
                  </a:lnTo>
                  <a:lnTo>
                    <a:pt x="3762705" y="1630934"/>
                  </a:lnTo>
                  <a:lnTo>
                    <a:pt x="3803764" y="1609128"/>
                  </a:lnTo>
                  <a:lnTo>
                    <a:pt x="3842880" y="1579435"/>
                  </a:lnTo>
                  <a:lnTo>
                    <a:pt x="3878897" y="1540535"/>
                  </a:lnTo>
                  <a:lnTo>
                    <a:pt x="3910634" y="1491043"/>
                  </a:lnTo>
                  <a:lnTo>
                    <a:pt x="3936949" y="1429626"/>
                  </a:lnTo>
                  <a:lnTo>
                    <a:pt x="3958971" y="1354505"/>
                  </a:lnTo>
                  <a:lnTo>
                    <a:pt x="3964736" y="1336725"/>
                  </a:lnTo>
                  <a:close/>
                </a:path>
                <a:path w="8946515" h="2346960">
                  <a:moveTo>
                    <a:pt x="4123410" y="1930857"/>
                  </a:moveTo>
                  <a:lnTo>
                    <a:pt x="4000220" y="1930857"/>
                  </a:lnTo>
                  <a:lnTo>
                    <a:pt x="4000220" y="1889950"/>
                  </a:lnTo>
                  <a:lnTo>
                    <a:pt x="4003256" y="1885924"/>
                  </a:lnTo>
                  <a:lnTo>
                    <a:pt x="4005275" y="1882889"/>
                  </a:lnTo>
                  <a:lnTo>
                    <a:pt x="4005275" y="1876323"/>
                  </a:lnTo>
                  <a:lnTo>
                    <a:pt x="4000716" y="1875815"/>
                  </a:lnTo>
                  <a:lnTo>
                    <a:pt x="3999217" y="1875815"/>
                  </a:lnTo>
                  <a:lnTo>
                    <a:pt x="3944175" y="1873796"/>
                  </a:lnTo>
                  <a:lnTo>
                    <a:pt x="3945686" y="1879358"/>
                  </a:lnTo>
                  <a:lnTo>
                    <a:pt x="3946690" y="1882889"/>
                  </a:lnTo>
                  <a:lnTo>
                    <a:pt x="3946690" y="1930857"/>
                  </a:lnTo>
                  <a:lnTo>
                    <a:pt x="3834092" y="1930857"/>
                  </a:lnTo>
                  <a:lnTo>
                    <a:pt x="3834092" y="1890966"/>
                  </a:lnTo>
                  <a:lnTo>
                    <a:pt x="3836632" y="1888439"/>
                  </a:lnTo>
                  <a:lnTo>
                    <a:pt x="3839121" y="1884464"/>
                  </a:lnTo>
                  <a:lnTo>
                    <a:pt x="3839146" y="1877834"/>
                  </a:lnTo>
                  <a:lnTo>
                    <a:pt x="3836124" y="1876323"/>
                  </a:lnTo>
                  <a:lnTo>
                    <a:pt x="3832072" y="1876323"/>
                  </a:lnTo>
                  <a:lnTo>
                    <a:pt x="3777551" y="1874304"/>
                  </a:lnTo>
                  <a:lnTo>
                    <a:pt x="3778453" y="1878507"/>
                  </a:lnTo>
                  <a:lnTo>
                    <a:pt x="3779443" y="1884464"/>
                  </a:lnTo>
                  <a:lnTo>
                    <a:pt x="3780256" y="1892414"/>
                  </a:lnTo>
                  <a:lnTo>
                    <a:pt x="3780586" y="1902587"/>
                  </a:lnTo>
                  <a:lnTo>
                    <a:pt x="3780586" y="1930857"/>
                  </a:lnTo>
                  <a:lnTo>
                    <a:pt x="3655872" y="1930857"/>
                  </a:lnTo>
                  <a:lnTo>
                    <a:pt x="3655872" y="1953069"/>
                  </a:lnTo>
                  <a:lnTo>
                    <a:pt x="3780586" y="1953069"/>
                  </a:lnTo>
                  <a:lnTo>
                    <a:pt x="3780586" y="2006587"/>
                  </a:lnTo>
                  <a:lnTo>
                    <a:pt x="3834092" y="2006587"/>
                  </a:lnTo>
                  <a:lnTo>
                    <a:pt x="3834092" y="1953069"/>
                  </a:lnTo>
                  <a:lnTo>
                    <a:pt x="3946690" y="1953069"/>
                  </a:lnTo>
                  <a:lnTo>
                    <a:pt x="3946690" y="2009114"/>
                  </a:lnTo>
                  <a:lnTo>
                    <a:pt x="4000220" y="2009114"/>
                  </a:lnTo>
                  <a:lnTo>
                    <a:pt x="4000220" y="1953069"/>
                  </a:lnTo>
                  <a:lnTo>
                    <a:pt x="4123410" y="1953069"/>
                  </a:lnTo>
                  <a:lnTo>
                    <a:pt x="4123410" y="1930857"/>
                  </a:lnTo>
                  <a:close/>
                </a:path>
                <a:path w="8946515" h="2346960">
                  <a:moveTo>
                    <a:pt x="4126941" y="2250452"/>
                  </a:moveTo>
                  <a:lnTo>
                    <a:pt x="4117543" y="2247392"/>
                  </a:lnTo>
                  <a:lnTo>
                    <a:pt x="4104729" y="2243010"/>
                  </a:lnTo>
                  <a:lnTo>
                    <a:pt x="4091152" y="2237676"/>
                  </a:lnTo>
                  <a:lnTo>
                    <a:pt x="4079481" y="2231771"/>
                  </a:lnTo>
                  <a:lnTo>
                    <a:pt x="4075442" y="2254593"/>
                  </a:lnTo>
                  <a:lnTo>
                    <a:pt x="4061815" y="2297404"/>
                  </a:lnTo>
                  <a:lnTo>
                    <a:pt x="4032542" y="2309533"/>
                  </a:lnTo>
                  <a:lnTo>
                    <a:pt x="3955783" y="2309533"/>
                  </a:lnTo>
                  <a:lnTo>
                    <a:pt x="3949712" y="2309012"/>
                  </a:lnTo>
                  <a:lnTo>
                    <a:pt x="3949712" y="2155533"/>
                  </a:lnTo>
                  <a:lnTo>
                    <a:pt x="3981754" y="2149627"/>
                  </a:lnTo>
                  <a:lnTo>
                    <a:pt x="4019651" y="2139696"/>
                  </a:lnTo>
                  <a:lnTo>
                    <a:pt x="4056138" y="2127770"/>
                  </a:lnTo>
                  <a:lnTo>
                    <a:pt x="4061345" y="2126069"/>
                  </a:lnTo>
                  <a:lnTo>
                    <a:pt x="4104729" y="2109089"/>
                  </a:lnTo>
                  <a:lnTo>
                    <a:pt x="4111282" y="2108581"/>
                  </a:lnTo>
                  <a:lnTo>
                    <a:pt x="4116336" y="2107565"/>
                  </a:lnTo>
                  <a:lnTo>
                    <a:pt x="4116336" y="2102015"/>
                  </a:lnTo>
                  <a:lnTo>
                    <a:pt x="4115320" y="2100503"/>
                  </a:lnTo>
                  <a:lnTo>
                    <a:pt x="4113822" y="2099487"/>
                  </a:lnTo>
                  <a:lnTo>
                    <a:pt x="4074934" y="2063648"/>
                  </a:lnTo>
                  <a:lnTo>
                    <a:pt x="4045216" y="2086940"/>
                  </a:lnTo>
                  <a:lnTo>
                    <a:pt x="4012133" y="2104974"/>
                  </a:lnTo>
                  <a:lnTo>
                    <a:pt x="3979151" y="2118385"/>
                  </a:lnTo>
                  <a:lnTo>
                    <a:pt x="3949712" y="2127770"/>
                  </a:lnTo>
                  <a:lnTo>
                    <a:pt x="3949712" y="2039912"/>
                  </a:lnTo>
                  <a:lnTo>
                    <a:pt x="3952748" y="2036368"/>
                  </a:lnTo>
                  <a:lnTo>
                    <a:pt x="3956304" y="2032330"/>
                  </a:lnTo>
                  <a:lnTo>
                    <a:pt x="3956304" y="2025269"/>
                  </a:lnTo>
                  <a:lnTo>
                    <a:pt x="3953268" y="2024265"/>
                  </a:lnTo>
                  <a:lnTo>
                    <a:pt x="3949230" y="2024265"/>
                  </a:lnTo>
                  <a:lnTo>
                    <a:pt x="3894188" y="2022233"/>
                  </a:lnTo>
                  <a:lnTo>
                    <a:pt x="3897731" y="2282520"/>
                  </a:lnTo>
                  <a:lnTo>
                    <a:pt x="3899547" y="2307755"/>
                  </a:lnTo>
                  <a:lnTo>
                    <a:pt x="3906304" y="2322969"/>
                  </a:lnTo>
                  <a:lnTo>
                    <a:pt x="3919867" y="2330335"/>
                  </a:lnTo>
                  <a:lnTo>
                    <a:pt x="3942143" y="2332253"/>
                  </a:lnTo>
                  <a:lnTo>
                    <a:pt x="4046169" y="2332253"/>
                  </a:lnTo>
                  <a:lnTo>
                    <a:pt x="4095077" y="2320963"/>
                  </a:lnTo>
                  <a:lnTo>
                    <a:pt x="4119181" y="2282520"/>
                  </a:lnTo>
                  <a:lnTo>
                    <a:pt x="4123791" y="2267242"/>
                  </a:lnTo>
                  <a:lnTo>
                    <a:pt x="4126941" y="2250452"/>
                  </a:lnTo>
                  <a:close/>
                </a:path>
                <a:path w="8946515" h="2346960">
                  <a:moveTo>
                    <a:pt x="4382160" y="1475066"/>
                  </a:moveTo>
                  <a:lnTo>
                    <a:pt x="4322343" y="1437538"/>
                  </a:lnTo>
                  <a:lnTo>
                    <a:pt x="4265587" y="1411833"/>
                  </a:lnTo>
                  <a:lnTo>
                    <a:pt x="4216514" y="1395412"/>
                  </a:lnTo>
                  <a:lnTo>
                    <a:pt x="4179684" y="1385709"/>
                  </a:lnTo>
                  <a:lnTo>
                    <a:pt x="4179684" y="1266545"/>
                  </a:lnTo>
                  <a:lnTo>
                    <a:pt x="4184243" y="1250391"/>
                  </a:lnTo>
                  <a:lnTo>
                    <a:pt x="4184243" y="1244346"/>
                  </a:lnTo>
                  <a:lnTo>
                    <a:pt x="4176153" y="1243330"/>
                  </a:lnTo>
                  <a:lnTo>
                    <a:pt x="4173639" y="1243330"/>
                  </a:lnTo>
                  <a:lnTo>
                    <a:pt x="4121645" y="1238783"/>
                  </a:lnTo>
                  <a:lnTo>
                    <a:pt x="4122585" y="1252207"/>
                  </a:lnTo>
                  <a:lnTo>
                    <a:pt x="4123207" y="1268196"/>
                  </a:lnTo>
                  <a:lnTo>
                    <a:pt x="4123550" y="1284363"/>
                  </a:lnTo>
                  <a:lnTo>
                    <a:pt x="4123664" y="1298359"/>
                  </a:lnTo>
                  <a:lnTo>
                    <a:pt x="4123664" y="1553337"/>
                  </a:lnTo>
                  <a:lnTo>
                    <a:pt x="4123271" y="1599907"/>
                  </a:lnTo>
                  <a:lnTo>
                    <a:pt x="4122801" y="1630730"/>
                  </a:lnTo>
                  <a:lnTo>
                    <a:pt x="4122128" y="1657845"/>
                  </a:lnTo>
                  <a:lnTo>
                    <a:pt x="4180205" y="1657845"/>
                  </a:lnTo>
                  <a:lnTo>
                    <a:pt x="4179900" y="1631721"/>
                  </a:lnTo>
                  <a:lnTo>
                    <a:pt x="4179747" y="1606029"/>
                  </a:lnTo>
                  <a:lnTo>
                    <a:pt x="4179684" y="1414995"/>
                  </a:lnTo>
                  <a:lnTo>
                    <a:pt x="4209529" y="1426718"/>
                  </a:lnTo>
                  <a:lnTo>
                    <a:pt x="4247972" y="1445983"/>
                  </a:lnTo>
                  <a:lnTo>
                    <a:pt x="4292295" y="1476121"/>
                  </a:lnTo>
                  <a:lnTo>
                    <a:pt x="4339755" y="1520520"/>
                  </a:lnTo>
                  <a:lnTo>
                    <a:pt x="4382160" y="1475066"/>
                  </a:lnTo>
                  <a:close/>
                </a:path>
                <a:path w="8946515" h="2346960">
                  <a:moveTo>
                    <a:pt x="4495495" y="2103526"/>
                  </a:moveTo>
                  <a:lnTo>
                    <a:pt x="4490136" y="2051126"/>
                  </a:lnTo>
                  <a:lnTo>
                    <a:pt x="4474832" y="2019719"/>
                  </a:lnTo>
                  <a:lnTo>
                    <a:pt x="4473791" y="2017572"/>
                  </a:lnTo>
                  <a:lnTo>
                    <a:pt x="4446079" y="1999729"/>
                  </a:lnTo>
                  <a:lnTo>
                    <a:pt x="4440758" y="1999018"/>
                  </a:lnTo>
                  <a:lnTo>
                    <a:pt x="4406646" y="1994471"/>
                  </a:lnTo>
                  <a:lnTo>
                    <a:pt x="4391076" y="1994979"/>
                  </a:lnTo>
                  <a:lnTo>
                    <a:pt x="4375658" y="1996186"/>
                  </a:lnTo>
                  <a:lnTo>
                    <a:pt x="4361840" y="1997671"/>
                  </a:lnTo>
                  <a:lnTo>
                    <a:pt x="4351109" y="1999018"/>
                  </a:lnTo>
                  <a:lnTo>
                    <a:pt x="4357548" y="1980742"/>
                  </a:lnTo>
                  <a:lnTo>
                    <a:pt x="4375531" y="1932635"/>
                  </a:lnTo>
                  <a:lnTo>
                    <a:pt x="4387964" y="1912175"/>
                  </a:lnTo>
                  <a:lnTo>
                    <a:pt x="4387964" y="1909140"/>
                  </a:lnTo>
                  <a:lnTo>
                    <a:pt x="4385932" y="1907628"/>
                  </a:lnTo>
                  <a:lnTo>
                    <a:pt x="4378871" y="1904593"/>
                  </a:lnTo>
                  <a:lnTo>
                    <a:pt x="4334942" y="1886432"/>
                  </a:lnTo>
                  <a:lnTo>
                    <a:pt x="4329569" y="1903285"/>
                  </a:lnTo>
                  <a:lnTo>
                    <a:pt x="4322953" y="1923592"/>
                  </a:lnTo>
                  <a:lnTo>
                    <a:pt x="4312374" y="1955368"/>
                  </a:lnTo>
                  <a:lnTo>
                    <a:pt x="4295064" y="2006587"/>
                  </a:lnTo>
                  <a:lnTo>
                    <a:pt x="4209440" y="2024278"/>
                  </a:lnTo>
                  <a:lnTo>
                    <a:pt x="4188536" y="2028304"/>
                  </a:lnTo>
                  <a:lnTo>
                    <a:pt x="4197604" y="2065655"/>
                  </a:lnTo>
                  <a:lnTo>
                    <a:pt x="4220553" y="2056701"/>
                  </a:lnTo>
                  <a:lnTo>
                    <a:pt x="4242613" y="2049259"/>
                  </a:lnTo>
                  <a:lnTo>
                    <a:pt x="4263999" y="2042947"/>
                  </a:lnTo>
                  <a:lnTo>
                    <a:pt x="4284954" y="2037384"/>
                  </a:lnTo>
                  <a:lnTo>
                    <a:pt x="4263834" y="2098319"/>
                  </a:lnTo>
                  <a:lnTo>
                    <a:pt x="4242143" y="2159774"/>
                  </a:lnTo>
                  <a:lnTo>
                    <a:pt x="4221454" y="2216899"/>
                  </a:lnTo>
                  <a:lnTo>
                    <a:pt x="4203395" y="2264892"/>
                  </a:lnTo>
                  <a:lnTo>
                    <a:pt x="4189552" y="2298928"/>
                  </a:lnTo>
                  <a:lnTo>
                    <a:pt x="4244556" y="2319629"/>
                  </a:lnTo>
                  <a:lnTo>
                    <a:pt x="4263314" y="2260257"/>
                  </a:lnTo>
                  <a:lnTo>
                    <a:pt x="4278274" y="2214105"/>
                  </a:lnTo>
                  <a:lnTo>
                    <a:pt x="4296524" y="2158695"/>
                  </a:lnTo>
                  <a:lnTo>
                    <a:pt x="4317708" y="2095322"/>
                  </a:lnTo>
                  <a:lnTo>
                    <a:pt x="4337380" y="2037384"/>
                  </a:lnTo>
                  <a:lnTo>
                    <a:pt x="4378642" y="2020366"/>
                  </a:lnTo>
                  <a:lnTo>
                    <a:pt x="4393019" y="2019719"/>
                  </a:lnTo>
                  <a:lnTo>
                    <a:pt x="4418000" y="2024761"/>
                  </a:lnTo>
                  <a:lnTo>
                    <a:pt x="4433087" y="2039594"/>
                  </a:lnTo>
                  <a:lnTo>
                    <a:pt x="4440504" y="2063813"/>
                  </a:lnTo>
                  <a:lnTo>
                    <a:pt x="4442384" y="2095322"/>
                  </a:lnTo>
                  <a:lnTo>
                    <a:pt x="4442384" y="2098319"/>
                  </a:lnTo>
                  <a:lnTo>
                    <a:pt x="4437723" y="2165451"/>
                  </a:lnTo>
                  <a:lnTo>
                    <a:pt x="4424807" y="2226030"/>
                  </a:lnTo>
                  <a:lnTo>
                    <a:pt x="4405846" y="2269286"/>
                  </a:lnTo>
                  <a:lnTo>
                    <a:pt x="4362640" y="2280120"/>
                  </a:lnTo>
                  <a:lnTo>
                    <a:pt x="4326852" y="2258530"/>
                  </a:lnTo>
                  <a:lnTo>
                    <a:pt x="4315257" y="2288832"/>
                  </a:lnTo>
                  <a:lnTo>
                    <a:pt x="4346841" y="2305596"/>
                  </a:lnTo>
                  <a:lnTo>
                    <a:pt x="4371048" y="2315400"/>
                  </a:lnTo>
                  <a:lnTo>
                    <a:pt x="4388815" y="2320010"/>
                  </a:lnTo>
                  <a:lnTo>
                    <a:pt x="4401096" y="2321153"/>
                  </a:lnTo>
                  <a:lnTo>
                    <a:pt x="4435957" y="2309304"/>
                  </a:lnTo>
                  <a:lnTo>
                    <a:pt x="4455211" y="2285796"/>
                  </a:lnTo>
                  <a:lnTo>
                    <a:pt x="4461256" y="2278418"/>
                  </a:lnTo>
                  <a:lnTo>
                    <a:pt x="4478401" y="2235441"/>
                  </a:lnTo>
                  <a:lnTo>
                    <a:pt x="4488866" y="2187321"/>
                  </a:lnTo>
                  <a:lnTo>
                    <a:pt x="4494085" y="2141029"/>
                  </a:lnTo>
                  <a:lnTo>
                    <a:pt x="4495495" y="2103526"/>
                  </a:lnTo>
                  <a:close/>
                </a:path>
                <a:path w="8946515" h="2346960">
                  <a:moveTo>
                    <a:pt x="4571416" y="1262519"/>
                  </a:moveTo>
                  <a:lnTo>
                    <a:pt x="4560316" y="1259992"/>
                  </a:lnTo>
                  <a:lnTo>
                    <a:pt x="4511840" y="1249883"/>
                  </a:lnTo>
                  <a:lnTo>
                    <a:pt x="4504779" y="1322095"/>
                  </a:lnTo>
                  <a:lnTo>
                    <a:pt x="4500219" y="1372387"/>
                  </a:lnTo>
                  <a:lnTo>
                    <a:pt x="4497616" y="1409395"/>
                  </a:lnTo>
                  <a:lnTo>
                    <a:pt x="4496460" y="1441754"/>
                  </a:lnTo>
                  <a:lnTo>
                    <a:pt x="4496193" y="1478102"/>
                  </a:lnTo>
                  <a:lnTo>
                    <a:pt x="4497362" y="1537474"/>
                  </a:lnTo>
                  <a:lnTo>
                    <a:pt x="4500296" y="1584579"/>
                  </a:lnTo>
                  <a:lnTo>
                    <a:pt x="4504067" y="1620608"/>
                  </a:lnTo>
                  <a:lnTo>
                    <a:pt x="4507789" y="1646732"/>
                  </a:lnTo>
                  <a:lnTo>
                    <a:pt x="4561306" y="1640674"/>
                  </a:lnTo>
                  <a:lnTo>
                    <a:pt x="4557636" y="1619745"/>
                  </a:lnTo>
                  <a:lnTo>
                    <a:pt x="4553496" y="1587919"/>
                  </a:lnTo>
                  <a:lnTo>
                    <a:pt x="4550092" y="1542846"/>
                  </a:lnTo>
                  <a:lnTo>
                    <a:pt x="4548683" y="1482140"/>
                  </a:lnTo>
                  <a:lnTo>
                    <a:pt x="4550867" y="1402664"/>
                  </a:lnTo>
                  <a:lnTo>
                    <a:pt x="4555947" y="1339316"/>
                  </a:lnTo>
                  <a:lnTo>
                    <a:pt x="4561687" y="1295768"/>
                  </a:lnTo>
                  <a:lnTo>
                    <a:pt x="4571416" y="1268069"/>
                  </a:lnTo>
                  <a:lnTo>
                    <a:pt x="4571416" y="1262519"/>
                  </a:lnTo>
                  <a:close/>
                </a:path>
                <a:path w="8946515" h="2346960">
                  <a:moveTo>
                    <a:pt x="4626775" y="1948027"/>
                  </a:moveTo>
                  <a:lnTo>
                    <a:pt x="4610151" y="1930488"/>
                  </a:lnTo>
                  <a:lnTo>
                    <a:pt x="4593323" y="1914893"/>
                  </a:lnTo>
                  <a:lnTo>
                    <a:pt x="4578210" y="1902231"/>
                  </a:lnTo>
                  <a:lnTo>
                    <a:pt x="4566678" y="1893493"/>
                  </a:lnTo>
                  <a:lnTo>
                    <a:pt x="4547501" y="1909140"/>
                  </a:lnTo>
                  <a:lnTo>
                    <a:pt x="4559884" y="1921827"/>
                  </a:lnTo>
                  <a:lnTo>
                    <a:pt x="4573448" y="1937105"/>
                  </a:lnTo>
                  <a:lnTo>
                    <a:pt x="4586910" y="1953806"/>
                  </a:lnTo>
                  <a:lnTo>
                    <a:pt x="4599025" y="1970735"/>
                  </a:lnTo>
                  <a:lnTo>
                    <a:pt x="4626775" y="1948027"/>
                  </a:lnTo>
                  <a:close/>
                </a:path>
                <a:path w="8946515" h="2346960">
                  <a:moveTo>
                    <a:pt x="4635347" y="2083828"/>
                  </a:moveTo>
                  <a:lnTo>
                    <a:pt x="4614875" y="2046732"/>
                  </a:lnTo>
                  <a:lnTo>
                    <a:pt x="4576572" y="1989759"/>
                  </a:lnTo>
                  <a:lnTo>
                    <a:pt x="4550803" y="1956523"/>
                  </a:lnTo>
                  <a:lnTo>
                    <a:pt x="4540250" y="1942858"/>
                  </a:lnTo>
                  <a:lnTo>
                    <a:pt x="4536389" y="1937918"/>
                  </a:lnTo>
                  <a:lnTo>
                    <a:pt x="4508639" y="1956600"/>
                  </a:lnTo>
                  <a:lnTo>
                    <a:pt x="4513846" y="1963610"/>
                  </a:lnTo>
                  <a:lnTo>
                    <a:pt x="4519295" y="1971751"/>
                  </a:lnTo>
                  <a:lnTo>
                    <a:pt x="4555769" y="2040559"/>
                  </a:lnTo>
                  <a:lnTo>
                    <a:pt x="4576686" y="2102421"/>
                  </a:lnTo>
                  <a:lnTo>
                    <a:pt x="4580331" y="2121712"/>
                  </a:lnTo>
                  <a:lnTo>
                    <a:pt x="4635347" y="2083828"/>
                  </a:lnTo>
                  <a:close/>
                </a:path>
                <a:path w="8946515" h="2346960">
                  <a:moveTo>
                    <a:pt x="4670196" y="1915210"/>
                  </a:moveTo>
                  <a:lnTo>
                    <a:pt x="4657966" y="1903171"/>
                  </a:lnTo>
                  <a:lnTo>
                    <a:pt x="4643882" y="1890534"/>
                  </a:lnTo>
                  <a:lnTo>
                    <a:pt x="4628947" y="1878355"/>
                  </a:lnTo>
                  <a:lnTo>
                    <a:pt x="4614151" y="1867750"/>
                  </a:lnTo>
                  <a:lnTo>
                    <a:pt x="4594466" y="1883905"/>
                  </a:lnTo>
                  <a:lnTo>
                    <a:pt x="4606582" y="1895475"/>
                  </a:lnTo>
                  <a:lnTo>
                    <a:pt x="4619510" y="1909140"/>
                  </a:lnTo>
                  <a:lnTo>
                    <a:pt x="4631956" y="1923732"/>
                  </a:lnTo>
                  <a:lnTo>
                    <a:pt x="4642942" y="1938426"/>
                  </a:lnTo>
                  <a:lnTo>
                    <a:pt x="4670196" y="1915210"/>
                  </a:lnTo>
                  <a:close/>
                </a:path>
                <a:path w="8946515" h="2346960">
                  <a:moveTo>
                    <a:pt x="4801108" y="2012657"/>
                  </a:moveTo>
                  <a:lnTo>
                    <a:pt x="4789221" y="1988261"/>
                  </a:lnTo>
                  <a:lnTo>
                    <a:pt x="4775289" y="1962543"/>
                  </a:lnTo>
                  <a:lnTo>
                    <a:pt x="4760150" y="1937385"/>
                  </a:lnTo>
                  <a:lnTo>
                    <a:pt x="4744567" y="1914702"/>
                  </a:lnTo>
                  <a:lnTo>
                    <a:pt x="4723866" y="1930349"/>
                  </a:lnTo>
                  <a:lnTo>
                    <a:pt x="4735373" y="1954657"/>
                  </a:lnTo>
                  <a:lnTo>
                    <a:pt x="4744809" y="1982038"/>
                  </a:lnTo>
                  <a:lnTo>
                    <a:pt x="4751971" y="2010079"/>
                  </a:lnTo>
                  <a:lnTo>
                    <a:pt x="4756670" y="2036381"/>
                  </a:lnTo>
                  <a:lnTo>
                    <a:pt x="4801108" y="2012657"/>
                  </a:lnTo>
                  <a:close/>
                </a:path>
                <a:path w="8946515" h="2346960">
                  <a:moveTo>
                    <a:pt x="4858194" y="1280185"/>
                  </a:moveTo>
                  <a:lnTo>
                    <a:pt x="4845609" y="1278991"/>
                  </a:lnTo>
                  <a:lnTo>
                    <a:pt x="4831308" y="1277848"/>
                  </a:lnTo>
                  <a:lnTo>
                    <a:pt x="4814176" y="1276997"/>
                  </a:lnTo>
                  <a:lnTo>
                    <a:pt x="4793069" y="1276654"/>
                  </a:lnTo>
                  <a:lnTo>
                    <a:pt x="4766742" y="1277061"/>
                  </a:lnTo>
                  <a:lnTo>
                    <a:pt x="4733925" y="1278737"/>
                  </a:lnTo>
                  <a:lnTo>
                    <a:pt x="4696853" y="1282407"/>
                  </a:lnTo>
                  <a:lnTo>
                    <a:pt x="4657763" y="1288770"/>
                  </a:lnTo>
                  <a:lnTo>
                    <a:pt x="4649571" y="1290332"/>
                  </a:lnTo>
                  <a:lnTo>
                    <a:pt x="4628959" y="1293825"/>
                  </a:lnTo>
                  <a:lnTo>
                    <a:pt x="4635030" y="1324622"/>
                  </a:lnTo>
                  <a:lnTo>
                    <a:pt x="4650206" y="1321396"/>
                  </a:lnTo>
                  <a:lnTo>
                    <a:pt x="4672330" y="1317739"/>
                  </a:lnTo>
                  <a:lnTo>
                    <a:pt x="4701565" y="1314742"/>
                  </a:lnTo>
                  <a:lnTo>
                    <a:pt x="4738027" y="1313510"/>
                  </a:lnTo>
                  <a:lnTo>
                    <a:pt x="4781562" y="1315326"/>
                  </a:lnTo>
                  <a:lnTo>
                    <a:pt x="4815154" y="1319758"/>
                  </a:lnTo>
                  <a:lnTo>
                    <a:pt x="4839855" y="1325219"/>
                  </a:lnTo>
                  <a:lnTo>
                    <a:pt x="4856683" y="1330159"/>
                  </a:lnTo>
                  <a:lnTo>
                    <a:pt x="4857191" y="1313510"/>
                  </a:lnTo>
                  <a:lnTo>
                    <a:pt x="4858194" y="1280185"/>
                  </a:lnTo>
                  <a:close/>
                </a:path>
                <a:path w="8946515" h="2346960">
                  <a:moveTo>
                    <a:pt x="4886464" y="1570494"/>
                  </a:moveTo>
                  <a:lnTo>
                    <a:pt x="4860849" y="1577276"/>
                  </a:lnTo>
                  <a:lnTo>
                    <a:pt x="4829162" y="1583817"/>
                  </a:lnTo>
                  <a:lnTo>
                    <a:pt x="4788776" y="1588744"/>
                  </a:lnTo>
                  <a:lnTo>
                    <a:pt x="4737024" y="1590700"/>
                  </a:lnTo>
                  <a:lnTo>
                    <a:pt x="4702861" y="1589227"/>
                  </a:lnTo>
                  <a:lnTo>
                    <a:pt x="4676940" y="1583880"/>
                  </a:lnTo>
                  <a:lnTo>
                    <a:pt x="4660481" y="1573225"/>
                  </a:lnTo>
                  <a:lnTo>
                    <a:pt x="4654728" y="1555851"/>
                  </a:lnTo>
                  <a:lnTo>
                    <a:pt x="4655909" y="1542694"/>
                  </a:lnTo>
                  <a:lnTo>
                    <a:pt x="4658893" y="1532318"/>
                  </a:lnTo>
                  <a:lnTo>
                    <a:pt x="4662830" y="1524127"/>
                  </a:lnTo>
                  <a:lnTo>
                    <a:pt x="4666856" y="1517484"/>
                  </a:lnTo>
                  <a:lnTo>
                    <a:pt x="4642104" y="1504873"/>
                  </a:lnTo>
                  <a:lnTo>
                    <a:pt x="4634623" y="1515605"/>
                  </a:lnTo>
                  <a:lnTo>
                    <a:pt x="4626508" y="1530172"/>
                  </a:lnTo>
                  <a:lnTo>
                    <a:pt x="4620018" y="1548244"/>
                  </a:lnTo>
                  <a:lnTo>
                    <a:pt x="4617351" y="1569491"/>
                  </a:lnTo>
                  <a:lnTo>
                    <a:pt x="4624705" y="1596580"/>
                  </a:lnTo>
                  <a:lnTo>
                    <a:pt x="4648911" y="1615821"/>
                  </a:lnTo>
                  <a:lnTo>
                    <a:pt x="4693196" y="1627289"/>
                  </a:lnTo>
                  <a:lnTo>
                    <a:pt x="4760760" y="1631086"/>
                  </a:lnTo>
                  <a:lnTo>
                    <a:pt x="4810125" y="1629879"/>
                  </a:lnTo>
                  <a:lnTo>
                    <a:pt x="4847094" y="1627111"/>
                  </a:lnTo>
                  <a:lnTo>
                    <a:pt x="4871948" y="1624050"/>
                  </a:lnTo>
                  <a:lnTo>
                    <a:pt x="4884966" y="1621993"/>
                  </a:lnTo>
                  <a:lnTo>
                    <a:pt x="4885868" y="1590700"/>
                  </a:lnTo>
                  <a:lnTo>
                    <a:pt x="4886464" y="1570494"/>
                  </a:lnTo>
                  <a:close/>
                </a:path>
                <a:path w="8946515" h="2346960">
                  <a:moveTo>
                    <a:pt x="4934890" y="2236825"/>
                  </a:moveTo>
                  <a:lnTo>
                    <a:pt x="4926317" y="2215108"/>
                  </a:lnTo>
                  <a:lnTo>
                    <a:pt x="4916703" y="2220226"/>
                  </a:lnTo>
                  <a:lnTo>
                    <a:pt x="4905857" y="2225776"/>
                  </a:lnTo>
                  <a:lnTo>
                    <a:pt x="4893513" y="2231796"/>
                  </a:lnTo>
                  <a:lnTo>
                    <a:pt x="4879365" y="2238337"/>
                  </a:lnTo>
                  <a:lnTo>
                    <a:pt x="4879365" y="2075764"/>
                  </a:lnTo>
                  <a:lnTo>
                    <a:pt x="4923802" y="2075764"/>
                  </a:lnTo>
                  <a:lnTo>
                    <a:pt x="4923802" y="2053031"/>
                  </a:lnTo>
                  <a:lnTo>
                    <a:pt x="4853114" y="2053031"/>
                  </a:lnTo>
                  <a:lnTo>
                    <a:pt x="4853114" y="1887435"/>
                  </a:lnTo>
                  <a:lnTo>
                    <a:pt x="4854130" y="1885416"/>
                  </a:lnTo>
                  <a:lnTo>
                    <a:pt x="4859667" y="1878342"/>
                  </a:lnTo>
                  <a:lnTo>
                    <a:pt x="4859667" y="1873288"/>
                  </a:lnTo>
                  <a:lnTo>
                    <a:pt x="4854626" y="1872792"/>
                  </a:lnTo>
                  <a:lnTo>
                    <a:pt x="4853114" y="1872792"/>
                  </a:lnTo>
                  <a:lnTo>
                    <a:pt x="4802124" y="1871776"/>
                  </a:lnTo>
                  <a:lnTo>
                    <a:pt x="4803572" y="1880514"/>
                  </a:lnTo>
                  <a:lnTo>
                    <a:pt x="4804321" y="1887880"/>
                  </a:lnTo>
                  <a:lnTo>
                    <a:pt x="4804600" y="1894001"/>
                  </a:lnTo>
                  <a:lnTo>
                    <a:pt x="4804638" y="2053031"/>
                  </a:lnTo>
                  <a:lnTo>
                    <a:pt x="4721326" y="2053031"/>
                  </a:lnTo>
                  <a:lnTo>
                    <a:pt x="4721326" y="2075764"/>
                  </a:lnTo>
                  <a:lnTo>
                    <a:pt x="4764748" y="2075764"/>
                  </a:lnTo>
                  <a:lnTo>
                    <a:pt x="4764671" y="2132304"/>
                  </a:lnTo>
                  <a:lnTo>
                    <a:pt x="4761306" y="2200694"/>
                  </a:lnTo>
                  <a:lnTo>
                    <a:pt x="4750803" y="2249259"/>
                  </a:lnTo>
                  <a:lnTo>
                    <a:pt x="4733010" y="2284653"/>
                  </a:lnTo>
                  <a:lnTo>
                    <a:pt x="4707687" y="2315083"/>
                  </a:lnTo>
                  <a:lnTo>
                    <a:pt x="4727905" y="2332748"/>
                  </a:lnTo>
                  <a:lnTo>
                    <a:pt x="4755870" y="2306155"/>
                  </a:lnTo>
                  <a:lnTo>
                    <a:pt x="4779175" y="2275586"/>
                  </a:lnTo>
                  <a:lnTo>
                    <a:pt x="4796942" y="2236711"/>
                  </a:lnTo>
                  <a:lnTo>
                    <a:pt x="4808245" y="2185174"/>
                  </a:lnTo>
                  <a:lnTo>
                    <a:pt x="4812220" y="2116645"/>
                  </a:lnTo>
                  <a:lnTo>
                    <a:pt x="4812220" y="2075764"/>
                  </a:lnTo>
                  <a:lnTo>
                    <a:pt x="4832413" y="2075764"/>
                  </a:lnTo>
                  <a:lnTo>
                    <a:pt x="4832413" y="2258530"/>
                  </a:lnTo>
                  <a:lnTo>
                    <a:pt x="4825022" y="2261768"/>
                  </a:lnTo>
                  <a:lnTo>
                    <a:pt x="4810264" y="2268042"/>
                  </a:lnTo>
                  <a:lnTo>
                    <a:pt x="4805146" y="2270150"/>
                  </a:lnTo>
                  <a:lnTo>
                    <a:pt x="4826863" y="2309025"/>
                  </a:lnTo>
                  <a:lnTo>
                    <a:pt x="4830394" y="2309520"/>
                  </a:lnTo>
                  <a:lnTo>
                    <a:pt x="4839982" y="2309520"/>
                  </a:lnTo>
                  <a:lnTo>
                    <a:pt x="4840986" y="2299932"/>
                  </a:lnTo>
                  <a:lnTo>
                    <a:pt x="4841506" y="2296909"/>
                  </a:lnTo>
                  <a:lnTo>
                    <a:pt x="4906759" y="2255697"/>
                  </a:lnTo>
                  <a:lnTo>
                    <a:pt x="4922151" y="2245576"/>
                  </a:lnTo>
                  <a:lnTo>
                    <a:pt x="4932680" y="2238337"/>
                  </a:lnTo>
                  <a:lnTo>
                    <a:pt x="4934890" y="2236825"/>
                  </a:lnTo>
                  <a:close/>
                </a:path>
                <a:path w="8946515" h="2346960">
                  <a:moveTo>
                    <a:pt x="5029517" y="1515973"/>
                  </a:moveTo>
                  <a:lnTo>
                    <a:pt x="5026977" y="1514462"/>
                  </a:lnTo>
                  <a:lnTo>
                    <a:pt x="5023955" y="1513954"/>
                  </a:lnTo>
                  <a:lnTo>
                    <a:pt x="4979530" y="1505864"/>
                  </a:lnTo>
                  <a:lnTo>
                    <a:pt x="4980025" y="1511427"/>
                  </a:lnTo>
                  <a:lnTo>
                    <a:pt x="4980533" y="1519504"/>
                  </a:lnTo>
                  <a:lnTo>
                    <a:pt x="4980444" y="1527581"/>
                  </a:lnTo>
                  <a:lnTo>
                    <a:pt x="4979733" y="1543227"/>
                  </a:lnTo>
                  <a:lnTo>
                    <a:pt x="4976749" y="1571129"/>
                  </a:lnTo>
                  <a:lnTo>
                    <a:pt x="4970742" y="1605648"/>
                  </a:lnTo>
                  <a:lnTo>
                    <a:pt x="4960848" y="1643202"/>
                  </a:lnTo>
                  <a:lnTo>
                    <a:pt x="4982540" y="1652295"/>
                  </a:lnTo>
                  <a:lnTo>
                    <a:pt x="4994465" y="1625561"/>
                  </a:lnTo>
                  <a:lnTo>
                    <a:pt x="5005273" y="1594853"/>
                  </a:lnTo>
                  <a:lnTo>
                    <a:pt x="5014938" y="1561693"/>
                  </a:lnTo>
                  <a:lnTo>
                    <a:pt x="5023459" y="1527581"/>
                  </a:lnTo>
                  <a:lnTo>
                    <a:pt x="5029517" y="1521536"/>
                  </a:lnTo>
                  <a:lnTo>
                    <a:pt x="5029517" y="1515973"/>
                  </a:lnTo>
                  <a:close/>
                </a:path>
                <a:path w="8946515" h="2346960">
                  <a:moveTo>
                    <a:pt x="5148669" y="1311478"/>
                  </a:moveTo>
                  <a:lnTo>
                    <a:pt x="5147132" y="1309979"/>
                  </a:lnTo>
                  <a:lnTo>
                    <a:pt x="5144617" y="1308468"/>
                  </a:lnTo>
                  <a:lnTo>
                    <a:pt x="5100180" y="1283716"/>
                  </a:lnTo>
                  <a:lnTo>
                    <a:pt x="5094490" y="1298600"/>
                  </a:lnTo>
                  <a:lnTo>
                    <a:pt x="5087886" y="1313002"/>
                  </a:lnTo>
                  <a:lnTo>
                    <a:pt x="5077968" y="1331569"/>
                  </a:lnTo>
                  <a:lnTo>
                    <a:pt x="5062321" y="1358950"/>
                  </a:lnTo>
                  <a:lnTo>
                    <a:pt x="5055070" y="1351711"/>
                  </a:lnTo>
                  <a:lnTo>
                    <a:pt x="5047437" y="1344244"/>
                  </a:lnTo>
                  <a:lnTo>
                    <a:pt x="5038966" y="1336230"/>
                  </a:lnTo>
                  <a:lnTo>
                    <a:pt x="5029517" y="1327645"/>
                  </a:lnTo>
                  <a:lnTo>
                    <a:pt x="5046535" y="1308468"/>
                  </a:lnTo>
                  <a:lnTo>
                    <a:pt x="5049012" y="1305674"/>
                  </a:lnTo>
                  <a:lnTo>
                    <a:pt x="5074196" y="1275257"/>
                  </a:lnTo>
                  <a:lnTo>
                    <a:pt x="5095964" y="1247698"/>
                  </a:lnTo>
                  <a:lnTo>
                    <a:pt x="5105235" y="1234236"/>
                  </a:lnTo>
                  <a:lnTo>
                    <a:pt x="5105235" y="1232712"/>
                  </a:lnTo>
                  <a:lnTo>
                    <a:pt x="5104739" y="1231201"/>
                  </a:lnTo>
                  <a:lnTo>
                    <a:pt x="5103215" y="1230706"/>
                  </a:lnTo>
                  <a:lnTo>
                    <a:pt x="5054752" y="1211516"/>
                  </a:lnTo>
                  <a:lnTo>
                    <a:pt x="5046611" y="1237805"/>
                  </a:lnTo>
                  <a:lnTo>
                    <a:pt x="5035435" y="1261694"/>
                  </a:lnTo>
                  <a:lnTo>
                    <a:pt x="5021796" y="1284719"/>
                  </a:lnTo>
                  <a:lnTo>
                    <a:pt x="5006276" y="1308468"/>
                  </a:lnTo>
                  <a:lnTo>
                    <a:pt x="4999406" y="1303045"/>
                  </a:lnTo>
                  <a:lnTo>
                    <a:pt x="4993348" y="1298486"/>
                  </a:lnTo>
                  <a:lnTo>
                    <a:pt x="4987175" y="1294117"/>
                  </a:lnTo>
                  <a:lnTo>
                    <a:pt x="4980025" y="1289278"/>
                  </a:lnTo>
                  <a:lnTo>
                    <a:pt x="4965382" y="1308468"/>
                  </a:lnTo>
                  <a:lnTo>
                    <a:pt x="4976977" y="1318983"/>
                  </a:lnTo>
                  <a:lnTo>
                    <a:pt x="4993843" y="1336306"/>
                  </a:lnTo>
                  <a:lnTo>
                    <a:pt x="5014976" y="1361465"/>
                  </a:lnTo>
                  <a:lnTo>
                    <a:pt x="5039601" y="1395806"/>
                  </a:lnTo>
                  <a:lnTo>
                    <a:pt x="5028374" y="1413154"/>
                  </a:lnTo>
                  <a:lnTo>
                    <a:pt x="4995862" y="1443570"/>
                  </a:lnTo>
                  <a:lnTo>
                    <a:pt x="4967884" y="1444815"/>
                  </a:lnTo>
                  <a:lnTo>
                    <a:pt x="5141595" y="1444777"/>
                  </a:lnTo>
                  <a:lnTo>
                    <a:pt x="5140020" y="1442110"/>
                  </a:lnTo>
                  <a:lnTo>
                    <a:pt x="5138572" y="1439735"/>
                  </a:lnTo>
                  <a:lnTo>
                    <a:pt x="5128095" y="1422438"/>
                  </a:lnTo>
                  <a:lnTo>
                    <a:pt x="5117109" y="1404848"/>
                  </a:lnTo>
                  <a:lnTo>
                    <a:pt x="5108778" y="1392275"/>
                  </a:lnTo>
                  <a:lnTo>
                    <a:pt x="5088572" y="1401356"/>
                  </a:lnTo>
                  <a:lnTo>
                    <a:pt x="5092192" y="1409661"/>
                  </a:lnTo>
                  <a:lnTo>
                    <a:pt x="5095519" y="1417459"/>
                  </a:lnTo>
                  <a:lnTo>
                    <a:pt x="5098669" y="1425143"/>
                  </a:lnTo>
                  <a:lnTo>
                    <a:pt x="5101717" y="1433169"/>
                  </a:lnTo>
                  <a:lnTo>
                    <a:pt x="5084851" y="1435544"/>
                  </a:lnTo>
                  <a:lnTo>
                    <a:pt x="5070221" y="1437398"/>
                  </a:lnTo>
                  <a:lnTo>
                    <a:pt x="5057203" y="1438783"/>
                  </a:lnTo>
                  <a:lnTo>
                    <a:pt x="5045164" y="1439735"/>
                  </a:lnTo>
                  <a:lnTo>
                    <a:pt x="5065687" y="1416240"/>
                  </a:lnTo>
                  <a:lnTo>
                    <a:pt x="5093881" y="1382052"/>
                  </a:lnTo>
                  <a:lnTo>
                    <a:pt x="5112372" y="1358950"/>
                  </a:lnTo>
                  <a:lnTo>
                    <a:pt x="5121707" y="1347292"/>
                  </a:lnTo>
                  <a:lnTo>
                    <a:pt x="5141099" y="1322095"/>
                  </a:lnTo>
                  <a:lnTo>
                    <a:pt x="5143093" y="1320584"/>
                  </a:lnTo>
                  <a:lnTo>
                    <a:pt x="5148669" y="1318056"/>
                  </a:lnTo>
                  <a:lnTo>
                    <a:pt x="5148669" y="1311478"/>
                  </a:lnTo>
                  <a:close/>
                </a:path>
                <a:path w="8946515" h="2346960">
                  <a:moveTo>
                    <a:pt x="5164810" y="1607858"/>
                  </a:moveTo>
                  <a:lnTo>
                    <a:pt x="5156314" y="1584934"/>
                  </a:lnTo>
                  <a:lnTo>
                    <a:pt x="5144122" y="1555038"/>
                  </a:lnTo>
                  <a:lnTo>
                    <a:pt x="5131168" y="1525435"/>
                  </a:lnTo>
                  <a:lnTo>
                    <a:pt x="5120398" y="1503349"/>
                  </a:lnTo>
                  <a:lnTo>
                    <a:pt x="5095646" y="1511427"/>
                  </a:lnTo>
                  <a:lnTo>
                    <a:pt x="5104777" y="1548739"/>
                  </a:lnTo>
                  <a:lnTo>
                    <a:pt x="5110734" y="1581607"/>
                  </a:lnTo>
                  <a:lnTo>
                    <a:pt x="5114328" y="1608416"/>
                  </a:lnTo>
                  <a:lnTo>
                    <a:pt x="5116347" y="1627555"/>
                  </a:lnTo>
                  <a:lnTo>
                    <a:pt x="5164810" y="1607858"/>
                  </a:lnTo>
                  <a:close/>
                </a:path>
                <a:path w="8946515" h="2346960">
                  <a:moveTo>
                    <a:pt x="5174716" y="1891474"/>
                  </a:moveTo>
                  <a:lnTo>
                    <a:pt x="4923802" y="1891474"/>
                  </a:lnTo>
                  <a:lnTo>
                    <a:pt x="4923802" y="1932368"/>
                  </a:lnTo>
                  <a:lnTo>
                    <a:pt x="4885423" y="1920252"/>
                  </a:lnTo>
                  <a:lnTo>
                    <a:pt x="4884064" y="1946325"/>
                  </a:lnTo>
                  <a:lnTo>
                    <a:pt x="4879492" y="1972132"/>
                  </a:lnTo>
                  <a:lnTo>
                    <a:pt x="4872088" y="1997354"/>
                  </a:lnTo>
                  <a:lnTo>
                    <a:pt x="4862207" y="2021738"/>
                  </a:lnTo>
                  <a:lnTo>
                    <a:pt x="4885423" y="2034857"/>
                  </a:lnTo>
                  <a:lnTo>
                    <a:pt x="4899876" y="2010829"/>
                  </a:lnTo>
                  <a:lnTo>
                    <a:pt x="4910861" y="1988794"/>
                  </a:lnTo>
                  <a:lnTo>
                    <a:pt x="4918735" y="1969960"/>
                  </a:lnTo>
                  <a:lnTo>
                    <a:pt x="4923802" y="1955584"/>
                  </a:lnTo>
                  <a:lnTo>
                    <a:pt x="4923802" y="1987905"/>
                  </a:lnTo>
                  <a:lnTo>
                    <a:pt x="4970767" y="1987905"/>
                  </a:lnTo>
                  <a:lnTo>
                    <a:pt x="4970767" y="1955584"/>
                  </a:lnTo>
                  <a:lnTo>
                    <a:pt x="4970767" y="1932368"/>
                  </a:lnTo>
                  <a:lnTo>
                    <a:pt x="4970767" y="1914194"/>
                  </a:lnTo>
                  <a:lnTo>
                    <a:pt x="5127269" y="1914194"/>
                  </a:lnTo>
                  <a:lnTo>
                    <a:pt x="5127269" y="1987905"/>
                  </a:lnTo>
                  <a:lnTo>
                    <a:pt x="5174716" y="1987905"/>
                  </a:lnTo>
                  <a:lnTo>
                    <a:pt x="5174716" y="1914194"/>
                  </a:lnTo>
                  <a:lnTo>
                    <a:pt x="5174716" y="1891474"/>
                  </a:lnTo>
                  <a:close/>
                </a:path>
                <a:path w="8946515" h="2346960">
                  <a:moveTo>
                    <a:pt x="5185829" y="2246414"/>
                  </a:moveTo>
                  <a:lnTo>
                    <a:pt x="5072761" y="2246414"/>
                  </a:lnTo>
                  <a:lnTo>
                    <a:pt x="5072761" y="2211070"/>
                  </a:lnTo>
                  <a:lnTo>
                    <a:pt x="5165649" y="2211070"/>
                  </a:lnTo>
                  <a:lnTo>
                    <a:pt x="5165649" y="2188349"/>
                  </a:lnTo>
                  <a:lnTo>
                    <a:pt x="5165649" y="2132304"/>
                  </a:lnTo>
                  <a:lnTo>
                    <a:pt x="5165649" y="2109597"/>
                  </a:lnTo>
                  <a:lnTo>
                    <a:pt x="5165649" y="2055063"/>
                  </a:lnTo>
                  <a:lnTo>
                    <a:pt x="5165649" y="2032838"/>
                  </a:lnTo>
                  <a:lnTo>
                    <a:pt x="5120208" y="2032838"/>
                  </a:lnTo>
                  <a:lnTo>
                    <a:pt x="5120208" y="2055063"/>
                  </a:lnTo>
                  <a:lnTo>
                    <a:pt x="5120208" y="2109597"/>
                  </a:lnTo>
                  <a:lnTo>
                    <a:pt x="5120208" y="2132304"/>
                  </a:lnTo>
                  <a:lnTo>
                    <a:pt x="5120208" y="2188349"/>
                  </a:lnTo>
                  <a:lnTo>
                    <a:pt x="5072761" y="2188349"/>
                  </a:lnTo>
                  <a:lnTo>
                    <a:pt x="5072761" y="2132304"/>
                  </a:lnTo>
                  <a:lnTo>
                    <a:pt x="5120208" y="2132304"/>
                  </a:lnTo>
                  <a:lnTo>
                    <a:pt x="5120208" y="2109597"/>
                  </a:lnTo>
                  <a:lnTo>
                    <a:pt x="5072761" y="2109597"/>
                  </a:lnTo>
                  <a:lnTo>
                    <a:pt x="5072761" y="2055063"/>
                  </a:lnTo>
                  <a:lnTo>
                    <a:pt x="5120208" y="2055063"/>
                  </a:lnTo>
                  <a:lnTo>
                    <a:pt x="5120208" y="2032838"/>
                  </a:lnTo>
                  <a:lnTo>
                    <a:pt x="5072761" y="2032838"/>
                  </a:lnTo>
                  <a:lnTo>
                    <a:pt x="5072761" y="1996998"/>
                  </a:lnTo>
                  <a:lnTo>
                    <a:pt x="5121211" y="1996998"/>
                  </a:lnTo>
                  <a:lnTo>
                    <a:pt x="5121211" y="1974786"/>
                  </a:lnTo>
                  <a:lnTo>
                    <a:pt x="5072761" y="1974786"/>
                  </a:lnTo>
                  <a:lnTo>
                    <a:pt x="5072761" y="1946516"/>
                  </a:lnTo>
                  <a:lnTo>
                    <a:pt x="5076279" y="1943989"/>
                  </a:lnTo>
                  <a:lnTo>
                    <a:pt x="5080317" y="1939937"/>
                  </a:lnTo>
                  <a:lnTo>
                    <a:pt x="5080317" y="1931873"/>
                  </a:lnTo>
                  <a:lnTo>
                    <a:pt x="5077777" y="1930857"/>
                  </a:lnTo>
                  <a:lnTo>
                    <a:pt x="5021758" y="1930857"/>
                  </a:lnTo>
                  <a:lnTo>
                    <a:pt x="5022494" y="1936178"/>
                  </a:lnTo>
                  <a:lnTo>
                    <a:pt x="5023142" y="1941652"/>
                  </a:lnTo>
                  <a:lnTo>
                    <a:pt x="5023599" y="1948535"/>
                  </a:lnTo>
                  <a:lnTo>
                    <a:pt x="5023713" y="1954657"/>
                  </a:lnTo>
                  <a:lnTo>
                    <a:pt x="5023777" y="1974786"/>
                  </a:lnTo>
                  <a:lnTo>
                    <a:pt x="4976800" y="1974786"/>
                  </a:lnTo>
                  <a:lnTo>
                    <a:pt x="4976800" y="1996998"/>
                  </a:lnTo>
                  <a:lnTo>
                    <a:pt x="5023777" y="1996998"/>
                  </a:lnTo>
                  <a:lnTo>
                    <a:pt x="5023777" y="2032838"/>
                  </a:lnTo>
                  <a:lnTo>
                    <a:pt x="5023777" y="2055063"/>
                  </a:lnTo>
                  <a:lnTo>
                    <a:pt x="5023777" y="2109584"/>
                  </a:lnTo>
                  <a:lnTo>
                    <a:pt x="5023777" y="2132304"/>
                  </a:lnTo>
                  <a:lnTo>
                    <a:pt x="5023777" y="2188349"/>
                  </a:lnTo>
                  <a:lnTo>
                    <a:pt x="4980343" y="2188349"/>
                  </a:lnTo>
                  <a:lnTo>
                    <a:pt x="4980343" y="2132304"/>
                  </a:lnTo>
                  <a:lnTo>
                    <a:pt x="5023777" y="2132304"/>
                  </a:lnTo>
                  <a:lnTo>
                    <a:pt x="5023777" y="2109584"/>
                  </a:lnTo>
                  <a:lnTo>
                    <a:pt x="4980343" y="2109584"/>
                  </a:lnTo>
                  <a:lnTo>
                    <a:pt x="4980343" y="2055063"/>
                  </a:lnTo>
                  <a:lnTo>
                    <a:pt x="5023777" y="2055063"/>
                  </a:lnTo>
                  <a:lnTo>
                    <a:pt x="5023777" y="2032838"/>
                  </a:lnTo>
                  <a:lnTo>
                    <a:pt x="4934890" y="2032838"/>
                  </a:lnTo>
                  <a:lnTo>
                    <a:pt x="4934890" y="2211070"/>
                  </a:lnTo>
                  <a:lnTo>
                    <a:pt x="5023777" y="2211070"/>
                  </a:lnTo>
                  <a:lnTo>
                    <a:pt x="5023777" y="2246414"/>
                  </a:lnTo>
                  <a:lnTo>
                    <a:pt x="4921783" y="2246414"/>
                  </a:lnTo>
                  <a:lnTo>
                    <a:pt x="4921783" y="2269134"/>
                  </a:lnTo>
                  <a:lnTo>
                    <a:pt x="5023777" y="2269134"/>
                  </a:lnTo>
                  <a:lnTo>
                    <a:pt x="5023777" y="2339327"/>
                  </a:lnTo>
                  <a:lnTo>
                    <a:pt x="5072761" y="2339327"/>
                  </a:lnTo>
                  <a:lnTo>
                    <a:pt x="5072761" y="2269134"/>
                  </a:lnTo>
                  <a:lnTo>
                    <a:pt x="5185829" y="2269134"/>
                  </a:lnTo>
                  <a:lnTo>
                    <a:pt x="5185829" y="2246414"/>
                  </a:lnTo>
                  <a:close/>
                </a:path>
                <a:path w="8946515" h="2346960">
                  <a:moveTo>
                    <a:pt x="5435943" y="1278166"/>
                  </a:moveTo>
                  <a:lnTo>
                    <a:pt x="5314277" y="1278166"/>
                  </a:lnTo>
                  <a:lnTo>
                    <a:pt x="5314277" y="1232217"/>
                  </a:lnTo>
                  <a:lnTo>
                    <a:pt x="5318315" y="1230210"/>
                  </a:lnTo>
                  <a:lnTo>
                    <a:pt x="5321846" y="1227683"/>
                  </a:lnTo>
                  <a:lnTo>
                    <a:pt x="5321846" y="1219593"/>
                  </a:lnTo>
                  <a:lnTo>
                    <a:pt x="5316791" y="1217574"/>
                  </a:lnTo>
                  <a:lnTo>
                    <a:pt x="5314277" y="1217574"/>
                  </a:lnTo>
                  <a:lnTo>
                    <a:pt x="5260746" y="1215047"/>
                  </a:lnTo>
                  <a:lnTo>
                    <a:pt x="5262372" y="1223264"/>
                  </a:lnTo>
                  <a:lnTo>
                    <a:pt x="5263464" y="1230769"/>
                  </a:lnTo>
                  <a:lnTo>
                    <a:pt x="5264086" y="1237983"/>
                  </a:lnTo>
                  <a:lnTo>
                    <a:pt x="5264289" y="1245349"/>
                  </a:lnTo>
                  <a:lnTo>
                    <a:pt x="5264289" y="1278166"/>
                  </a:lnTo>
                  <a:lnTo>
                    <a:pt x="5150167" y="1278166"/>
                  </a:lnTo>
                  <a:lnTo>
                    <a:pt x="5150167" y="1300378"/>
                  </a:lnTo>
                  <a:lnTo>
                    <a:pt x="5200675" y="1300378"/>
                  </a:lnTo>
                  <a:lnTo>
                    <a:pt x="5181473" y="1312494"/>
                  </a:lnTo>
                  <a:lnTo>
                    <a:pt x="5192471" y="1330667"/>
                  </a:lnTo>
                  <a:lnTo>
                    <a:pt x="5202428" y="1348968"/>
                  </a:lnTo>
                  <a:lnTo>
                    <a:pt x="5211292" y="1367167"/>
                  </a:lnTo>
                  <a:lnTo>
                    <a:pt x="5218836" y="1384693"/>
                  </a:lnTo>
                  <a:lnTo>
                    <a:pt x="5151183" y="1384693"/>
                  </a:lnTo>
                  <a:lnTo>
                    <a:pt x="5151183" y="1460931"/>
                  </a:lnTo>
                  <a:lnTo>
                    <a:pt x="5149088" y="1457388"/>
                  </a:lnTo>
                  <a:lnTo>
                    <a:pt x="5141620" y="1444815"/>
                  </a:lnTo>
                  <a:lnTo>
                    <a:pt x="4967884" y="1444815"/>
                  </a:lnTo>
                  <a:lnTo>
                    <a:pt x="4957305" y="1444815"/>
                  </a:lnTo>
                  <a:lnTo>
                    <a:pt x="4963884" y="1486179"/>
                  </a:lnTo>
                  <a:lnTo>
                    <a:pt x="4964379" y="1490726"/>
                  </a:lnTo>
                  <a:lnTo>
                    <a:pt x="4968913" y="1492745"/>
                  </a:lnTo>
                  <a:lnTo>
                    <a:pt x="4978527" y="1492745"/>
                  </a:lnTo>
                  <a:lnTo>
                    <a:pt x="4980025" y="1482648"/>
                  </a:lnTo>
                  <a:lnTo>
                    <a:pt x="4980533" y="1480121"/>
                  </a:lnTo>
                  <a:lnTo>
                    <a:pt x="4990884" y="1478495"/>
                  </a:lnTo>
                  <a:lnTo>
                    <a:pt x="5034051" y="1471041"/>
                  </a:lnTo>
                  <a:lnTo>
                    <a:pt x="5034051" y="1684096"/>
                  </a:lnTo>
                  <a:lnTo>
                    <a:pt x="5082019" y="1684096"/>
                  </a:lnTo>
                  <a:lnTo>
                    <a:pt x="5082019" y="1471041"/>
                  </a:lnTo>
                  <a:lnTo>
                    <a:pt x="5082019" y="1462951"/>
                  </a:lnTo>
                  <a:lnTo>
                    <a:pt x="5110785" y="1457388"/>
                  </a:lnTo>
                  <a:lnTo>
                    <a:pt x="5112931" y="1464703"/>
                  </a:lnTo>
                  <a:lnTo>
                    <a:pt x="5115077" y="1472298"/>
                  </a:lnTo>
                  <a:lnTo>
                    <a:pt x="5120881" y="1493240"/>
                  </a:lnTo>
                  <a:lnTo>
                    <a:pt x="5159260" y="1474558"/>
                  </a:lnTo>
                  <a:lnTo>
                    <a:pt x="5157762" y="1472044"/>
                  </a:lnTo>
                  <a:lnTo>
                    <a:pt x="5156238" y="1469009"/>
                  </a:lnTo>
                  <a:lnTo>
                    <a:pt x="5199659" y="1469009"/>
                  </a:lnTo>
                  <a:lnTo>
                    <a:pt x="5199659" y="1460931"/>
                  </a:lnTo>
                  <a:lnTo>
                    <a:pt x="5199659" y="1406918"/>
                  </a:lnTo>
                  <a:lnTo>
                    <a:pt x="5264785" y="1406918"/>
                  </a:lnTo>
                  <a:lnTo>
                    <a:pt x="5264785" y="1476578"/>
                  </a:lnTo>
                  <a:lnTo>
                    <a:pt x="5184508" y="1476578"/>
                  </a:lnTo>
                  <a:lnTo>
                    <a:pt x="5184508" y="1656829"/>
                  </a:lnTo>
                  <a:lnTo>
                    <a:pt x="5228425" y="1656829"/>
                  </a:lnTo>
                  <a:lnTo>
                    <a:pt x="5228425" y="1499311"/>
                  </a:lnTo>
                  <a:lnTo>
                    <a:pt x="5264785" y="1499311"/>
                  </a:lnTo>
                  <a:lnTo>
                    <a:pt x="5264785" y="1684096"/>
                  </a:lnTo>
                  <a:lnTo>
                    <a:pt x="5313273" y="1684096"/>
                  </a:lnTo>
                  <a:lnTo>
                    <a:pt x="5313273" y="1499311"/>
                  </a:lnTo>
                  <a:lnTo>
                    <a:pt x="5349100" y="1499311"/>
                  </a:lnTo>
                  <a:lnTo>
                    <a:pt x="5349100" y="1630083"/>
                  </a:lnTo>
                  <a:lnTo>
                    <a:pt x="5337492" y="1630083"/>
                  </a:lnTo>
                  <a:lnTo>
                    <a:pt x="5333974" y="1629575"/>
                  </a:lnTo>
                  <a:lnTo>
                    <a:pt x="5322849" y="1627555"/>
                  </a:lnTo>
                  <a:lnTo>
                    <a:pt x="5329415" y="1653298"/>
                  </a:lnTo>
                  <a:lnTo>
                    <a:pt x="5355653" y="1653298"/>
                  </a:lnTo>
                  <a:lnTo>
                    <a:pt x="5377446" y="1651584"/>
                  </a:lnTo>
                  <a:lnTo>
                    <a:pt x="5389435" y="1645285"/>
                  </a:lnTo>
                  <a:lnTo>
                    <a:pt x="5394515" y="1632635"/>
                  </a:lnTo>
                  <a:lnTo>
                    <a:pt x="5394642" y="1630083"/>
                  </a:lnTo>
                  <a:lnTo>
                    <a:pt x="5395557" y="1611896"/>
                  </a:lnTo>
                  <a:lnTo>
                    <a:pt x="5395557" y="1499311"/>
                  </a:lnTo>
                  <a:lnTo>
                    <a:pt x="5395557" y="1476578"/>
                  </a:lnTo>
                  <a:lnTo>
                    <a:pt x="5313273" y="1476578"/>
                  </a:lnTo>
                  <a:lnTo>
                    <a:pt x="5313273" y="1406918"/>
                  </a:lnTo>
                  <a:lnTo>
                    <a:pt x="5379402" y="1406918"/>
                  </a:lnTo>
                  <a:lnTo>
                    <a:pt x="5379402" y="1469009"/>
                  </a:lnTo>
                  <a:lnTo>
                    <a:pt x="5427878" y="1469009"/>
                  </a:lnTo>
                  <a:lnTo>
                    <a:pt x="5427878" y="1406918"/>
                  </a:lnTo>
                  <a:lnTo>
                    <a:pt x="5427878" y="1384693"/>
                  </a:lnTo>
                  <a:lnTo>
                    <a:pt x="5227421" y="1384693"/>
                  </a:lnTo>
                  <a:lnTo>
                    <a:pt x="5262765" y="1361465"/>
                  </a:lnTo>
                  <a:lnTo>
                    <a:pt x="5249392" y="1344828"/>
                  </a:lnTo>
                  <a:lnTo>
                    <a:pt x="5232984" y="1326756"/>
                  </a:lnTo>
                  <a:lnTo>
                    <a:pt x="5217325" y="1310779"/>
                  </a:lnTo>
                  <a:lnTo>
                    <a:pt x="5206225" y="1300378"/>
                  </a:lnTo>
                  <a:lnTo>
                    <a:pt x="5353634" y="1300378"/>
                  </a:lnTo>
                  <a:lnTo>
                    <a:pt x="5350688" y="1313002"/>
                  </a:lnTo>
                  <a:lnTo>
                    <a:pt x="5345633" y="1328775"/>
                  </a:lnTo>
                  <a:lnTo>
                    <a:pt x="5337238" y="1347812"/>
                  </a:lnTo>
                  <a:lnTo>
                    <a:pt x="5324360" y="1370050"/>
                  </a:lnTo>
                  <a:lnTo>
                    <a:pt x="5350624" y="1383690"/>
                  </a:lnTo>
                  <a:lnTo>
                    <a:pt x="5357596" y="1377226"/>
                  </a:lnTo>
                  <a:lnTo>
                    <a:pt x="5368861" y="1366139"/>
                  </a:lnTo>
                  <a:lnTo>
                    <a:pt x="5382501" y="1351457"/>
                  </a:lnTo>
                  <a:lnTo>
                    <a:pt x="5396573" y="1334198"/>
                  </a:lnTo>
                  <a:lnTo>
                    <a:pt x="5399608" y="1333195"/>
                  </a:lnTo>
                  <a:lnTo>
                    <a:pt x="5408193" y="1330667"/>
                  </a:lnTo>
                  <a:lnTo>
                    <a:pt x="5408193" y="1322590"/>
                  </a:lnTo>
                  <a:lnTo>
                    <a:pt x="5405145" y="1320076"/>
                  </a:lnTo>
                  <a:lnTo>
                    <a:pt x="5404142" y="1319568"/>
                  </a:lnTo>
                  <a:lnTo>
                    <a:pt x="5360721" y="1300378"/>
                  </a:lnTo>
                  <a:lnTo>
                    <a:pt x="5435943" y="1300378"/>
                  </a:lnTo>
                  <a:lnTo>
                    <a:pt x="5435943" y="1278166"/>
                  </a:lnTo>
                  <a:close/>
                </a:path>
                <a:path w="8946515" h="2346960">
                  <a:moveTo>
                    <a:pt x="5630557" y="2019719"/>
                  </a:moveTo>
                  <a:lnTo>
                    <a:pt x="5606694" y="2025078"/>
                  </a:lnTo>
                  <a:lnTo>
                    <a:pt x="5582082" y="2029307"/>
                  </a:lnTo>
                  <a:lnTo>
                    <a:pt x="5556720" y="2032787"/>
                  </a:lnTo>
                  <a:lnTo>
                    <a:pt x="5530583" y="2035873"/>
                  </a:lnTo>
                  <a:lnTo>
                    <a:pt x="5506351" y="1979828"/>
                  </a:lnTo>
                  <a:lnTo>
                    <a:pt x="5526506" y="1978342"/>
                  </a:lnTo>
                  <a:lnTo>
                    <a:pt x="5550967" y="1976234"/>
                  </a:lnTo>
                  <a:lnTo>
                    <a:pt x="5576862" y="1973656"/>
                  </a:lnTo>
                  <a:lnTo>
                    <a:pt x="5601284" y="1970735"/>
                  </a:lnTo>
                  <a:lnTo>
                    <a:pt x="5598236" y="1936902"/>
                  </a:lnTo>
                  <a:lnTo>
                    <a:pt x="5574208" y="1944154"/>
                  </a:lnTo>
                  <a:lnTo>
                    <a:pt x="5545340" y="1949411"/>
                  </a:lnTo>
                  <a:lnTo>
                    <a:pt x="5517439" y="1952955"/>
                  </a:lnTo>
                  <a:lnTo>
                    <a:pt x="5496255" y="1955088"/>
                  </a:lnTo>
                  <a:lnTo>
                    <a:pt x="5483555" y="1923288"/>
                  </a:lnTo>
                  <a:lnTo>
                    <a:pt x="5476583" y="1904403"/>
                  </a:lnTo>
                  <a:lnTo>
                    <a:pt x="5473535" y="1892985"/>
                  </a:lnTo>
                  <a:lnTo>
                    <a:pt x="5473039" y="1883905"/>
                  </a:lnTo>
                  <a:lnTo>
                    <a:pt x="5472519" y="1882889"/>
                  </a:lnTo>
                  <a:lnTo>
                    <a:pt x="5466969" y="1882889"/>
                  </a:lnTo>
                  <a:lnTo>
                    <a:pt x="5462930" y="1883905"/>
                  </a:lnTo>
                  <a:lnTo>
                    <a:pt x="5460390" y="1884413"/>
                  </a:lnTo>
                  <a:lnTo>
                    <a:pt x="5411927" y="1897532"/>
                  </a:lnTo>
                  <a:lnTo>
                    <a:pt x="5440210" y="1958632"/>
                  </a:lnTo>
                  <a:lnTo>
                    <a:pt x="5411190" y="1960168"/>
                  </a:lnTo>
                  <a:lnTo>
                    <a:pt x="5387632" y="1961083"/>
                  </a:lnTo>
                  <a:lnTo>
                    <a:pt x="5370411" y="1961540"/>
                  </a:lnTo>
                  <a:lnTo>
                    <a:pt x="5360441" y="1961654"/>
                  </a:lnTo>
                  <a:lnTo>
                    <a:pt x="5349926" y="1961476"/>
                  </a:lnTo>
                  <a:lnTo>
                    <a:pt x="5335879" y="1960956"/>
                  </a:lnTo>
                  <a:lnTo>
                    <a:pt x="5297322" y="1959127"/>
                  </a:lnTo>
                  <a:lnTo>
                    <a:pt x="5299341" y="1990940"/>
                  </a:lnTo>
                  <a:lnTo>
                    <a:pt x="5340604" y="1989759"/>
                  </a:lnTo>
                  <a:lnTo>
                    <a:pt x="5380367" y="1987969"/>
                  </a:lnTo>
                  <a:lnTo>
                    <a:pt x="5417477" y="1985899"/>
                  </a:lnTo>
                  <a:lnTo>
                    <a:pt x="5450802" y="1983879"/>
                  </a:lnTo>
                  <a:lnTo>
                    <a:pt x="5476037" y="2039912"/>
                  </a:lnTo>
                  <a:lnTo>
                    <a:pt x="5459044" y="2041182"/>
                  </a:lnTo>
                  <a:lnTo>
                    <a:pt x="5435409" y="2042502"/>
                  </a:lnTo>
                  <a:lnTo>
                    <a:pt x="5407596" y="2043531"/>
                  </a:lnTo>
                  <a:lnTo>
                    <a:pt x="5378094" y="2043950"/>
                  </a:lnTo>
                  <a:lnTo>
                    <a:pt x="5360771" y="2043823"/>
                  </a:lnTo>
                  <a:lnTo>
                    <a:pt x="5336387" y="2043264"/>
                  </a:lnTo>
                  <a:lnTo>
                    <a:pt x="5306606" y="2042033"/>
                  </a:lnTo>
                  <a:lnTo>
                    <a:pt x="5273091" y="2039912"/>
                  </a:lnTo>
                  <a:lnTo>
                    <a:pt x="5275110" y="2072233"/>
                  </a:lnTo>
                  <a:lnTo>
                    <a:pt x="5319522" y="2071687"/>
                  </a:lnTo>
                  <a:lnTo>
                    <a:pt x="5366867" y="2070519"/>
                  </a:lnTo>
                  <a:lnTo>
                    <a:pt x="5421223" y="2068322"/>
                  </a:lnTo>
                  <a:lnTo>
                    <a:pt x="5486666" y="2064651"/>
                  </a:lnTo>
                  <a:lnTo>
                    <a:pt x="5519471" y="2140381"/>
                  </a:lnTo>
                  <a:lnTo>
                    <a:pt x="5484304" y="2133092"/>
                  </a:lnTo>
                  <a:lnTo>
                    <a:pt x="5456606" y="2129345"/>
                  </a:lnTo>
                  <a:lnTo>
                    <a:pt x="5437251" y="2127961"/>
                  </a:lnTo>
                  <a:lnTo>
                    <a:pt x="5427065" y="2127770"/>
                  </a:lnTo>
                  <a:lnTo>
                    <a:pt x="5371706" y="2134362"/>
                  </a:lnTo>
                  <a:lnTo>
                    <a:pt x="5325719" y="2153259"/>
                  </a:lnTo>
                  <a:lnTo>
                    <a:pt x="5294300" y="2183142"/>
                  </a:lnTo>
                  <a:lnTo>
                    <a:pt x="5282679" y="2222690"/>
                  </a:lnTo>
                  <a:lnTo>
                    <a:pt x="5291633" y="2259622"/>
                  </a:lnTo>
                  <a:lnTo>
                    <a:pt x="5319471" y="2290153"/>
                  </a:lnTo>
                  <a:lnTo>
                    <a:pt x="5367667" y="2310942"/>
                  </a:lnTo>
                  <a:lnTo>
                    <a:pt x="5437695" y="2318613"/>
                  </a:lnTo>
                  <a:lnTo>
                    <a:pt x="5452707" y="2318385"/>
                  </a:lnTo>
                  <a:lnTo>
                    <a:pt x="5483314" y="2316721"/>
                  </a:lnTo>
                  <a:lnTo>
                    <a:pt x="5524792" y="2312225"/>
                  </a:lnTo>
                  <a:lnTo>
                    <a:pt x="5572493" y="2303475"/>
                  </a:lnTo>
                  <a:lnTo>
                    <a:pt x="5565927" y="2265095"/>
                  </a:lnTo>
                  <a:lnTo>
                    <a:pt x="5518086" y="2278392"/>
                  </a:lnTo>
                  <a:lnTo>
                    <a:pt x="5481231" y="2285479"/>
                  </a:lnTo>
                  <a:lnTo>
                    <a:pt x="5455170" y="2288311"/>
                  </a:lnTo>
                  <a:lnTo>
                    <a:pt x="5439702" y="2288832"/>
                  </a:lnTo>
                  <a:lnTo>
                    <a:pt x="5402351" y="2285111"/>
                  </a:lnTo>
                  <a:lnTo>
                    <a:pt x="5371858" y="2273427"/>
                  </a:lnTo>
                  <a:lnTo>
                    <a:pt x="5351310" y="2253043"/>
                  </a:lnTo>
                  <a:lnTo>
                    <a:pt x="5343779" y="2223198"/>
                  </a:lnTo>
                  <a:lnTo>
                    <a:pt x="5350548" y="2194306"/>
                  </a:lnTo>
                  <a:lnTo>
                    <a:pt x="5369585" y="2173071"/>
                  </a:lnTo>
                  <a:lnTo>
                    <a:pt x="5398948" y="2160003"/>
                  </a:lnTo>
                  <a:lnTo>
                    <a:pt x="5436679" y="2155533"/>
                  </a:lnTo>
                  <a:lnTo>
                    <a:pt x="5464060" y="2157171"/>
                  </a:lnTo>
                  <a:lnTo>
                    <a:pt x="5490680" y="2162543"/>
                  </a:lnTo>
                  <a:lnTo>
                    <a:pt x="5517324" y="2172360"/>
                  </a:lnTo>
                  <a:lnTo>
                    <a:pt x="5544705" y="2187346"/>
                  </a:lnTo>
                  <a:lnTo>
                    <a:pt x="5587123" y="2158060"/>
                  </a:lnTo>
                  <a:lnTo>
                    <a:pt x="5578386" y="2140712"/>
                  </a:lnTo>
                  <a:lnTo>
                    <a:pt x="5569458" y="2122271"/>
                  </a:lnTo>
                  <a:lnTo>
                    <a:pt x="5557875" y="2097493"/>
                  </a:lnTo>
                  <a:lnTo>
                    <a:pt x="5541175" y="2061121"/>
                  </a:lnTo>
                  <a:lnTo>
                    <a:pt x="5573026" y="2058428"/>
                  </a:lnTo>
                  <a:lnTo>
                    <a:pt x="5595709" y="2056257"/>
                  </a:lnTo>
                  <a:lnTo>
                    <a:pt x="5630557" y="2052535"/>
                  </a:lnTo>
                  <a:lnTo>
                    <a:pt x="5630557" y="2019719"/>
                  </a:lnTo>
                  <a:close/>
                </a:path>
                <a:path w="8946515" h="2346960">
                  <a:moveTo>
                    <a:pt x="5893651" y="1586649"/>
                  </a:moveTo>
                  <a:lnTo>
                    <a:pt x="5851296" y="1557782"/>
                  </a:lnTo>
                  <a:lnTo>
                    <a:pt x="5839155" y="1550809"/>
                  </a:lnTo>
                  <a:lnTo>
                    <a:pt x="5815330" y="1537106"/>
                  </a:lnTo>
                  <a:lnTo>
                    <a:pt x="5806211" y="1533144"/>
                  </a:lnTo>
                  <a:lnTo>
                    <a:pt x="5781535" y="1522399"/>
                  </a:lnTo>
                  <a:lnTo>
                    <a:pt x="5745708" y="1511427"/>
                  </a:lnTo>
                  <a:lnTo>
                    <a:pt x="5744959" y="1487843"/>
                  </a:lnTo>
                  <a:lnTo>
                    <a:pt x="5744261" y="1463268"/>
                  </a:lnTo>
                  <a:lnTo>
                    <a:pt x="5743206" y="1425079"/>
                  </a:lnTo>
                  <a:lnTo>
                    <a:pt x="5743194" y="1424597"/>
                  </a:lnTo>
                  <a:lnTo>
                    <a:pt x="5844438" y="1425435"/>
                  </a:lnTo>
                  <a:lnTo>
                    <a:pt x="5874474" y="1426603"/>
                  </a:lnTo>
                  <a:lnTo>
                    <a:pt x="5874474" y="1424597"/>
                  </a:lnTo>
                  <a:lnTo>
                    <a:pt x="5874474" y="1400352"/>
                  </a:lnTo>
                  <a:lnTo>
                    <a:pt x="5874474" y="1399844"/>
                  </a:lnTo>
                  <a:lnTo>
                    <a:pt x="5874474" y="1393278"/>
                  </a:lnTo>
                  <a:lnTo>
                    <a:pt x="5851385" y="1395361"/>
                  </a:lnTo>
                  <a:lnTo>
                    <a:pt x="5824232" y="1397127"/>
                  </a:lnTo>
                  <a:lnTo>
                    <a:pt x="5789117" y="1398600"/>
                  </a:lnTo>
                  <a:lnTo>
                    <a:pt x="5742190" y="1399844"/>
                  </a:lnTo>
                  <a:lnTo>
                    <a:pt x="5742102" y="1385290"/>
                  </a:lnTo>
                  <a:lnTo>
                    <a:pt x="5741746" y="1351635"/>
                  </a:lnTo>
                  <a:lnTo>
                    <a:pt x="5741670" y="1331683"/>
                  </a:lnTo>
                  <a:lnTo>
                    <a:pt x="5849671" y="1330540"/>
                  </a:lnTo>
                  <a:lnTo>
                    <a:pt x="5881027" y="1330667"/>
                  </a:lnTo>
                  <a:lnTo>
                    <a:pt x="5881027" y="1330540"/>
                  </a:lnTo>
                  <a:lnTo>
                    <a:pt x="5881027" y="1307579"/>
                  </a:lnTo>
                  <a:lnTo>
                    <a:pt x="5881027" y="1306436"/>
                  </a:lnTo>
                  <a:lnTo>
                    <a:pt x="5881027" y="1298359"/>
                  </a:lnTo>
                  <a:lnTo>
                    <a:pt x="5863590" y="1300327"/>
                  </a:lnTo>
                  <a:lnTo>
                    <a:pt x="5838863" y="1302397"/>
                  </a:lnTo>
                  <a:lnTo>
                    <a:pt x="5800522" y="1304467"/>
                  </a:lnTo>
                  <a:lnTo>
                    <a:pt x="5742190" y="1306436"/>
                  </a:lnTo>
                  <a:lnTo>
                    <a:pt x="5742292" y="1293964"/>
                  </a:lnTo>
                  <a:lnTo>
                    <a:pt x="5744210" y="1248879"/>
                  </a:lnTo>
                  <a:lnTo>
                    <a:pt x="5747651" y="1240980"/>
                  </a:lnTo>
                  <a:lnTo>
                    <a:pt x="5747740" y="1236256"/>
                  </a:lnTo>
                  <a:lnTo>
                    <a:pt x="5744210" y="1235240"/>
                  </a:lnTo>
                  <a:lnTo>
                    <a:pt x="5738152" y="1234744"/>
                  </a:lnTo>
                  <a:lnTo>
                    <a:pt x="5692279" y="1230160"/>
                  </a:lnTo>
                  <a:lnTo>
                    <a:pt x="5692279" y="1571180"/>
                  </a:lnTo>
                  <a:lnTo>
                    <a:pt x="5692013" y="1585328"/>
                  </a:lnTo>
                  <a:lnTo>
                    <a:pt x="5671236" y="1627860"/>
                  </a:lnTo>
                  <a:lnTo>
                    <a:pt x="5636641" y="1635620"/>
                  </a:lnTo>
                  <a:lnTo>
                    <a:pt x="5612511" y="1632331"/>
                  </a:lnTo>
                  <a:lnTo>
                    <a:pt x="5593867" y="1623263"/>
                  </a:lnTo>
                  <a:lnTo>
                    <a:pt x="5581840" y="1609648"/>
                  </a:lnTo>
                  <a:lnTo>
                    <a:pt x="5577586" y="1592719"/>
                  </a:lnTo>
                  <a:lnTo>
                    <a:pt x="5585244" y="1568488"/>
                  </a:lnTo>
                  <a:lnTo>
                    <a:pt x="5634444" y="1537474"/>
                  </a:lnTo>
                  <a:lnTo>
                    <a:pt x="5678576" y="1533144"/>
                  </a:lnTo>
                  <a:lnTo>
                    <a:pt x="5692279" y="1571180"/>
                  </a:lnTo>
                  <a:lnTo>
                    <a:pt x="5692279" y="1230160"/>
                  </a:lnTo>
                  <a:lnTo>
                    <a:pt x="5687644" y="1229690"/>
                  </a:lnTo>
                  <a:lnTo>
                    <a:pt x="5687949" y="1240802"/>
                  </a:lnTo>
                  <a:lnTo>
                    <a:pt x="5688177" y="1258798"/>
                  </a:lnTo>
                  <a:lnTo>
                    <a:pt x="5688647" y="1306944"/>
                  </a:lnTo>
                  <a:lnTo>
                    <a:pt x="5606796" y="1307579"/>
                  </a:lnTo>
                  <a:lnTo>
                    <a:pt x="5560072" y="1306804"/>
                  </a:lnTo>
                  <a:lnTo>
                    <a:pt x="5526075" y="1304417"/>
                  </a:lnTo>
                  <a:lnTo>
                    <a:pt x="5526075" y="1337741"/>
                  </a:lnTo>
                  <a:lnTo>
                    <a:pt x="5559730" y="1335519"/>
                  </a:lnTo>
                  <a:lnTo>
                    <a:pt x="5598731" y="1333957"/>
                  </a:lnTo>
                  <a:lnTo>
                    <a:pt x="5689168" y="1331683"/>
                  </a:lnTo>
                  <a:lnTo>
                    <a:pt x="5689485" y="1351635"/>
                  </a:lnTo>
                  <a:lnTo>
                    <a:pt x="5690171" y="1400352"/>
                  </a:lnTo>
                  <a:lnTo>
                    <a:pt x="5613743" y="1399400"/>
                  </a:lnTo>
                  <a:lnTo>
                    <a:pt x="5569826" y="1398003"/>
                  </a:lnTo>
                  <a:lnTo>
                    <a:pt x="5540718" y="1395806"/>
                  </a:lnTo>
                  <a:lnTo>
                    <a:pt x="5540718" y="1429131"/>
                  </a:lnTo>
                  <a:lnTo>
                    <a:pt x="5582183" y="1427073"/>
                  </a:lnTo>
                  <a:lnTo>
                    <a:pt x="5621693" y="1425968"/>
                  </a:lnTo>
                  <a:lnTo>
                    <a:pt x="5690171" y="1425079"/>
                  </a:lnTo>
                  <a:lnTo>
                    <a:pt x="5691683" y="1503857"/>
                  </a:lnTo>
                  <a:lnTo>
                    <a:pt x="5646305" y="1504327"/>
                  </a:lnTo>
                  <a:lnTo>
                    <a:pt x="5602084" y="1512811"/>
                  </a:lnTo>
                  <a:lnTo>
                    <a:pt x="5564124" y="1529956"/>
                  </a:lnTo>
                  <a:lnTo>
                    <a:pt x="5537593" y="1556372"/>
                  </a:lnTo>
                  <a:lnTo>
                    <a:pt x="5527599" y="1592719"/>
                  </a:lnTo>
                  <a:lnTo>
                    <a:pt x="5538355" y="1626095"/>
                  </a:lnTo>
                  <a:lnTo>
                    <a:pt x="5566283" y="1648828"/>
                  </a:lnTo>
                  <a:lnTo>
                    <a:pt x="5604916" y="1661807"/>
                  </a:lnTo>
                  <a:lnTo>
                    <a:pt x="5647766" y="1665922"/>
                  </a:lnTo>
                  <a:lnTo>
                    <a:pt x="5693715" y="1659991"/>
                  </a:lnTo>
                  <a:lnTo>
                    <a:pt x="5724880" y="1642706"/>
                  </a:lnTo>
                  <a:lnTo>
                    <a:pt x="5729376" y="1635620"/>
                  </a:lnTo>
                  <a:lnTo>
                    <a:pt x="5742610" y="1614805"/>
                  </a:lnTo>
                  <a:lnTo>
                    <a:pt x="5748223" y="1577060"/>
                  </a:lnTo>
                  <a:lnTo>
                    <a:pt x="5748071" y="1571180"/>
                  </a:lnTo>
                  <a:lnTo>
                    <a:pt x="5747372" y="1556372"/>
                  </a:lnTo>
                  <a:lnTo>
                    <a:pt x="5747207" y="1550809"/>
                  </a:lnTo>
                  <a:lnTo>
                    <a:pt x="5770245" y="1561922"/>
                  </a:lnTo>
                  <a:lnTo>
                    <a:pt x="5795391" y="1577251"/>
                  </a:lnTo>
                  <a:lnTo>
                    <a:pt x="5824982" y="1600441"/>
                  </a:lnTo>
                  <a:lnTo>
                    <a:pt x="5861342" y="1635125"/>
                  </a:lnTo>
                  <a:lnTo>
                    <a:pt x="5893651" y="1586649"/>
                  </a:lnTo>
                  <a:close/>
                </a:path>
                <a:path w="8946515" h="2346960">
                  <a:moveTo>
                    <a:pt x="5941860" y="1967217"/>
                  </a:moveTo>
                  <a:lnTo>
                    <a:pt x="5852490" y="1967217"/>
                  </a:lnTo>
                  <a:lnTo>
                    <a:pt x="5852490" y="1888934"/>
                  </a:lnTo>
                  <a:lnTo>
                    <a:pt x="5853989" y="1884908"/>
                  </a:lnTo>
                  <a:lnTo>
                    <a:pt x="5856008" y="1878850"/>
                  </a:lnTo>
                  <a:lnTo>
                    <a:pt x="5856008" y="1874304"/>
                  </a:lnTo>
                  <a:lnTo>
                    <a:pt x="5854509" y="1873288"/>
                  </a:lnTo>
                  <a:lnTo>
                    <a:pt x="5848959" y="1873288"/>
                  </a:lnTo>
                  <a:lnTo>
                    <a:pt x="5798972" y="1872792"/>
                  </a:lnTo>
                  <a:lnTo>
                    <a:pt x="5802007" y="1967217"/>
                  </a:lnTo>
                  <a:lnTo>
                    <a:pt x="5712117" y="1967217"/>
                  </a:lnTo>
                  <a:lnTo>
                    <a:pt x="5712117" y="1989416"/>
                  </a:lnTo>
                  <a:lnTo>
                    <a:pt x="5763107" y="1989416"/>
                  </a:lnTo>
                  <a:lnTo>
                    <a:pt x="5763006" y="2062645"/>
                  </a:lnTo>
                  <a:lnTo>
                    <a:pt x="5759920" y="2134349"/>
                  </a:lnTo>
                  <a:lnTo>
                    <a:pt x="5753646" y="2179332"/>
                  </a:lnTo>
                  <a:lnTo>
                    <a:pt x="5742254" y="2226208"/>
                  </a:lnTo>
                  <a:lnTo>
                    <a:pt x="5724207" y="2273719"/>
                  </a:lnTo>
                  <a:lnTo>
                    <a:pt x="5697994" y="2320645"/>
                  </a:lnTo>
                  <a:lnTo>
                    <a:pt x="5719191" y="2335784"/>
                  </a:lnTo>
                  <a:lnTo>
                    <a:pt x="5754852" y="2285085"/>
                  </a:lnTo>
                  <a:lnTo>
                    <a:pt x="5774601" y="2248192"/>
                  </a:lnTo>
                  <a:lnTo>
                    <a:pt x="5792419" y="2202865"/>
                  </a:lnTo>
                  <a:lnTo>
                    <a:pt x="5805894" y="2148598"/>
                  </a:lnTo>
                  <a:lnTo>
                    <a:pt x="5812612" y="2084844"/>
                  </a:lnTo>
                  <a:lnTo>
                    <a:pt x="5865622" y="2084844"/>
                  </a:lnTo>
                  <a:lnTo>
                    <a:pt x="5865380" y="2123719"/>
                  </a:lnTo>
                  <a:lnTo>
                    <a:pt x="5863666" y="2180018"/>
                  </a:lnTo>
                  <a:lnTo>
                    <a:pt x="5859018" y="2239353"/>
                  </a:lnTo>
                  <a:lnTo>
                    <a:pt x="5849975" y="2287320"/>
                  </a:lnTo>
                  <a:lnTo>
                    <a:pt x="5818162" y="2315083"/>
                  </a:lnTo>
                  <a:lnTo>
                    <a:pt x="5802693" y="2314473"/>
                  </a:lnTo>
                  <a:lnTo>
                    <a:pt x="5790641" y="2312936"/>
                  </a:lnTo>
                  <a:lnTo>
                    <a:pt x="5781230" y="2310815"/>
                  </a:lnTo>
                  <a:lnTo>
                    <a:pt x="5773712" y="2308517"/>
                  </a:lnTo>
                  <a:lnTo>
                    <a:pt x="5781789" y="2336800"/>
                  </a:lnTo>
                  <a:lnTo>
                    <a:pt x="5831776" y="2336800"/>
                  </a:lnTo>
                  <a:lnTo>
                    <a:pt x="5856465" y="2334882"/>
                  </a:lnTo>
                  <a:lnTo>
                    <a:pt x="5889104" y="2315083"/>
                  </a:lnTo>
                  <a:lnTo>
                    <a:pt x="5906338" y="2258834"/>
                  </a:lnTo>
                  <a:lnTo>
                    <a:pt x="5911596" y="2209571"/>
                  </a:lnTo>
                  <a:lnTo>
                    <a:pt x="5914720" y="2155507"/>
                  </a:lnTo>
                  <a:lnTo>
                    <a:pt x="5916231" y="2104047"/>
                  </a:lnTo>
                  <a:lnTo>
                    <a:pt x="5916409" y="2084844"/>
                  </a:lnTo>
                  <a:lnTo>
                    <a:pt x="5916625" y="2062645"/>
                  </a:lnTo>
                  <a:lnTo>
                    <a:pt x="5813615" y="2062645"/>
                  </a:lnTo>
                  <a:lnTo>
                    <a:pt x="5813615" y="1989416"/>
                  </a:lnTo>
                  <a:lnTo>
                    <a:pt x="5941860" y="1989416"/>
                  </a:lnTo>
                  <a:lnTo>
                    <a:pt x="5941860" y="1967217"/>
                  </a:lnTo>
                  <a:close/>
                </a:path>
                <a:path w="8946515" h="2346960">
                  <a:moveTo>
                    <a:pt x="6183185" y="2315578"/>
                  </a:moveTo>
                  <a:lnTo>
                    <a:pt x="6160503" y="2305431"/>
                  </a:lnTo>
                  <a:lnTo>
                    <a:pt x="6131890" y="2289264"/>
                  </a:lnTo>
                  <a:lnTo>
                    <a:pt x="6100915" y="2265819"/>
                  </a:lnTo>
                  <a:lnTo>
                    <a:pt x="6097892" y="2262568"/>
                  </a:lnTo>
                  <a:lnTo>
                    <a:pt x="6071108" y="2233790"/>
                  </a:lnTo>
                  <a:lnTo>
                    <a:pt x="6092469" y="2192401"/>
                  </a:lnTo>
                  <a:lnTo>
                    <a:pt x="6096089" y="2185390"/>
                  </a:lnTo>
                  <a:lnTo>
                    <a:pt x="6112256" y="2131885"/>
                  </a:lnTo>
                  <a:lnTo>
                    <a:pt x="6121489" y="2079117"/>
                  </a:lnTo>
                  <a:lnTo>
                    <a:pt x="6125667" y="2032889"/>
                  </a:lnTo>
                  <a:lnTo>
                    <a:pt x="6126645" y="1999018"/>
                  </a:lnTo>
                  <a:lnTo>
                    <a:pt x="6176632" y="1999018"/>
                  </a:lnTo>
                  <a:lnTo>
                    <a:pt x="6176632" y="1976805"/>
                  </a:lnTo>
                  <a:lnTo>
                    <a:pt x="6008509" y="1976805"/>
                  </a:lnTo>
                  <a:lnTo>
                    <a:pt x="6016041" y="1960448"/>
                  </a:lnTo>
                  <a:lnTo>
                    <a:pt x="6040031" y="1909356"/>
                  </a:lnTo>
                  <a:lnTo>
                    <a:pt x="6050902" y="1891474"/>
                  </a:lnTo>
                  <a:lnTo>
                    <a:pt x="6050902" y="1886432"/>
                  </a:lnTo>
                  <a:lnTo>
                    <a:pt x="6047867" y="1884413"/>
                  </a:lnTo>
                  <a:lnTo>
                    <a:pt x="6045352" y="1883905"/>
                  </a:lnTo>
                  <a:lnTo>
                    <a:pt x="5991326" y="1869770"/>
                  </a:lnTo>
                  <a:lnTo>
                    <a:pt x="5985878" y="1907679"/>
                  </a:lnTo>
                  <a:lnTo>
                    <a:pt x="5971197" y="1960702"/>
                  </a:lnTo>
                  <a:lnTo>
                    <a:pt x="5948654" y="2018360"/>
                  </a:lnTo>
                  <a:lnTo>
                    <a:pt x="5919622" y="2070201"/>
                  </a:lnTo>
                  <a:lnTo>
                    <a:pt x="5939841" y="2084844"/>
                  </a:lnTo>
                  <a:lnTo>
                    <a:pt x="5952515" y="2068093"/>
                  </a:lnTo>
                  <a:lnTo>
                    <a:pt x="5966663" y="2048179"/>
                  </a:lnTo>
                  <a:lnTo>
                    <a:pt x="5981662" y="2025142"/>
                  </a:lnTo>
                  <a:lnTo>
                    <a:pt x="5996902" y="1999018"/>
                  </a:lnTo>
                  <a:lnTo>
                    <a:pt x="6071108" y="1999018"/>
                  </a:lnTo>
                  <a:lnTo>
                    <a:pt x="6069787" y="2056790"/>
                  </a:lnTo>
                  <a:lnTo>
                    <a:pt x="6065431" y="2107831"/>
                  </a:lnTo>
                  <a:lnTo>
                    <a:pt x="6057468" y="2152815"/>
                  </a:lnTo>
                  <a:lnTo>
                    <a:pt x="6045352" y="2192401"/>
                  </a:lnTo>
                  <a:lnTo>
                    <a:pt x="6037846" y="2175040"/>
                  </a:lnTo>
                  <a:lnTo>
                    <a:pt x="6029960" y="2148967"/>
                  </a:lnTo>
                  <a:lnTo>
                    <a:pt x="6023203" y="2110028"/>
                  </a:lnTo>
                  <a:lnTo>
                    <a:pt x="6019101" y="2054047"/>
                  </a:lnTo>
                  <a:lnTo>
                    <a:pt x="5966091" y="2055558"/>
                  </a:lnTo>
                  <a:lnTo>
                    <a:pt x="5973216" y="2111248"/>
                  </a:lnTo>
                  <a:lnTo>
                    <a:pt x="5985967" y="2160587"/>
                  </a:lnTo>
                  <a:lnTo>
                    <a:pt x="6002794" y="2201964"/>
                  </a:lnTo>
                  <a:lnTo>
                    <a:pt x="6022137" y="2233790"/>
                  </a:lnTo>
                  <a:lnTo>
                    <a:pt x="5989180" y="2269820"/>
                  </a:lnTo>
                  <a:lnTo>
                    <a:pt x="5955741" y="2295207"/>
                  </a:lnTo>
                  <a:lnTo>
                    <a:pt x="5925705" y="2311971"/>
                  </a:lnTo>
                  <a:lnTo>
                    <a:pt x="5902960" y="2322157"/>
                  </a:lnTo>
                  <a:lnTo>
                    <a:pt x="5922162" y="2342337"/>
                  </a:lnTo>
                  <a:lnTo>
                    <a:pt x="5964313" y="2322639"/>
                  </a:lnTo>
                  <a:lnTo>
                    <a:pt x="5998781" y="2302459"/>
                  </a:lnTo>
                  <a:lnTo>
                    <a:pt x="6026251" y="2282279"/>
                  </a:lnTo>
                  <a:lnTo>
                    <a:pt x="6047371" y="2262568"/>
                  </a:lnTo>
                  <a:lnTo>
                    <a:pt x="6081966" y="2291143"/>
                  </a:lnTo>
                  <a:lnTo>
                    <a:pt x="6113196" y="2312047"/>
                  </a:lnTo>
                  <a:lnTo>
                    <a:pt x="6141313" y="2326894"/>
                  </a:lnTo>
                  <a:lnTo>
                    <a:pt x="6166523" y="2337295"/>
                  </a:lnTo>
                  <a:lnTo>
                    <a:pt x="6183185" y="2315578"/>
                  </a:lnTo>
                  <a:close/>
                </a:path>
                <a:path w="8946515" h="2346960">
                  <a:moveTo>
                    <a:pt x="6344945" y="1491729"/>
                  </a:moveTo>
                  <a:lnTo>
                    <a:pt x="6336208" y="1445285"/>
                  </a:lnTo>
                  <a:lnTo>
                    <a:pt x="6310566" y="1407604"/>
                  </a:lnTo>
                  <a:lnTo>
                    <a:pt x="6268923" y="1382331"/>
                  </a:lnTo>
                  <a:lnTo>
                    <a:pt x="6212179" y="1373098"/>
                  </a:lnTo>
                  <a:lnTo>
                    <a:pt x="6173902" y="1375778"/>
                  </a:lnTo>
                  <a:lnTo>
                    <a:pt x="6133922" y="1382877"/>
                  </a:lnTo>
                  <a:lnTo>
                    <a:pt x="6093180" y="1392897"/>
                  </a:lnTo>
                  <a:lnTo>
                    <a:pt x="6052629" y="1404391"/>
                  </a:lnTo>
                  <a:lnTo>
                    <a:pt x="6039993" y="1407820"/>
                  </a:lnTo>
                  <a:lnTo>
                    <a:pt x="6027585" y="1410639"/>
                  </a:lnTo>
                  <a:lnTo>
                    <a:pt x="6015075" y="1412976"/>
                  </a:lnTo>
                  <a:lnTo>
                    <a:pt x="6002147" y="1414995"/>
                  </a:lnTo>
                  <a:lnTo>
                    <a:pt x="6014250" y="1451851"/>
                  </a:lnTo>
                  <a:lnTo>
                    <a:pt x="6050470" y="1434998"/>
                  </a:lnTo>
                  <a:lnTo>
                    <a:pt x="6096876" y="1418082"/>
                  </a:lnTo>
                  <a:lnTo>
                    <a:pt x="6146393" y="1405064"/>
                  </a:lnTo>
                  <a:lnTo>
                    <a:pt x="6191986" y="1399844"/>
                  </a:lnTo>
                  <a:lnTo>
                    <a:pt x="6236589" y="1406474"/>
                  </a:lnTo>
                  <a:lnTo>
                    <a:pt x="6269736" y="1425219"/>
                  </a:lnTo>
                  <a:lnTo>
                    <a:pt x="6290386" y="1454365"/>
                  </a:lnTo>
                  <a:lnTo>
                    <a:pt x="6297511" y="1492237"/>
                  </a:lnTo>
                  <a:lnTo>
                    <a:pt x="6287033" y="1537728"/>
                  </a:lnTo>
                  <a:lnTo>
                    <a:pt x="6259093" y="1572602"/>
                  </a:lnTo>
                  <a:lnTo>
                    <a:pt x="6218872" y="1597164"/>
                  </a:lnTo>
                  <a:lnTo>
                    <a:pt x="6171539" y="1611680"/>
                  </a:lnTo>
                  <a:lnTo>
                    <a:pt x="6122301" y="1616456"/>
                  </a:lnTo>
                  <a:lnTo>
                    <a:pt x="6112192" y="1616456"/>
                  </a:lnTo>
                  <a:lnTo>
                    <a:pt x="6107150" y="1615948"/>
                  </a:lnTo>
                  <a:lnTo>
                    <a:pt x="6103632" y="1615948"/>
                  </a:lnTo>
                  <a:lnTo>
                    <a:pt x="6108674" y="1639671"/>
                  </a:lnTo>
                  <a:lnTo>
                    <a:pt x="6157049" y="1636344"/>
                  </a:lnTo>
                  <a:lnTo>
                    <a:pt x="6204521" y="1627822"/>
                  </a:lnTo>
                  <a:lnTo>
                    <a:pt x="6248717" y="1613662"/>
                  </a:lnTo>
                  <a:lnTo>
                    <a:pt x="6287249" y="1593418"/>
                  </a:lnTo>
                  <a:lnTo>
                    <a:pt x="6317716" y="1566633"/>
                  </a:lnTo>
                  <a:lnTo>
                    <a:pt x="6337744" y="1532890"/>
                  </a:lnTo>
                  <a:lnTo>
                    <a:pt x="6344945" y="1491729"/>
                  </a:lnTo>
                  <a:close/>
                </a:path>
                <a:path w="8946515" h="2346960">
                  <a:moveTo>
                    <a:pt x="6639598" y="2199957"/>
                  </a:moveTo>
                  <a:lnTo>
                    <a:pt x="6626809" y="2149513"/>
                  </a:lnTo>
                  <a:lnTo>
                    <a:pt x="6593713" y="2114829"/>
                  </a:lnTo>
                  <a:lnTo>
                    <a:pt x="6548221" y="2094814"/>
                  </a:lnTo>
                  <a:lnTo>
                    <a:pt x="6498234" y="2088388"/>
                  </a:lnTo>
                  <a:lnTo>
                    <a:pt x="6454419" y="2093239"/>
                  </a:lnTo>
                  <a:lnTo>
                    <a:pt x="6416942" y="2104923"/>
                  </a:lnTo>
                  <a:lnTo>
                    <a:pt x="6387046" y="2119058"/>
                  </a:lnTo>
                  <a:lnTo>
                    <a:pt x="6365951" y="2131288"/>
                  </a:lnTo>
                  <a:lnTo>
                    <a:pt x="6376606" y="2103081"/>
                  </a:lnTo>
                  <a:lnTo>
                    <a:pt x="6386144" y="2077085"/>
                  </a:lnTo>
                  <a:lnTo>
                    <a:pt x="6397180" y="2045881"/>
                  </a:lnTo>
                  <a:lnTo>
                    <a:pt x="6412382" y="2002040"/>
                  </a:lnTo>
                  <a:lnTo>
                    <a:pt x="6465303" y="1999754"/>
                  </a:lnTo>
                  <a:lnTo>
                    <a:pt x="6511163" y="1998078"/>
                  </a:lnTo>
                  <a:lnTo>
                    <a:pt x="6553340" y="1996871"/>
                  </a:lnTo>
                  <a:lnTo>
                    <a:pt x="6595173" y="1995995"/>
                  </a:lnTo>
                  <a:lnTo>
                    <a:pt x="6595669" y="1962670"/>
                  </a:lnTo>
                  <a:lnTo>
                    <a:pt x="6542468" y="1968627"/>
                  </a:lnTo>
                  <a:lnTo>
                    <a:pt x="6494894" y="1972449"/>
                  </a:lnTo>
                  <a:lnTo>
                    <a:pt x="6454038" y="1974659"/>
                  </a:lnTo>
                  <a:lnTo>
                    <a:pt x="6420993" y="1975789"/>
                  </a:lnTo>
                  <a:lnTo>
                    <a:pt x="6438735" y="1921967"/>
                  </a:lnTo>
                  <a:lnTo>
                    <a:pt x="6442189" y="1912683"/>
                  </a:lnTo>
                  <a:lnTo>
                    <a:pt x="6443713" y="1911172"/>
                  </a:lnTo>
                  <a:lnTo>
                    <a:pt x="6449758" y="1902079"/>
                  </a:lnTo>
                  <a:lnTo>
                    <a:pt x="6449758" y="1898040"/>
                  </a:lnTo>
                  <a:lnTo>
                    <a:pt x="6449263" y="1896529"/>
                  </a:lnTo>
                  <a:lnTo>
                    <a:pt x="6439675" y="1893493"/>
                  </a:lnTo>
                  <a:lnTo>
                    <a:pt x="6390183" y="1878850"/>
                  </a:lnTo>
                  <a:lnTo>
                    <a:pt x="6384988" y="1907882"/>
                  </a:lnTo>
                  <a:lnTo>
                    <a:pt x="6378511" y="1935340"/>
                  </a:lnTo>
                  <a:lnTo>
                    <a:pt x="6371933" y="1959292"/>
                  </a:lnTo>
                  <a:lnTo>
                    <a:pt x="6366446" y="1977809"/>
                  </a:lnTo>
                  <a:lnTo>
                    <a:pt x="6325298" y="1978126"/>
                  </a:lnTo>
                  <a:lnTo>
                    <a:pt x="6296596" y="1978025"/>
                  </a:lnTo>
                  <a:lnTo>
                    <a:pt x="6264478" y="1977313"/>
                  </a:lnTo>
                  <a:lnTo>
                    <a:pt x="6264478" y="2009622"/>
                  </a:lnTo>
                  <a:lnTo>
                    <a:pt x="6357379" y="2004060"/>
                  </a:lnTo>
                  <a:lnTo>
                    <a:pt x="6345491" y="2038845"/>
                  </a:lnTo>
                  <a:lnTo>
                    <a:pt x="6327889" y="2087308"/>
                  </a:lnTo>
                  <a:lnTo>
                    <a:pt x="6307734" y="2138324"/>
                  </a:lnTo>
                  <a:lnTo>
                    <a:pt x="6288189" y="2180780"/>
                  </a:lnTo>
                  <a:lnTo>
                    <a:pt x="6334646" y="2204516"/>
                  </a:lnTo>
                  <a:lnTo>
                    <a:pt x="6354839" y="2181161"/>
                  </a:lnTo>
                  <a:lnTo>
                    <a:pt x="6386398" y="2152942"/>
                  </a:lnTo>
                  <a:lnTo>
                    <a:pt x="6428930" y="2129167"/>
                  </a:lnTo>
                  <a:lnTo>
                    <a:pt x="6482067" y="2119172"/>
                  </a:lnTo>
                  <a:lnTo>
                    <a:pt x="6515582" y="2123275"/>
                  </a:lnTo>
                  <a:lnTo>
                    <a:pt x="6547955" y="2136851"/>
                  </a:lnTo>
                  <a:lnTo>
                    <a:pt x="6572377" y="2161781"/>
                  </a:lnTo>
                  <a:lnTo>
                    <a:pt x="6582042" y="2199957"/>
                  </a:lnTo>
                  <a:lnTo>
                    <a:pt x="6574536" y="2234971"/>
                  </a:lnTo>
                  <a:lnTo>
                    <a:pt x="6553301" y="2262365"/>
                  </a:lnTo>
                  <a:lnTo>
                    <a:pt x="6520218" y="2282050"/>
                  </a:lnTo>
                  <a:lnTo>
                    <a:pt x="6477165" y="2293937"/>
                  </a:lnTo>
                  <a:lnTo>
                    <a:pt x="6426047" y="2297912"/>
                  </a:lnTo>
                  <a:lnTo>
                    <a:pt x="6409055" y="2297569"/>
                  </a:lnTo>
                  <a:lnTo>
                    <a:pt x="6395428" y="2296718"/>
                  </a:lnTo>
                  <a:lnTo>
                    <a:pt x="6384353" y="2295563"/>
                  </a:lnTo>
                  <a:lnTo>
                    <a:pt x="6375044" y="2294382"/>
                  </a:lnTo>
                  <a:lnTo>
                    <a:pt x="6378575" y="2324671"/>
                  </a:lnTo>
                  <a:lnTo>
                    <a:pt x="6463385" y="2325179"/>
                  </a:lnTo>
                  <a:lnTo>
                    <a:pt x="6520485" y="2320302"/>
                  </a:lnTo>
                  <a:lnTo>
                    <a:pt x="6569037" y="2305532"/>
                  </a:lnTo>
                  <a:lnTo>
                    <a:pt x="6606654" y="2280678"/>
                  </a:lnTo>
                  <a:lnTo>
                    <a:pt x="6630962" y="2245563"/>
                  </a:lnTo>
                  <a:lnTo>
                    <a:pt x="6639598" y="2199957"/>
                  </a:lnTo>
                  <a:close/>
                </a:path>
                <a:path w="8946515" h="2346960">
                  <a:moveTo>
                    <a:pt x="6693751" y="1311986"/>
                  </a:moveTo>
                  <a:lnTo>
                    <a:pt x="6672923" y="1314767"/>
                  </a:lnTo>
                  <a:lnTo>
                    <a:pt x="6651409" y="1317167"/>
                  </a:lnTo>
                  <a:lnTo>
                    <a:pt x="6626949" y="1319377"/>
                  </a:lnTo>
                  <a:lnTo>
                    <a:pt x="6597320" y="1321587"/>
                  </a:lnTo>
                  <a:lnTo>
                    <a:pt x="6602247" y="1307084"/>
                  </a:lnTo>
                  <a:lnTo>
                    <a:pt x="6609435" y="1286624"/>
                  </a:lnTo>
                  <a:lnTo>
                    <a:pt x="6616624" y="1267485"/>
                  </a:lnTo>
                  <a:lnTo>
                    <a:pt x="6621551" y="1256957"/>
                  </a:lnTo>
                  <a:lnTo>
                    <a:pt x="6623050" y="1255445"/>
                  </a:lnTo>
                  <a:lnTo>
                    <a:pt x="6628104" y="1249375"/>
                  </a:lnTo>
                  <a:lnTo>
                    <a:pt x="6628104" y="1244854"/>
                  </a:lnTo>
                  <a:lnTo>
                    <a:pt x="6625590" y="1242822"/>
                  </a:lnTo>
                  <a:lnTo>
                    <a:pt x="6617513" y="1240294"/>
                  </a:lnTo>
                  <a:lnTo>
                    <a:pt x="6571564" y="1224648"/>
                  </a:lnTo>
                  <a:lnTo>
                    <a:pt x="6558369" y="1267625"/>
                  </a:lnTo>
                  <a:lnTo>
                    <a:pt x="6540259" y="1324622"/>
                  </a:lnTo>
                  <a:lnTo>
                    <a:pt x="6482702" y="1325118"/>
                  </a:lnTo>
                  <a:lnTo>
                    <a:pt x="6466002" y="1325041"/>
                  </a:lnTo>
                  <a:lnTo>
                    <a:pt x="6452844" y="1324813"/>
                  </a:lnTo>
                  <a:lnTo>
                    <a:pt x="6431712" y="1324114"/>
                  </a:lnTo>
                  <a:lnTo>
                    <a:pt x="6431712" y="1358455"/>
                  </a:lnTo>
                  <a:lnTo>
                    <a:pt x="6461252" y="1355191"/>
                  </a:lnTo>
                  <a:lnTo>
                    <a:pt x="6489332" y="1352892"/>
                  </a:lnTo>
                  <a:lnTo>
                    <a:pt x="6513716" y="1351343"/>
                  </a:lnTo>
                  <a:lnTo>
                    <a:pt x="6532169" y="1350365"/>
                  </a:lnTo>
                  <a:lnTo>
                    <a:pt x="6460566" y="1571066"/>
                  </a:lnTo>
                  <a:lnTo>
                    <a:pt x="6446101" y="1612620"/>
                  </a:lnTo>
                  <a:lnTo>
                    <a:pt x="6435242" y="1639671"/>
                  </a:lnTo>
                  <a:lnTo>
                    <a:pt x="6491783" y="1656829"/>
                  </a:lnTo>
                  <a:lnTo>
                    <a:pt x="6513792" y="1583118"/>
                  </a:lnTo>
                  <a:lnTo>
                    <a:pt x="6528206" y="1536420"/>
                  </a:lnTo>
                  <a:lnTo>
                    <a:pt x="6545351" y="1482140"/>
                  </a:lnTo>
                  <a:lnTo>
                    <a:pt x="6565570" y="1419529"/>
                  </a:lnTo>
                  <a:lnTo>
                    <a:pt x="6588404" y="1350365"/>
                  </a:lnTo>
                  <a:lnTo>
                    <a:pt x="6647929" y="1345374"/>
                  </a:lnTo>
                  <a:lnTo>
                    <a:pt x="6693751" y="1344803"/>
                  </a:lnTo>
                  <a:lnTo>
                    <a:pt x="6693751" y="1325118"/>
                  </a:lnTo>
                  <a:lnTo>
                    <a:pt x="6693751" y="1321587"/>
                  </a:lnTo>
                  <a:lnTo>
                    <a:pt x="6693751" y="1311986"/>
                  </a:lnTo>
                  <a:close/>
                </a:path>
                <a:path w="8946515" h="2346960">
                  <a:moveTo>
                    <a:pt x="6842201" y="1664919"/>
                  </a:moveTo>
                  <a:lnTo>
                    <a:pt x="6840398" y="1629067"/>
                  </a:lnTo>
                  <a:lnTo>
                    <a:pt x="6839661" y="1614424"/>
                  </a:lnTo>
                  <a:lnTo>
                    <a:pt x="6800139" y="1622679"/>
                  </a:lnTo>
                  <a:lnTo>
                    <a:pt x="6763537" y="1627047"/>
                  </a:lnTo>
                  <a:lnTo>
                    <a:pt x="6731317" y="1628775"/>
                  </a:lnTo>
                  <a:lnTo>
                    <a:pt x="6704863" y="1629067"/>
                  </a:lnTo>
                  <a:lnTo>
                    <a:pt x="6683070" y="1628444"/>
                  </a:lnTo>
                  <a:lnTo>
                    <a:pt x="6657772" y="1624025"/>
                  </a:lnTo>
                  <a:lnTo>
                    <a:pt x="6636829" y="1612023"/>
                  </a:lnTo>
                  <a:lnTo>
                    <a:pt x="6628104" y="1588681"/>
                  </a:lnTo>
                  <a:lnTo>
                    <a:pt x="6628295" y="1583613"/>
                  </a:lnTo>
                  <a:lnTo>
                    <a:pt x="6629616" y="1575054"/>
                  </a:lnTo>
                  <a:lnTo>
                    <a:pt x="6633223" y="1563827"/>
                  </a:lnTo>
                  <a:lnTo>
                    <a:pt x="6640233" y="1550809"/>
                  </a:lnTo>
                  <a:lnTo>
                    <a:pt x="6611442" y="1539189"/>
                  </a:lnTo>
                  <a:lnTo>
                    <a:pt x="6602971" y="1551927"/>
                  </a:lnTo>
                  <a:lnTo>
                    <a:pt x="6596621" y="1565757"/>
                  </a:lnTo>
                  <a:lnTo>
                    <a:pt x="6592646" y="1580438"/>
                  </a:lnTo>
                  <a:lnTo>
                    <a:pt x="6591262" y="1595742"/>
                  </a:lnTo>
                  <a:lnTo>
                    <a:pt x="6600584" y="1630476"/>
                  </a:lnTo>
                  <a:lnTo>
                    <a:pt x="6625577" y="1651546"/>
                  </a:lnTo>
                  <a:lnTo>
                    <a:pt x="6661810" y="1662366"/>
                  </a:lnTo>
                  <a:lnTo>
                    <a:pt x="6704863" y="1666354"/>
                  </a:lnTo>
                  <a:lnTo>
                    <a:pt x="6750278" y="1666925"/>
                  </a:lnTo>
                  <a:lnTo>
                    <a:pt x="6782994" y="1666671"/>
                  </a:lnTo>
                  <a:lnTo>
                    <a:pt x="6811365" y="1666087"/>
                  </a:lnTo>
                  <a:lnTo>
                    <a:pt x="6842201" y="1664919"/>
                  </a:lnTo>
                  <a:close/>
                </a:path>
                <a:path w="8946515" h="2346960">
                  <a:moveTo>
                    <a:pt x="6855307" y="1387729"/>
                  </a:moveTo>
                  <a:lnTo>
                    <a:pt x="6809981" y="1380744"/>
                  </a:lnTo>
                  <a:lnTo>
                    <a:pt x="6767970" y="1376553"/>
                  </a:lnTo>
                  <a:lnTo>
                    <a:pt x="6723685" y="1374165"/>
                  </a:lnTo>
                  <a:lnTo>
                    <a:pt x="6671538" y="1372577"/>
                  </a:lnTo>
                  <a:lnTo>
                    <a:pt x="6666979" y="1401356"/>
                  </a:lnTo>
                  <a:lnTo>
                    <a:pt x="6702653" y="1403159"/>
                  </a:lnTo>
                  <a:lnTo>
                    <a:pt x="6743674" y="1408557"/>
                  </a:lnTo>
                  <a:lnTo>
                    <a:pt x="6791033" y="1419821"/>
                  </a:lnTo>
                  <a:lnTo>
                    <a:pt x="6845719" y="1439240"/>
                  </a:lnTo>
                  <a:lnTo>
                    <a:pt x="6855307" y="1387729"/>
                  </a:lnTo>
                  <a:close/>
                </a:path>
                <a:path w="8946515" h="2346960">
                  <a:moveTo>
                    <a:pt x="6871754" y="1902587"/>
                  </a:moveTo>
                  <a:lnTo>
                    <a:pt x="6828345" y="1902587"/>
                  </a:lnTo>
                  <a:lnTo>
                    <a:pt x="6828345" y="1925294"/>
                  </a:lnTo>
                  <a:lnTo>
                    <a:pt x="6828345" y="2210562"/>
                  </a:lnTo>
                  <a:lnTo>
                    <a:pt x="6784403" y="2210562"/>
                  </a:lnTo>
                  <a:lnTo>
                    <a:pt x="6784403" y="1925294"/>
                  </a:lnTo>
                  <a:lnTo>
                    <a:pt x="6828345" y="1925294"/>
                  </a:lnTo>
                  <a:lnTo>
                    <a:pt x="6828345" y="1902587"/>
                  </a:lnTo>
                  <a:lnTo>
                    <a:pt x="6736435" y="1902587"/>
                  </a:lnTo>
                  <a:lnTo>
                    <a:pt x="6736435" y="2268131"/>
                  </a:lnTo>
                  <a:lnTo>
                    <a:pt x="6784403" y="2268131"/>
                  </a:lnTo>
                  <a:lnTo>
                    <a:pt x="6784403" y="2233295"/>
                  </a:lnTo>
                  <a:lnTo>
                    <a:pt x="6871754" y="2233295"/>
                  </a:lnTo>
                  <a:lnTo>
                    <a:pt x="6871754" y="2210562"/>
                  </a:lnTo>
                  <a:lnTo>
                    <a:pt x="6871754" y="1925294"/>
                  </a:lnTo>
                  <a:lnTo>
                    <a:pt x="6871754" y="1902587"/>
                  </a:lnTo>
                  <a:close/>
                </a:path>
                <a:path w="8946515" h="2346960">
                  <a:moveTo>
                    <a:pt x="7013626" y="1952561"/>
                  </a:moveTo>
                  <a:lnTo>
                    <a:pt x="7000278" y="1935594"/>
                  </a:lnTo>
                  <a:lnTo>
                    <a:pt x="6982574" y="1915274"/>
                  </a:lnTo>
                  <a:lnTo>
                    <a:pt x="6961086" y="1893138"/>
                  </a:lnTo>
                  <a:lnTo>
                    <a:pt x="6936372" y="1870760"/>
                  </a:lnTo>
                  <a:lnTo>
                    <a:pt x="6914667" y="1885924"/>
                  </a:lnTo>
                  <a:lnTo>
                    <a:pt x="6925970" y="1904847"/>
                  </a:lnTo>
                  <a:lnTo>
                    <a:pt x="6935813" y="1924100"/>
                  </a:lnTo>
                  <a:lnTo>
                    <a:pt x="6946697" y="1948764"/>
                  </a:lnTo>
                  <a:lnTo>
                    <a:pt x="6961124" y="1983879"/>
                  </a:lnTo>
                  <a:lnTo>
                    <a:pt x="7013626" y="1952561"/>
                  </a:lnTo>
                  <a:close/>
                </a:path>
                <a:path w="8946515" h="2346960">
                  <a:moveTo>
                    <a:pt x="7161073" y="1895005"/>
                  </a:moveTo>
                  <a:lnTo>
                    <a:pt x="7157021" y="1892985"/>
                  </a:lnTo>
                  <a:lnTo>
                    <a:pt x="7102513" y="1870278"/>
                  </a:lnTo>
                  <a:lnTo>
                    <a:pt x="7094715" y="1896719"/>
                  </a:lnTo>
                  <a:lnTo>
                    <a:pt x="7083438" y="1922081"/>
                  </a:lnTo>
                  <a:lnTo>
                    <a:pt x="7069696" y="1946021"/>
                  </a:lnTo>
                  <a:lnTo>
                    <a:pt x="7054545" y="1968207"/>
                  </a:lnTo>
                  <a:lnTo>
                    <a:pt x="7080275" y="1981847"/>
                  </a:lnTo>
                  <a:lnTo>
                    <a:pt x="7099998" y="1963470"/>
                  </a:lnTo>
                  <a:lnTo>
                    <a:pt x="7117639" y="1945373"/>
                  </a:lnTo>
                  <a:lnTo>
                    <a:pt x="7134517" y="1926323"/>
                  </a:lnTo>
                  <a:lnTo>
                    <a:pt x="7151967" y="1905101"/>
                  </a:lnTo>
                  <a:lnTo>
                    <a:pt x="7158037" y="1901583"/>
                  </a:lnTo>
                  <a:lnTo>
                    <a:pt x="7161073" y="1899056"/>
                  </a:lnTo>
                  <a:lnTo>
                    <a:pt x="7161073" y="1895005"/>
                  </a:lnTo>
                  <a:close/>
                </a:path>
                <a:path w="8946515" h="2346960">
                  <a:moveTo>
                    <a:pt x="7192861" y="2316594"/>
                  </a:moveTo>
                  <a:lnTo>
                    <a:pt x="7151598" y="2290762"/>
                  </a:lnTo>
                  <a:lnTo>
                    <a:pt x="7117435" y="2261425"/>
                  </a:lnTo>
                  <a:lnTo>
                    <a:pt x="7090334" y="2226259"/>
                  </a:lnTo>
                  <a:lnTo>
                    <a:pt x="7076935" y="2197430"/>
                  </a:lnTo>
                  <a:lnTo>
                    <a:pt x="7070217" y="2182977"/>
                  </a:lnTo>
                  <a:lnTo>
                    <a:pt x="7057047" y="2129282"/>
                  </a:lnTo>
                  <a:lnTo>
                    <a:pt x="7185812" y="2129282"/>
                  </a:lnTo>
                  <a:lnTo>
                    <a:pt x="7185812" y="2106561"/>
                  </a:lnTo>
                  <a:lnTo>
                    <a:pt x="7050494" y="2106561"/>
                  </a:lnTo>
                  <a:lnTo>
                    <a:pt x="7051903" y="2094344"/>
                  </a:lnTo>
                  <a:lnTo>
                    <a:pt x="7053021" y="2081504"/>
                  </a:lnTo>
                  <a:lnTo>
                    <a:pt x="7053758" y="2068576"/>
                  </a:lnTo>
                  <a:lnTo>
                    <a:pt x="7054024" y="2056066"/>
                  </a:lnTo>
                  <a:lnTo>
                    <a:pt x="7054024" y="2008606"/>
                  </a:lnTo>
                  <a:lnTo>
                    <a:pt x="7163587" y="2008606"/>
                  </a:lnTo>
                  <a:lnTo>
                    <a:pt x="7163587" y="1986394"/>
                  </a:lnTo>
                  <a:lnTo>
                    <a:pt x="6893471" y="1986394"/>
                  </a:lnTo>
                  <a:lnTo>
                    <a:pt x="6893471" y="2008606"/>
                  </a:lnTo>
                  <a:lnTo>
                    <a:pt x="7000519" y="2008606"/>
                  </a:lnTo>
                  <a:lnTo>
                    <a:pt x="7000443" y="2068576"/>
                  </a:lnTo>
                  <a:lnTo>
                    <a:pt x="7000329" y="2074608"/>
                  </a:lnTo>
                  <a:lnTo>
                    <a:pt x="6999821" y="2085479"/>
                  </a:lnTo>
                  <a:lnTo>
                    <a:pt x="6999021" y="2096541"/>
                  </a:lnTo>
                  <a:lnTo>
                    <a:pt x="6997979" y="2106561"/>
                  </a:lnTo>
                  <a:lnTo>
                    <a:pt x="6879831" y="2106561"/>
                  </a:lnTo>
                  <a:lnTo>
                    <a:pt x="6879831" y="2129282"/>
                  </a:lnTo>
                  <a:lnTo>
                    <a:pt x="6995465" y="2129282"/>
                  </a:lnTo>
                  <a:lnTo>
                    <a:pt x="6978853" y="2190953"/>
                  </a:lnTo>
                  <a:lnTo>
                    <a:pt x="6952120" y="2237613"/>
                  </a:lnTo>
                  <a:lnTo>
                    <a:pt x="6919608" y="2271471"/>
                  </a:lnTo>
                  <a:lnTo>
                    <a:pt x="6885660" y="2294775"/>
                  </a:lnTo>
                  <a:lnTo>
                    <a:pt x="6830860" y="2318613"/>
                  </a:lnTo>
                  <a:lnTo>
                    <a:pt x="6845503" y="2340318"/>
                  </a:lnTo>
                  <a:lnTo>
                    <a:pt x="6898259" y="2322715"/>
                  </a:lnTo>
                  <a:lnTo>
                    <a:pt x="6934251" y="2303335"/>
                  </a:lnTo>
                  <a:lnTo>
                    <a:pt x="6972236" y="2273681"/>
                  </a:lnTo>
                  <a:lnTo>
                    <a:pt x="7011302" y="2226856"/>
                  </a:lnTo>
                  <a:lnTo>
                    <a:pt x="7027253" y="2197430"/>
                  </a:lnTo>
                  <a:lnTo>
                    <a:pt x="7051268" y="2242540"/>
                  </a:lnTo>
                  <a:lnTo>
                    <a:pt x="7085266" y="2280628"/>
                  </a:lnTo>
                  <a:lnTo>
                    <a:pt x="7127875" y="2312466"/>
                  </a:lnTo>
                  <a:lnTo>
                    <a:pt x="7177735" y="2338819"/>
                  </a:lnTo>
                  <a:lnTo>
                    <a:pt x="7192861" y="2316594"/>
                  </a:lnTo>
                  <a:close/>
                </a:path>
                <a:path w="8946515" h="2346960">
                  <a:moveTo>
                    <a:pt x="7380135" y="1566976"/>
                  </a:moveTo>
                  <a:lnTo>
                    <a:pt x="7174128" y="1566976"/>
                  </a:lnTo>
                  <a:lnTo>
                    <a:pt x="7174128" y="1520520"/>
                  </a:lnTo>
                  <a:lnTo>
                    <a:pt x="7315505" y="1520520"/>
                  </a:lnTo>
                  <a:lnTo>
                    <a:pt x="7315505" y="1497787"/>
                  </a:lnTo>
                  <a:lnTo>
                    <a:pt x="7315505" y="1441742"/>
                  </a:lnTo>
                  <a:lnTo>
                    <a:pt x="7315505" y="1419542"/>
                  </a:lnTo>
                  <a:lnTo>
                    <a:pt x="7315505" y="1365008"/>
                  </a:lnTo>
                  <a:lnTo>
                    <a:pt x="7315505" y="1342796"/>
                  </a:lnTo>
                  <a:lnTo>
                    <a:pt x="7262000" y="1342796"/>
                  </a:lnTo>
                  <a:lnTo>
                    <a:pt x="7262000" y="1365008"/>
                  </a:lnTo>
                  <a:lnTo>
                    <a:pt x="7262000" y="1419542"/>
                  </a:lnTo>
                  <a:lnTo>
                    <a:pt x="7262000" y="1441742"/>
                  </a:lnTo>
                  <a:lnTo>
                    <a:pt x="7262000" y="1497787"/>
                  </a:lnTo>
                  <a:lnTo>
                    <a:pt x="7035292" y="1497787"/>
                  </a:lnTo>
                  <a:lnTo>
                    <a:pt x="7035292" y="1441742"/>
                  </a:lnTo>
                  <a:lnTo>
                    <a:pt x="7262000" y="1441742"/>
                  </a:lnTo>
                  <a:lnTo>
                    <a:pt x="7262000" y="1419542"/>
                  </a:lnTo>
                  <a:lnTo>
                    <a:pt x="7035279" y="1419542"/>
                  </a:lnTo>
                  <a:lnTo>
                    <a:pt x="7035279" y="1365008"/>
                  </a:lnTo>
                  <a:lnTo>
                    <a:pt x="7262000" y="1365008"/>
                  </a:lnTo>
                  <a:lnTo>
                    <a:pt x="7262000" y="1342796"/>
                  </a:lnTo>
                  <a:lnTo>
                    <a:pt x="6981787" y="1342796"/>
                  </a:lnTo>
                  <a:lnTo>
                    <a:pt x="6981787" y="1520520"/>
                  </a:lnTo>
                  <a:lnTo>
                    <a:pt x="7121144" y="1520520"/>
                  </a:lnTo>
                  <a:lnTo>
                    <a:pt x="7121144" y="1566976"/>
                  </a:lnTo>
                  <a:lnTo>
                    <a:pt x="6914616" y="1566976"/>
                  </a:lnTo>
                  <a:lnTo>
                    <a:pt x="6914616" y="1589176"/>
                  </a:lnTo>
                  <a:lnTo>
                    <a:pt x="7121144" y="1589176"/>
                  </a:lnTo>
                  <a:lnTo>
                    <a:pt x="7121144" y="1684096"/>
                  </a:lnTo>
                  <a:lnTo>
                    <a:pt x="7174128" y="1684096"/>
                  </a:lnTo>
                  <a:lnTo>
                    <a:pt x="7174128" y="1589176"/>
                  </a:lnTo>
                  <a:lnTo>
                    <a:pt x="7380135" y="1589176"/>
                  </a:lnTo>
                  <a:lnTo>
                    <a:pt x="7380135" y="1566976"/>
                  </a:lnTo>
                  <a:close/>
                </a:path>
                <a:path w="8946515" h="2346960">
                  <a:moveTo>
                    <a:pt x="7380135" y="1266050"/>
                  </a:moveTo>
                  <a:lnTo>
                    <a:pt x="7257440" y="1266050"/>
                  </a:lnTo>
                  <a:lnTo>
                    <a:pt x="7257440" y="1234732"/>
                  </a:lnTo>
                  <a:lnTo>
                    <a:pt x="7260996" y="1227175"/>
                  </a:lnTo>
                  <a:lnTo>
                    <a:pt x="7262000" y="1224140"/>
                  </a:lnTo>
                  <a:lnTo>
                    <a:pt x="7262000" y="1218082"/>
                  </a:lnTo>
                  <a:lnTo>
                    <a:pt x="7258964" y="1217574"/>
                  </a:lnTo>
                  <a:lnTo>
                    <a:pt x="7256424" y="1217574"/>
                  </a:lnTo>
                  <a:lnTo>
                    <a:pt x="7200405" y="1215555"/>
                  </a:lnTo>
                  <a:lnTo>
                    <a:pt x="7201827" y="1221613"/>
                  </a:lnTo>
                  <a:lnTo>
                    <a:pt x="7203478" y="1229944"/>
                  </a:lnTo>
                  <a:lnTo>
                    <a:pt x="7204862" y="1239405"/>
                  </a:lnTo>
                  <a:lnTo>
                    <a:pt x="7205434" y="1248879"/>
                  </a:lnTo>
                  <a:lnTo>
                    <a:pt x="7205434" y="1266050"/>
                  </a:lnTo>
                  <a:lnTo>
                    <a:pt x="7095871" y="1266050"/>
                  </a:lnTo>
                  <a:lnTo>
                    <a:pt x="7095871" y="1234236"/>
                  </a:lnTo>
                  <a:lnTo>
                    <a:pt x="7097890" y="1231201"/>
                  </a:lnTo>
                  <a:lnTo>
                    <a:pt x="7101446" y="1225651"/>
                  </a:lnTo>
                  <a:lnTo>
                    <a:pt x="7101446" y="1218082"/>
                  </a:lnTo>
                  <a:lnTo>
                    <a:pt x="7097890" y="1217574"/>
                  </a:lnTo>
                  <a:lnTo>
                    <a:pt x="7095388" y="1217574"/>
                  </a:lnTo>
                  <a:lnTo>
                    <a:pt x="7039330" y="1215555"/>
                  </a:lnTo>
                  <a:lnTo>
                    <a:pt x="7041248" y="1225029"/>
                  </a:lnTo>
                  <a:lnTo>
                    <a:pt x="7042493" y="1233424"/>
                  </a:lnTo>
                  <a:lnTo>
                    <a:pt x="7043166" y="1240193"/>
                  </a:lnTo>
                  <a:lnTo>
                    <a:pt x="7043369" y="1244841"/>
                  </a:lnTo>
                  <a:lnTo>
                    <a:pt x="7043369" y="1266050"/>
                  </a:lnTo>
                  <a:lnTo>
                    <a:pt x="6916636" y="1266050"/>
                  </a:lnTo>
                  <a:lnTo>
                    <a:pt x="6916636" y="1288757"/>
                  </a:lnTo>
                  <a:lnTo>
                    <a:pt x="7043369" y="1288757"/>
                  </a:lnTo>
                  <a:lnTo>
                    <a:pt x="7043369" y="1327137"/>
                  </a:lnTo>
                  <a:lnTo>
                    <a:pt x="7095871" y="1327137"/>
                  </a:lnTo>
                  <a:lnTo>
                    <a:pt x="7095871" y="1288757"/>
                  </a:lnTo>
                  <a:lnTo>
                    <a:pt x="7205434" y="1288757"/>
                  </a:lnTo>
                  <a:lnTo>
                    <a:pt x="7205434" y="1327137"/>
                  </a:lnTo>
                  <a:lnTo>
                    <a:pt x="7257440" y="1327137"/>
                  </a:lnTo>
                  <a:lnTo>
                    <a:pt x="7257440" y="1288757"/>
                  </a:lnTo>
                  <a:lnTo>
                    <a:pt x="7380135" y="1288757"/>
                  </a:lnTo>
                  <a:lnTo>
                    <a:pt x="7380135" y="1266050"/>
                  </a:lnTo>
                  <a:close/>
                </a:path>
                <a:path w="8946515" h="2346960">
                  <a:moveTo>
                    <a:pt x="7559675" y="1282700"/>
                  </a:moveTo>
                  <a:lnTo>
                    <a:pt x="7538199" y="1263777"/>
                  </a:lnTo>
                  <a:lnTo>
                    <a:pt x="7512850" y="1246047"/>
                  </a:lnTo>
                  <a:lnTo>
                    <a:pt x="7487679" y="1231239"/>
                  </a:lnTo>
                  <a:lnTo>
                    <a:pt x="7466774" y="1221117"/>
                  </a:lnTo>
                  <a:lnTo>
                    <a:pt x="7449591" y="1240802"/>
                  </a:lnTo>
                  <a:lnTo>
                    <a:pt x="7467143" y="1255153"/>
                  </a:lnTo>
                  <a:lnTo>
                    <a:pt x="7486523" y="1274953"/>
                  </a:lnTo>
                  <a:lnTo>
                    <a:pt x="7505624" y="1298244"/>
                  </a:lnTo>
                  <a:lnTo>
                    <a:pt x="7522311" y="1323098"/>
                  </a:lnTo>
                  <a:lnTo>
                    <a:pt x="7559675" y="1282700"/>
                  </a:lnTo>
                  <a:close/>
                </a:path>
                <a:path w="8946515" h="2346960">
                  <a:moveTo>
                    <a:pt x="7571283" y="1379131"/>
                  </a:moveTo>
                  <a:lnTo>
                    <a:pt x="7568768" y="1352384"/>
                  </a:lnTo>
                  <a:lnTo>
                    <a:pt x="7531786" y="1371485"/>
                  </a:lnTo>
                  <a:lnTo>
                    <a:pt x="7491819" y="1389367"/>
                  </a:lnTo>
                  <a:lnTo>
                    <a:pt x="7455357" y="1403642"/>
                  </a:lnTo>
                  <a:lnTo>
                    <a:pt x="7428890" y="1411960"/>
                  </a:lnTo>
                  <a:lnTo>
                    <a:pt x="7444549" y="1451851"/>
                  </a:lnTo>
                  <a:lnTo>
                    <a:pt x="7445057" y="1453362"/>
                  </a:lnTo>
                  <a:lnTo>
                    <a:pt x="7447077" y="1456397"/>
                  </a:lnTo>
                  <a:lnTo>
                    <a:pt x="7453643" y="1456397"/>
                  </a:lnTo>
                  <a:lnTo>
                    <a:pt x="7456183" y="1449832"/>
                  </a:lnTo>
                  <a:lnTo>
                    <a:pt x="7458697" y="1444777"/>
                  </a:lnTo>
                  <a:lnTo>
                    <a:pt x="7489850" y="1427848"/>
                  </a:lnTo>
                  <a:lnTo>
                    <a:pt x="7516685" y="1412722"/>
                  </a:lnTo>
                  <a:lnTo>
                    <a:pt x="7542682" y="1397215"/>
                  </a:lnTo>
                  <a:lnTo>
                    <a:pt x="7571283" y="1379131"/>
                  </a:lnTo>
                  <a:close/>
                </a:path>
                <a:path w="8946515" h="2346960">
                  <a:moveTo>
                    <a:pt x="7621791" y="2019719"/>
                  </a:moveTo>
                  <a:lnTo>
                    <a:pt x="7597927" y="2025078"/>
                  </a:lnTo>
                  <a:lnTo>
                    <a:pt x="7573315" y="2029307"/>
                  </a:lnTo>
                  <a:lnTo>
                    <a:pt x="7547940" y="2032787"/>
                  </a:lnTo>
                  <a:lnTo>
                    <a:pt x="7521816" y="2035873"/>
                  </a:lnTo>
                  <a:lnTo>
                    <a:pt x="7497559" y="1979828"/>
                  </a:lnTo>
                  <a:lnTo>
                    <a:pt x="7517714" y="1978342"/>
                  </a:lnTo>
                  <a:lnTo>
                    <a:pt x="7542187" y="1976234"/>
                  </a:lnTo>
                  <a:lnTo>
                    <a:pt x="7568070" y="1973656"/>
                  </a:lnTo>
                  <a:lnTo>
                    <a:pt x="7592504" y="1970735"/>
                  </a:lnTo>
                  <a:lnTo>
                    <a:pt x="7589469" y="1936902"/>
                  </a:lnTo>
                  <a:lnTo>
                    <a:pt x="7565428" y="1944154"/>
                  </a:lnTo>
                  <a:lnTo>
                    <a:pt x="7536574" y="1949411"/>
                  </a:lnTo>
                  <a:lnTo>
                    <a:pt x="7508659" y="1952955"/>
                  </a:lnTo>
                  <a:lnTo>
                    <a:pt x="7487475" y="1955088"/>
                  </a:lnTo>
                  <a:lnTo>
                    <a:pt x="7474788" y="1923288"/>
                  </a:lnTo>
                  <a:lnTo>
                    <a:pt x="7467803" y="1904403"/>
                  </a:lnTo>
                  <a:lnTo>
                    <a:pt x="7464755" y="1892985"/>
                  </a:lnTo>
                  <a:lnTo>
                    <a:pt x="7464260" y="1883905"/>
                  </a:lnTo>
                  <a:lnTo>
                    <a:pt x="7463739" y="1882889"/>
                  </a:lnTo>
                  <a:lnTo>
                    <a:pt x="7458202" y="1882889"/>
                  </a:lnTo>
                  <a:lnTo>
                    <a:pt x="7454163" y="1883905"/>
                  </a:lnTo>
                  <a:lnTo>
                    <a:pt x="7451623" y="1884413"/>
                  </a:lnTo>
                  <a:lnTo>
                    <a:pt x="7403160" y="1897532"/>
                  </a:lnTo>
                  <a:lnTo>
                    <a:pt x="7431430" y="1958632"/>
                  </a:lnTo>
                  <a:lnTo>
                    <a:pt x="7402423" y="1960168"/>
                  </a:lnTo>
                  <a:lnTo>
                    <a:pt x="7378865" y="1961083"/>
                  </a:lnTo>
                  <a:lnTo>
                    <a:pt x="7361644" y="1961540"/>
                  </a:lnTo>
                  <a:lnTo>
                    <a:pt x="7351674" y="1961654"/>
                  </a:lnTo>
                  <a:lnTo>
                    <a:pt x="7341159" y="1961476"/>
                  </a:lnTo>
                  <a:lnTo>
                    <a:pt x="7327100" y="1960956"/>
                  </a:lnTo>
                  <a:lnTo>
                    <a:pt x="7288543" y="1959127"/>
                  </a:lnTo>
                  <a:lnTo>
                    <a:pt x="7290562" y="1990940"/>
                  </a:lnTo>
                  <a:lnTo>
                    <a:pt x="7331837" y="1989759"/>
                  </a:lnTo>
                  <a:lnTo>
                    <a:pt x="7371601" y="1987969"/>
                  </a:lnTo>
                  <a:lnTo>
                    <a:pt x="7408710" y="1985899"/>
                  </a:lnTo>
                  <a:lnTo>
                    <a:pt x="7442035" y="1983879"/>
                  </a:lnTo>
                  <a:lnTo>
                    <a:pt x="7467270" y="2039912"/>
                  </a:lnTo>
                  <a:lnTo>
                    <a:pt x="7450264" y="2041182"/>
                  </a:lnTo>
                  <a:lnTo>
                    <a:pt x="7426630" y="2042502"/>
                  </a:lnTo>
                  <a:lnTo>
                    <a:pt x="7398829" y="2043531"/>
                  </a:lnTo>
                  <a:lnTo>
                    <a:pt x="7369315" y="2043950"/>
                  </a:lnTo>
                  <a:lnTo>
                    <a:pt x="7351992" y="2043823"/>
                  </a:lnTo>
                  <a:lnTo>
                    <a:pt x="7327608" y="2043264"/>
                  </a:lnTo>
                  <a:lnTo>
                    <a:pt x="7297826" y="2042033"/>
                  </a:lnTo>
                  <a:lnTo>
                    <a:pt x="7264311" y="2039912"/>
                  </a:lnTo>
                  <a:lnTo>
                    <a:pt x="7266343" y="2072233"/>
                  </a:lnTo>
                  <a:lnTo>
                    <a:pt x="7310742" y="2071687"/>
                  </a:lnTo>
                  <a:lnTo>
                    <a:pt x="7358088" y="2070519"/>
                  </a:lnTo>
                  <a:lnTo>
                    <a:pt x="7412444" y="2068322"/>
                  </a:lnTo>
                  <a:lnTo>
                    <a:pt x="7477887" y="2064651"/>
                  </a:lnTo>
                  <a:lnTo>
                    <a:pt x="7510704" y="2140381"/>
                  </a:lnTo>
                  <a:lnTo>
                    <a:pt x="7475537" y="2133092"/>
                  </a:lnTo>
                  <a:lnTo>
                    <a:pt x="7447839" y="2129345"/>
                  </a:lnTo>
                  <a:lnTo>
                    <a:pt x="7428471" y="2127961"/>
                  </a:lnTo>
                  <a:lnTo>
                    <a:pt x="7418298" y="2127770"/>
                  </a:lnTo>
                  <a:lnTo>
                    <a:pt x="7362939" y="2134362"/>
                  </a:lnTo>
                  <a:lnTo>
                    <a:pt x="7316940" y="2153259"/>
                  </a:lnTo>
                  <a:lnTo>
                    <a:pt x="7285533" y="2183142"/>
                  </a:lnTo>
                  <a:lnTo>
                    <a:pt x="7273899" y="2222690"/>
                  </a:lnTo>
                  <a:lnTo>
                    <a:pt x="7282853" y="2259622"/>
                  </a:lnTo>
                  <a:lnTo>
                    <a:pt x="7310691" y="2290153"/>
                  </a:lnTo>
                  <a:lnTo>
                    <a:pt x="7358888" y="2310942"/>
                  </a:lnTo>
                  <a:lnTo>
                    <a:pt x="7428916" y="2318613"/>
                  </a:lnTo>
                  <a:lnTo>
                    <a:pt x="7443940" y="2318385"/>
                  </a:lnTo>
                  <a:lnTo>
                    <a:pt x="7474534" y="2316721"/>
                  </a:lnTo>
                  <a:lnTo>
                    <a:pt x="7516025" y="2312225"/>
                  </a:lnTo>
                  <a:lnTo>
                    <a:pt x="7563713" y="2303475"/>
                  </a:lnTo>
                  <a:lnTo>
                    <a:pt x="7557160" y="2265095"/>
                  </a:lnTo>
                  <a:lnTo>
                    <a:pt x="7509307" y="2278392"/>
                  </a:lnTo>
                  <a:lnTo>
                    <a:pt x="7472451" y="2285479"/>
                  </a:lnTo>
                  <a:lnTo>
                    <a:pt x="7446391" y="2288311"/>
                  </a:lnTo>
                  <a:lnTo>
                    <a:pt x="7430935" y="2288832"/>
                  </a:lnTo>
                  <a:lnTo>
                    <a:pt x="7393584" y="2285111"/>
                  </a:lnTo>
                  <a:lnTo>
                    <a:pt x="7363092" y="2273427"/>
                  </a:lnTo>
                  <a:lnTo>
                    <a:pt x="7342543" y="2253043"/>
                  </a:lnTo>
                  <a:lnTo>
                    <a:pt x="7335012" y="2223198"/>
                  </a:lnTo>
                  <a:lnTo>
                    <a:pt x="7341781" y="2194306"/>
                  </a:lnTo>
                  <a:lnTo>
                    <a:pt x="7360818" y="2173071"/>
                  </a:lnTo>
                  <a:lnTo>
                    <a:pt x="7390168" y="2160003"/>
                  </a:lnTo>
                  <a:lnTo>
                    <a:pt x="7427912" y="2155533"/>
                  </a:lnTo>
                  <a:lnTo>
                    <a:pt x="7455294" y="2157171"/>
                  </a:lnTo>
                  <a:lnTo>
                    <a:pt x="7481925" y="2162543"/>
                  </a:lnTo>
                  <a:lnTo>
                    <a:pt x="7508545" y="2172360"/>
                  </a:lnTo>
                  <a:lnTo>
                    <a:pt x="7535939" y="2187346"/>
                  </a:lnTo>
                  <a:lnTo>
                    <a:pt x="7578357" y="2158060"/>
                  </a:lnTo>
                  <a:lnTo>
                    <a:pt x="7569619" y="2140712"/>
                  </a:lnTo>
                  <a:lnTo>
                    <a:pt x="7560691" y="2122271"/>
                  </a:lnTo>
                  <a:lnTo>
                    <a:pt x="7549108" y="2097493"/>
                  </a:lnTo>
                  <a:lnTo>
                    <a:pt x="7532408" y="2061121"/>
                  </a:lnTo>
                  <a:lnTo>
                    <a:pt x="7564260" y="2058428"/>
                  </a:lnTo>
                  <a:lnTo>
                    <a:pt x="7586929" y="2056257"/>
                  </a:lnTo>
                  <a:lnTo>
                    <a:pt x="7621791" y="2052535"/>
                  </a:lnTo>
                  <a:lnTo>
                    <a:pt x="7621791" y="2019719"/>
                  </a:lnTo>
                  <a:close/>
                </a:path>
                <a:path w="8946515" h="2346960">
                  <a:moveTo>
                    <a:pt x="7875092" y="2174214"/>
                  </a:moveTo>
                  <a:lnTo>
                    <a:pt x="7831175" y="2174214"/>
                  </a:lnTo>
                  <a:lnTo>
                    <a:pt x="7831175" y="2196427"/>
                  </a:lnTo>
                  <a:lnTo>
                    <a:pt x="7831175" y="2296401"/>
                  </a:lnTo>
                  <a:lnTo>
                    <a:pt x="7769060" y="2296401"/>
                  </a:lnTo>
                  <a:lnTo>
                    <a:pt x="7769060" y="2196427"/>
                  </a:lnTo>
                  <a:lnTo>
                    <a:pt x="7831175" y="2196427"/>
                  </a:lnTo>
                  <a:lnTo>
                    <a:pt x="7831175" y="2174214"/>
                  </a:lnTo>
                  <a:lnTo>
                    <a:pt x="7722590" y="2174214"/>
                  </a:lnTo>
                  <a:lnTo>
                    <a:pt x="7722590" y="2338311"/>
                  </a:lnTo>
                  <a:lnTo>
                    <a:pt x="7769060" y="2338311"/>
                  </a:lnTo>
                  <a:lnTo>
                    <a:pt x="7769060" y="2319121"/>
                  </a:lnTo>
                  <a:lnTo>
                    <a:pt x="7875092" y="2319121"/>
                  </a:lnTo>
                  <a:lnTo>
                    <a:pt x="7875092" y="2296401"/>
                  </a:lnTo>
                  <a:lnTo>
                    <a:pt x="7875092" y="2196427"/>
                  </a:lnTo>
                  <a:lnTo>
                    <a:pt x="7875092" y="2174214"/>
                  </a:lnTo>
                  <a:close/>
                </a:path>
                <a:path w="8946515" h="2346960">
                  <a:moveTo>
                    <a:pt x="7875092" y="2103526"/>
                  </a:moveTo>
                  <a:lnTo>
                    <a:pt x="7722590" y="2103526"/>
                  </a:lnTo>
                  <a:lnTo>
                    <a:pt x="7722590" y="2126259"/>
                  </a:lnTo>
                  <a:lnTo>
                    <a:pt x="7875092" y="2126259"/>
                  </a:lnTo>
                  <a:lnTo>
                    <a:pt x="7875092" y="2103526"/>
                  </a:lnTo>
                  <a:close/>
                </a:path>
                <a:path w="8946515" h="2346960">
                  <a:moveTo>
                    <a:pt x="7875092" y="2032838"/>
                  </a:moveTo>
                  <a:lnTo>
                    <a:pt x="7722590" y="2032838"/>
                  </a:lnTo>
                  <a:lnTo>
                    <a:pt x="7722590" y="2055558"/>
                  </a:lnTo>
                  <a:lnTo>
                    <a:pt x="7875092" y="2055558"/>
                  </a:lnTo>
                  <a:lnTo>
                    <a:pt x="7875092" y="2032838"/>
                  </a:lnTo>
                  <a:close/>
                </a:path>
                <a:path w="8946515" h="2346960">
                  <a:moveTo>
                    <a:pt x="7878127" y="1891969"/>
                  </a:moveTo>
                  <a:lnTo>
                    <a:pt x="7722603" y="1891969"/>
                  </a:lnTo>
                  <a:lnTo>
                    <a:pt x="7722603" y="1914702"/>
                  </a:lnTo>
                  <a:lnTo>
                    <a:pt x="7878127" y="1914702"/>
                  </a:lnTo>
                  <a:lnTo>
                    <a:pt x="7878127" y="1891969"/>
                  </a:lnTo>
                  <a:close/>
                </a:path>
                <a:path w="8946515" h="2346960">
                  <a:moveTo>
                    <a:pt x="7892250" y="1962670"/>
                  </a:moveTo>
                  <a:lnTo>
                    <a:pt x="7706931" y="1962670"/>
                  </a:lnTo>
                  <a:lnTo>
                    <a:pt x="7706931" y="1984870"/>
                  </a:lnTo>
                  <a:lnTo>
                    <a:pt x="7892250" y="1984870"/>
                  </a:lnTo>
                  <a:lnTo>
                    <a:pt x="7892250" y="1962670"/>
                  </a:lnTo>
                  <a:close/>
                </a:path>
                <a:path w="8946515" h="2346960">
                  <a:moveTo>
                    <a:pt x="7895920" y="1452854"/>
                  </a:moveTo>
                  <a:lnTo>
                    <a:pt x="7827873" y="1421180"/>
                  </a:lnTo>
                  <a:lnTo>
                    <a:pt x="7788757" y="1390256"/>
                  </a:lnTo>
                  <a:lnTo>
                    <a:pt x="7764589" y="1356423"/>
                  </a:lnTo>
                  <a:lnTo>
                    <a:pt x="7741425" y="1286243"/>
                  </a:lnTo>
                  <a:lnTo>
                    <a:pt x="7823238" y="1286243"/>
                  </a:lnTo>
                  <a:lnTo>
                    <a:pt x="7817396" y="1302499"/>
                  </a:lnTo>
                  <a:lnTo>
                    <a:pt x="7809535" y="1320888"/>
                  </a:lnTo>
                  <a:lnTo>
                    <a:pt x="7800441" y="1338999"/>
                  </a:lnTo>
                  <a:lnTo>
                    <a:pt x="7790916" y="1354404"/>
                  </a:lnTo>
                  <a:lnTo>
                    <a:pt x="7816647" y="1367536"/>
                  </a:lnTo>
                  <a:lnTo>
                    <a:pt x="7842936" y="1338630"/>
                  </a:lnTo>
                  <a:lnTo>
                    <a:pt x="7878077" y="1287653"/>
                  </a:lnTo>
                  <a:lnTo>
                    <a:pt x="7879004" y="1285735"/>
                  </a:lnTo>
                  <a:lnTo>
                    <a:pt x="7889875" y="1263027"/>
                  </a:lnTo>
                  <a:lnTo>
                    <a:pt x="7677315" y="1263027"/>
                  </a:lnTo>
                  <a:lnTo>
                    <a:pt x="7681354" y="1256957"/>
                  </a:lnTo>
                  <a:lnTo>
                    <a:pt x="7690434" y="1242326"/>
                  </a:lnTo>
                  <a:lnTo>
                    <a:pt x="7692453" y="1241310"/>
                  </a:lnTo>
                  <a:lnTo>
                    <a:pt x="7697508" y="1238275"/>
                  </a:lnTo>
                  <a:lnTo>
                    <a:pt x="7697508" y="1228686"/>
                  </a:lnTo>
                  <a:lnTo>
                    <a:pt x="7693457" y="1228178"/>
                  </a:lnTo>
                  <a:lnTo>
                    <a:pt x="7691450" y="1227683"/>
                  </a:lnTo>
                  <a:lnTo>
                    <a:pt x="7642466" y="1213548"/>
                  </a:lnTo>
                  <a:lnTo>
                    <a:pt x="7626070" y="1262570"/>
                  </a:lnTo>
                  <a:lnTo>
                    <a:pt x="7605928" y="1300949"/>
                  </a:lnTo>
                  <a:lnTo>
                    <a:pt x="7587018" y="1328064"/>
                  </a:lnTo>
                  <a:lnTo>
                    <a:pt x="7574305" y="1343304"/>
                  </a:lnTo>
                  <a:lnTo>
                    <a:pt x="7596518" y="1357934"/>
                  </a:lnTo>
                  <a:lnTo>
                    <a:pt x="7609243" y="1346377"/>
                  </a:lnTo>
                  <a:lnTo>
                    <a:pt x="7623340" y="1332064"/>
                  </a:lnTo>
                  <a:lnTo>
                    <a:pt x="7640193" y="1312646"/>
                  </a:lnTo>
                  <a:lnTo>
                    <a:pt x="7661148" y="1285735"/>
                  </a:lnTo>
                  <a:lnTo>
                    <a:pt x="7690942" y="1285735"/>
                  </a:lnTo>
                  <a:lnTo>
                    <a:pt x="7679855" y="1327785"/>
                  </a:lnTo>
                  <a:lnTo>
                    <a:pt x="7659852" y="1364830"/>
                  </a:lnTo>
                  <a:lnTo>
                    <a:pt x="7629106" y="1396873"/>
                  </a:lnTo>
                  <a:lnTo>
                    <a:pt x="7585723" y="1423860"/>
                  </a:lnTo>
                  <a:lnTo>
                    <a:pt x="7527849" y="1445793"/>
                  </a:lnTo>
                  <a:lnTo>
                    <a:pt x="7545032" y="1468513"/>
                  </a:lnTo>
                  <a:lnTo>
                    <a:pt x="7572705" y="1459801"/>
                  </a:lnTo>
                  <a:lnTo>
                    <a:pt x="7594511" y="1451787"/>
                  </a:lnTo>
                  <a:lnTo>
                    <a:pt x="7611770" y="1444447"/>
                  </a:lnTo>
                  <a:lnTo>
                    <a:pt x="7625804" y="1437716"/>
                  </a:lnTo>
                  <a:lnTo>
                    <a:pt x="7618273" y="1449374"/>
                  </a:lnTo>
                  <a:lnTo>
                    <a:pt x="7608710" y="1462836"/>
                  </a:lnTo>
                  <a:lnTo>
                    <a:pt x="7597343" y="1477619"/>
                  </a:lnTo>
                  <a:lnTo>
                    <a:pt x="7584414" y="1493253"/>
                  </a:lnTo>
                  <a:lnTo>
                    <a:pt x="7428890" y="1493253"/>
                  </a:lnTo>
                  <a:lnTo>
                    <a:pt x="7428890" y="1515973"/>
                  </a:lnTo>
                  <a:lnTo>
                    <a:pt x="7564209" y="1515973"/>
                  </a:lnTo>
                  <a:lnTo>
                    <a:pt x="7536167" y="1545132"/>
                  </a:lnTo>
                  <a:lnTo>
                    <a:pt x="7512583" y="1567472"/>
                  </a:lnTo>
                  <a:lnTo>
                    <a:pt x="7493355" y="1584134"/>
                  </a:lnTo>
                  <a:lnTo>
                    <a:pt x="7478382" y="1596250"/>
                  </a:lnTo>
                  <a:lnTo>
                    <a:pt x="7517143" y="1597926"/>
                  </a:lnTo>
                  <a:lnTo>
                    <a:pt x="7559408" y="1601304"/>
                  </a:lnTo>
                  <a:lnTo>
                    <a:pt x="7605471" y="1607337"/>
                  </a:lnTo>
                  <a:lnTo>
                    <a:pt x="7655598" y="1616951"/>
                  </a:lnTo>
                  <a:lnTo>
                    <a:pt x="7596860" y="1638198"/>
                  </a:lnTo>
                  <a:lnTo>
                    <a:pt x="7534808" y="1650580"/>
                  </a:lnTo>
                  <a:lnTo>
                    <a:pt x="7478230" y="1656638"/>
                  </a:lnTo>
                  <a:lnTo>
                    <a:pt x="7435964" y="1658848"/>
                  </a:lnTo>
                  <a:lnTo>
                    <a:pt x="7448093" y="1683092"/>
                  </a:lnTo>
                  <a:lnTo>
                    <a:pt x="7490041" y="1680883"/>
                  </a:lnTo>
                  <a:lnTo>
                    <a:pt x="7542111" y="1676171"/>
                  </a:lnTo>
                  <a:lnTo>
                    <a:pt x="7598994" y="1667319"/>
                  </a:lnTo>
                  <a:lnTo>
                    <a:pt x="7655407" y="1652676"/>
                  </a:lnTo>
                  <a:lnTo>
                    <a:pt x="7706080" y="1630591"/>
                  </a:lnTo>
                  <a:lnTo>
                    <a:pt x="7757185" y="1648371"/>
                  </a:lnTo>
                  <a:lnTo>
                    <a:pt x="7794130" y="1664157"/>
                  </a:lnTo>
                  <a:lnTo>
                    <a:pt x="7819618" y="1677301"/>
                  </a:lnTo>
                  <a:lnTo>
                    <a:pt x="7836344" y="1687131"/>
                  </a:lnTo>
                  <a:lnTo>
                    <a:pt x="7869174" y="1646745"/>
                  </a:lnTo>
                  <a:lnTo>
                    <a:pt x="7826934" y="1630591"/>
                  </a:lnTo>
                  <a:lnTo>
                    <a:pt x="7789583" y="1618411"/>
                  </a:lnTo>
                  <a:lnTo>
                    <a:pt x="7741945" y="1604822"/>
                  </a:lnTo>
                  <a:lnTo>
                    <a:pt x="7753820" y="1593723"/>
                  </a:lnTo>
                  <a:lnTo>
                    <a:pt x="7758392" y="1589455"/>
                  </a:lnTo>
                  <a:lnTo>
                    <a:pt x="7775397" y="1570050"/>
                  </a:lnTo>
                  <a:lnTo>
                    <a:pt x="7791082" y="1545831"/>
                  </a:lnTo>
                  <a:lnTo>
                    <a:pt x="7803540" y="1515973"/>
                  </a:lnTo>
                  <a:lnTo>
                    <a:pt x="7893405" y="1515973"/>
                  </a:lnTo>
                  <a:lnTo>
                    <a:pt x="7893405" y="1493253"/>
                  </a:lnTo>
                  <a:lnTo>
                    <a:pt x="7745476" y="1493253"/>
                  </a:lnTo>
                  <a:lnTo>
                    <a:pt x="7745476" y="1515973"/>
                  </a:lnTo>
                  <a:lnTo>
                    <a:pt x="7733398" y="1542669"/>
                  </a:lnTo>
                  <a:lnTo>
                    <a:pt x="7719339" y="1564132"/>
                  </a:lnTo>
                  <a:lnTo>
                    <a:pt x="7704722" y="1580934"/>
                  </a:lnTo>
                  <a:lnTo>
                    <a:pt x="7690942" y="1593723"/>
                  </a:lnTo>
                  <a:lnTo>
                    <a:pt x="7669657" y="1589697"/>
                  </a:lnTo>
                  <a:lnTo>
                    <a:pt x="7640764" y="1585391"/>
                  </a:lnTo>
                  <a:lnTo>
                    <a:pt x="7604392" y="1581086"/>
                  </a:lnTo>
                  <a:lnTo>
                    <a:pt x="7560691" y="1577060"/>
                  </a:lnTo>
                  <a:lnTo>
                    <a:pt x="7571194" y="1567802"/>
                  </a:lnTo>
                  <a:lnTo>
                    <a:pt x="7584973" y="1555229"/>
                  </a:lnTo>
                  <a:lnTo>
                    <a:pt x="7602639" y="1538300"/>
                  </a:lnTo>
                  <a:lnTo>
                    <a:pt x="7624788" y="1515973"/>
                  </a:lnTo>
                  <a:lnTo>
                    <a:pt x="7745476" y="1515973"/>
                  </a:lnTo>
                  <a:lnTo>
                    <a:pt x="7745476" y="1493253"/>
                  </a:lnTo>
                  <a:lnTo>
                    <a:pt x="7646009" y="1493253"/>
                  </a:lnTo>
                  <a:lnTo>
                    <a:pt x="7655141" y="1483271"/>
                  </a:lnTo>
                  <a:lnTo>
                    <a:pt x="7662558" y="1474825"/>
                  </a:lnTo>
                  <a:lnTo>
                    <a:pt x="7669022" y="1467116"/>
                  </a:lnTo>
                  <a:lnTo>
                    <a:pt x="7675296" y="1459420"/>
                  </a:lnTo>
                  <a:lnTo>
                    <a:pt x="7681354" y="1455381"/>
                  </a:lnTo>
                  <a:lnTo>
                    <a:pt x="7684363" y="1454378"/>
                  </a:lnTo>
                  <a:lnTo>
                    <a:pt x="7684363" y="1447800"/>
                  </a:lnTo>
                  <a:lnTo>
                    <a:pt x="7681849" y="1446796"/>
                  </a:lnTo>
                  <a:lnTo>
                    <a:pt x="7654582" y="1437716"/>
                  </a:lnTo>
                  <a:lnTo>
                    <a:pt x="7636396" y="1431658"/>
                  </a:lnTo>
                  <a:lnTo>
                    <a:pt x="7654887" y="1420190"/>
                  </a:lnTo>
                  <a:lnTo>
                    <a:pt x="7673645" y="1405394"/>
                  </a:lnTo>
                  <a:lnTo>
                    <a:pt x="7693355" y="1384935"/>
                  </a:lnTo>
                  <a:lnTo>
                    <a:pt x="7714678" y="1356423"/>
                  </a:lnTo>
                  <a:lnTo>
                    <a:pt x="7735697" y="1386268"/>
                  </a:lnTo>
                  <a:lnTo>
                    <a:pt x="7767307" y="1417574"/>
                  </a:lnTo>
                  <a:lnTo>
                    <a:pt x="7814640" y="1448219"/>
                  </a:lnTo>
                  <a:lnTo>
                    <a:pt x="7882814" y="1476082"/>
                  </a:lnTo>
                  <a:lnTo>
                    <a:pt x="7895920" y="1452854"/>
                  </a:lnTo>
                  <a:close/>
                </a:path>
                <a:path w="8946515" h="2346960">
                  <a:moveTo>
                    <a:pt x="8058302" y="1262519"/>
                  </a:moveTo>
                  <a:lnTo>
                    <a:pt x="8047202" y="1259992"/>
                  </a:lnTo>
                  <a:lnTo>
                    <a:pt x="7998727" y="1249883"/>
                  </a:lnTo>
                  <a:lnTo>
                    <a:pt x="7991665" y="1322095"/>
                  </a:lnTo>
                  <a:lnTo>
                    <a:pt x="7987106" y="1372387"/>
                  </a:lnTo>
                  <a:lnTo>
                    <a:pt x="7984515" y="1409395"/>
                  </a:lnTo>
                  <a:lnTo>
                    <a:pt x="7983347" y="1441754"/>
                  </a:lnTo>
                  <a:lnTo>
                    <a:pt x="7983080" y="1478102"/>
                  </a:lnTo>
                  <a:lnTo>
                    <a:pt x="7984249" y="1537474"/>
                  </a:lnTo>
                  <a:lnTo>
                    <a:pt x="7987182" y="1584579"/>
                  </a:lnTo>
                  <a:lnTo>
                    <a:pt x="7990954" y="1620608"/>
                  </a:lnTo>
                  <a:lnTo>
                    <a:pt x="7994688" y="1646732"/>
                  </a:lnTo>
                  <a:lnTo>
                    <a:pt x="8048193" y="1640674"/>
                  </a:lnTo>
                  <a:lnTo>
                    <a:pt x="8044523" y="1619745"/>
                  </a:lnTo>
                  <a:lnTo>
                    <a:pt x="8040383" y="1587919"/>
                  </a:lnTo>
                  <a:lnTo>
                    <a:pt x="8036979" y="1542846"/>
                  </a:lnTo>
                  <a:lnTo>
                    <a:pt x="8035569" y="1482140"/>
                  </a:lnTo>
                  <a:lnTo>
                    <a:pt x="8037754" y="1402664"/>
                  </a:lnTo>
                  <a:lnTo>
                    <a:pt x="8042834" y="1339316"/>
                  </a:lnTo>
                  <a:lnTo>
                    <a:pt x="8048574" y="1295768"/>
                  </a:lnTo>
                  <a:lnTo>
                    <a:pt x="8058302" y="1268069"/>
                  </a:lnTo>
                  <a:lnTo>
                    <a:pt x="8058302" y="1262519"/>
                  </a:lnTo>
                  <a:close/>
                </a:path>
                <a:path w="8946515" h="2346960">
                  <a:moveTo>
                    <a:pt x="8170964" y="2127262"/>
                  </a:moveTo>
                  <a:lnTo>
                    <a:pt x="7888198" y="2127262"/>
                  </a:lnTo>
                  <a:lnTo>
                    <a:pt x="7888198" y="2149983"/>
                  </a:lnTo>
                  <a:lnTo>
                    <a:pt x="7956385" y="2149983"/>
                  </a:lnTo>
                  <a:lnTo>
                    <a:pt x="7951546" y="2165121"/>
                  </a:lnTo>
                  <a:lnTo>
                    <a:pt x="7944637" y="2183612"/>
                  </a:lnTo>
                  <a:lnTo>
                    <a:pt x="7935646" y="2204859"/>
                  </a:lnTo>
                  <a:lnTo>
                    <a:pt x="7924559" y="2228240"/>
                  </a:lnTo>
                  <a:lnTo>
                    <a:pt x="8089684" y="2228240"/>
                  </a:lnTo>
                  <a:lnTo>
                    <a:pt x="8079664" y="2274125"/>
                  </a:lnTo>
                  <a:lnTo>
                    <a:pt x="8068704" y="2300757"/>
                  </a:lnTo>
                  <a:lnTo>
                    <a:pt x="8054734" y="2313089"/>
                  </a:lnTo>
                  <a:lnTo>
                    <a:pt x="8035645" y="2316086"/>
                  </a:lnTo>
                  <a:lnTo>
                    <a:pt x="8017916" y="2315629"/>
                  </a:lnTo>
                  <a:lnTo>
                    <a:pt x="7999412" y="2314257"/>
                  </a:lnTo>
                  <a:lnTo>
                    <a:pt x="7981112" y="2312047"/>
                  </a:lnTo>
                  <a:lnTo>
                    <a:pt x="7963954" y="2309025"/>
                  </a:lnTo>
                  <a:lnTo>
                    <a:pt x="7975066" y="2337295"/>
                  </a:lnTo>
                  <a:lnTo>
                    <a:pt x="8042211" y="2337295"/>
                  </a:lnTo>
                  <a:lnTo>
                    <a:pt x="8078178" y="2335238"/>
                  </a:lnTo>
                  <a:lnTo>
                    <a:pt x="8106194" y="2320823"/>
                  </a:lnTo>
                  <a:lnTo>
                    <a:pt x="8108696" y="2316086"/>
                  </a:lnTo>
                  <a:lnTo>
                    <a:pt x="8126831" y="2281707"/>
                  </a:lnTo>
                  <a:lnTo>
                    <a:pt x="8140649" y="2205520"/>
                  </a:lnTo>
                  <a:lnTo>
                    <a:pt x="7988694" y="2205520"/>
                  </a:lnTo>
                  <a:lnTo>
                    <a:pt x="7994193" y="2191804"/>
                  </a:lnTo>
                  <a:lnTo>
                    <a:pt x="7999349" y="2177935"/>
                  </a:lnTo>
                  <a:lnTo>
                    <a:pt x="8004238" y="2163978"/>
                  </a:lnTo>
                  <a:lnTo>
                    <a:pt x="8008887" y="2149983"/>
                  </a:lnTo>
                  <a:lnTo>
                    <a:pt x="8170964" y="2149983"/>
                  </a:lnTo>
                  <a:lnTo>
                    <a:pt x="8170964" y="2127262"/>
                  </a:lnTo>
                  <a:close/>
                </a:path>
                <a:path w="8946515" h="2346960">
                  <a:moveTo>
                    <a:pt x="8174495" y="2078291"/>
                  </a:moveTo>
                  <a:lnTo>
                    <a:pt x="8142922" y="2058085"/>
                  </a:lnTo>
                  <a:lnTo>
                    <a:pt x="8140560" y="2056574"/>
                  </a:lnTo>
                  <a:lnTo>
                    <a:pt x="8130159" y="2049919"/>
                  </a:lnTo>
                  <a:lnTo>
                    <a:pt x="8098942" y="2020658"/>
                  </a:lnTo>
                  <a:lnTo>
                    <a:pt x="8086128" y="2002142"/>
                  </a:lnTo>
                  <a:lnTo>
                    <a:pt x="8086128" y="2056574"/>
                  </a:lnTo>
                  <a:lnTo>
                    <a:pt x="7961922" y="2056574"/>
                  </a:lnTo>
                  <a:lnTo>
                    <a:pt x="7982166" y="2038184"/>
                  </a:lnTo>
                  <a:lnTo>
                    <a:pt x="7998155" y="2020036"/>
                  </a:lnTo>
                  <a:lnTo>
                    <a:pt x="8010919" y="2001977"/>
                  </a:lnTo>
                  <a:lnTo>
                    <a:pt x="8021498" y="1983879"/>
                  </a:lnTo>
                  <a:lnTo>
                    <a:pt x="8039557" y="2010562"/>
                  </a:lnTo>
                  <a:lnTo>
                    <a:pt x="8057985" y="2031580"/>
                  </a:lnTo>
                  <a:lnTo>
                    <a:pt x="8074330" y="2046922"/>
                  </a:lnTo>
                  <a:lnTo>
                    <a:pt x="8086128" y="2056574"/>
                  </a:lnTo>
                  <a:lnTo>
                    <a:pt x="8086128" y="2002142"/>
                  </a:lnTo>
                  <a:lnTo>
                    <a:pt x="8077848" y="1990166"/>
                  </a:lnTo>
                  <a:lnTo>
                    <a:pt x="8075117" y="1983879"/>
                  </a:lnTo>
                  <a:lnTo>
                    <a:pt x="8063916" y="1958111"/>
                  </a:lnTo>
                  <a:lnTo>
                    <a:pt x="8160334" y="1958111"/>
                  </a:lnTo>
                  <a:lnTo>
                    <a:pt x="8160334" y="1935391"/>
                  </a:lnTo>
                  <a:lnTo>
                    <a:pt x="8039684" y="1935391"/>
                  </a:lnTo>
                  <a:lnTo>
                    <a:pt x="8042211" y="1924291"/>
                  </a:lnTo>
                  <a:lnTo>
                    <a:pt x="8044027" y="1915083"/>
                  </a:lnTo>
                  <a:lnTo>
                    <a:pt x="8045564" y="1905292"/>
                  </a:lnTo>
                  <a:lnTo>
                    <a:pt x="8047253" y="1892477"/>
                  </a:lnTo>
                  <a:lnTo>
                    <a:pt x="8052308" y="1885924"/>
                  </a:lnTo>
                  <a:lnTo>
                    <a:pt x="8053819" y="1883397"/>
                  </a:lnTo>
                  <a:lnTo>
                    <a:pt x="8053819" y="1877339"/>
                  </a:lnTo>
                  <a:lnTo>
                    <a:pt x="8049273" y="1876831"/>
                  </a:lnTo>
                  <a:lnTo>
                    <a:pt x="8047253" y="1876831"/>
                  </a:lnTo>
                  <a:lnTo>
                    <a:pt x="7993227" y="1875320"/>
                  </a:lnTo>
                  <a:lnTo>
                    <a:pt x="7993723" y="1881378"/>
                  </a:lnTo>
                  <a:lnTo>
                    <a:pt x="7994142" y="1885924"/>
                  </a:lnTo>
                  <a:lnTo>
                    <a:pt x="7994180" y="1897418"/>
                  </a:lnTo>
                  <a:lnTo>
                    <a:pt x="7993735" y="1906435"/>
                  </a:lnTo>
                  <a:lnTo>
                    <a:pt x="7992529" y="1919325"/>
                  </a:lnTo>
                  <a:lnTo>
                    <a:pt x="7990192" y="1935391"/>
                  </a:lnTo>
                  <a:lnTo>
                    <a:pt x="7899819" y="1935391"/>
                  </a:lnTo>
                  <a:lnTo>
                    <a:pt x="7899819" y="1958111"/>
                  </a:lnTo>
                  <a:lnTo>
                    <a:pt x="7984134" y="1958111"/>
                  </a:lnTo>
                  <a:lnTo>
                    <a:pt x="7967281" y="1997430"/>
                  </a:lnTo>
                  <a:lnTo>
                    <a:pt x="7943240" y="2030260"/>
                  </a:lnTo>
                  <a:lnTo>
                    <a:pt x="7911998" y="2057311"/>
                  </a:lnTo>
                  <a:lnTo>
                    <a:pt x="7873568" y="2079294"/>
                  </a:lnTo>
                  <a:lnTo>
                    <a:pt x="7891754" y="2097963"/>
                  </a:lnTo>
                  <a:lnTo>
                    <a:pt x="7905915" y="2091778"/>
                  </a:lnTo>
                  <a:lnTo>
                    <a:pt x="7921790" y="2083968"/>
                  </a:lnTo>
                  <a:lnTo>
                    <a:pt x="7939176" y="2073694"/>
                  </a:lnTo>
                  <a:lnTo>
                    <a:pt x="7957883" y="2060117"/>
                  </a:lnTo>
                  <a:lnTo>
                    <a:pt x="7957883" y="2079294"/>
                  </a:lnTo>
                  <a:lnTo>
                    <a:pt x="8088147" y="2079294"/>
                  </a:lnTo>
                  <a:lnTo>
                    <a:pt x="8088147" y="2060117"/>
                  </a:lnTo>
                  <a:lnTo>
                    <a:pt x="8088147" y="2058085"/>
                  </a:lnTo>
                  <a:lnTo>
                    <a:pt x="8109966" y="2073478"/>
                  </a:lnTo>
                  <a:lnTo>
                    <a:pt x="8129740" y="2085035"/>
                  </a:lnTo>
                  <a:lnTo>
                    <a:pt x="8146008" y="2093087"/>
                  </a:lnTo>
                  <a:lnTo>
                    <a:pt x="8157311" y="2097963"/>
                  </a:lnTo>
                  <a:lnTo>
                    <a:pt x="8174495" y="2078291"/>
                  </a:lnTo>
                  <a:close/>
                </a:path>
                <a:path w="8946515" h="2346960">
                  <a:moveTo>
                    <a:pt x="8345081" y="1280185"/>
                  </a:moveTo>
                  <a:lnTo>
                    <a:pt x="8332495" y="1278991"/>
                  </a:lnTo>
                  <a:lnTo>
                    <a:pt x="8318208" y="1277848"/>
                  </a:lnTo>
                  <a:lnTo>
                    <a:pt x="8301075" y="1276997"/>
                  </a:lnTo>
                  <a:lnTo>
                    <a:pt x="8279955" y="1276654"/>
                  </a:lnTo>
                  <a:lnTo>
                    <a:pt x="8253628" y="1277061"/>
                  </a:lnTo>
                  <a:lnTo>
                    <a:pt x="8220811" y="1278737"/>
                  </a:lnTo>
                  <a:lnTo>
                    <a:pt x="8183740" y="1282407"/>
                  </a:lnTo>
                  <a:lnTo>
                    <a:pt x="8144637" y="1288770"/>
                  </a:lnTo>
                  <a:lnTo>
                    <a:pt x="8136458" y="1290332"/>
                  </a:lnTo>
                  <a:lnTo>
                    <a:pt x="8115846" y="1293825"/>
                  </a:lnTo>
                  <a:lnTo>
                    <a:pt x="8121917" y="1324622"/>
                  </a:lnTo>
                  <a:lnTo>
                    <a:pt x="8137093" y="1321396"/>
                  </a:lnTo>
                  <a:lnTo>
                    <a:pt x="8159216" y="1317739"/>
                  </a:lnTo>
                  <a:lnTo>
                    <a:pt x="8188452" y="1314742"/>
                  </a:lnTo>
                  <a:lnTo>
                    <a:pt x="8224926" y="1313510"/>
                  </a:lnTo>
                  <a:lnTo>
                    <a:pt x="8268449" y="1315326"/>
                  </a:lnTo>
                  <a:lnTo>
                    <a:pt x="8302041" y="1319758"/>
                  </a:lnTo>
                  <a:lnTo>
                    <a:pt x="8326742" y="1325219"/>
                  </a:lnTo>
                  <a:lnTo>
                    <a:pt x="8343582" y="1330159"/>
                  </a:lnTo>
                  <a:lnTo>
                    <a:pt x="8344078" y="1313510"/>
                  </a:lnTo>
                  <a:lnTo>
                    <a:pt x="8345081" y="1280185"/>
                  </a:lnTo>
                  <a:close/>
                </a:path>
                <a:path w="8946515" h="2346960">
                  <a:moveTo>
                    <a:pt x="8373351" y="1570494"/>
                  </a:moveTo>
                  <a:lnTo>
                    <a:pt x="8347735" y="1577276"/>
                  </a:lnTo>
                  <a:lnTo>
                    <a:pt x="8316049" y="1583817"/>
                  </a:lnTo>
                  <a:lnTo>
                    <a:pt x="8275663" y="1588744"/>
                  </a:lnTo>
                  <a:lnTo>
                    <a:pt x="8223910" y="1590700"/>
                  </a:lnTo>
                  <a:lnTo>
                    <a:pt x="8189760" y="1589227"/>
                  </a:lnTo>
                  <a:lnTo>
                    <a:pt x="8163827" y="1583880"/>
                  </a:lnTo>
                  <a:lnTo>
                    <a:pt x="8147367" y="1573225"/>
                  </a:lnTo>
                  <a:lnTo>
                    <a:pt x="8141614" y="1555851"/>
                  </a:lnTo>
                  <a:lnTo>
                    <a:pt x="8142795" y="1542694"/>
                  </a:lnTo>
                  <a:lnTo>
                    <a:pt x="8145780" y="1532318"/>
                  </a:lnTo>
                  <a:lnTo>
                    <a:pt x="8149704" y="1524127"/>
                  </a:lnTo>
                  <a:lnTo>
                    <a:pt x="8153743" y="1517484"/>
                  </a:lnTo>
                  <a:lnTo>
                    <a:pt x="8128990" y="1504873"/>
                  </a:lnTo>
                  <a:lnTo>
                    <a:pt x="8121510" y="1515605"/>
                  </a:lnTo>
                  <a:lnTo>
                    <a:pt x="8113395" y="1530172"/>
                  </a:lnTo>
                  <a:lnTo>
                    <a:pt x="8106905" y="1548244"/>
                  </a:lnTo>
                  <a:lnTo>
                    <a:pt x="8104238" y="1569491"/>
                  </a:lnTo>
                  <a:lnTo>
                    <a:pt x="8111591" y="1596580"/>
                  </a:lnTo>
                  <a:lnTo>
                    <a:pt x="8135798" y="1615821"/>
                  </a:lnTo>
                  <a:lnTo>
                    <a:pt x="8180083" y="1627289"/>
                  </a:lnTo>
                  <a:lnTo>
                    <a:pt x="8247647" y="1631086"/>
                  </a:lnTo>
                  <a:lnTo>
                    <a:pt x="8297011" y="1629879"/>
                  </a:lnTo>
                  <a:lnTo>
                    <a:pt x="8333981" y="1627111"/>
                  </a:lnTo>
                  <a:lnTo>
                    <a:pt x="8358835" y="1624050"/>
                  </a:lnTo>
                  <a:lnTo>
                    <a:pt x="8371853" y="1621993"/>
                  </a:lnTo>
                  <a:lnTo>
                    <a:pt x="8372767" y="1590700"/>
                  </a:lnTo>
                  <a:lnTo>
                    <a:pt x="8373351" y="1570494"/>
                  </a:lnTo>
                  <a:close/>
                </a:path>
                <a:path w="8946515" h="2346960">
                  <a:moveTo>
                    <a:pt x="8564143" y="1902587"/>
                  </a:moveTo>
                  <a:lnTo>
                    <a:pt x="8555317" y="1890458"/>
                  </a:lnTo>
                  <a:lnTo>
                    <a:pt x="8503945" y="1896757"/>
                  </a:lnTo>
                  <a:lnTo>
                    <a:pt x="8437054" y="1901063"/>
                  </a:lnTo>
                  <a:lnTo>
                    <a:pt x="8389302" y="1902587"/>
                  </a:lnTo>
                  <a:lnTo>
                    <a:pt x="8564143" y="1902587"/>
                  </a:lnTo>
                  <a:close/>
                </a:path>
                <a:path w="8946515" h="2346960">
                  <a:moveTo>
                    <a:pt x="8651773" y="2173719"/>
                  </a:moveTo>
                  <a:lnTo>
                    <a:pt x="8645969" y="2134832"/>
                  </a:lnTo>
                  <a:lnTo>
                    <a:pt x="8628570" y="2101253"/>
                  </a:lnTo>
                  <a:lnTo>
                    <a:pt x="8603907" y="2078799"/>
                  </a:lnTo>
                  <a:lnTo>
                    <a:pt x="8599640" y="2074900"/>
                  </a:lnTo>
                  <a:lnTo>
                    <a:pt x="8583866" y="2068182"/>
                  </a:lnTo>
                  <a:lnTo>
                    <a:pt x="8559216" y="2057679"/>
                  </a:lnTo>
                  <a:lnTo>
                    <a:pt x="8507362" y="2051519"/>
                  </a:lnTo>
                  <a:lnTo>
                    <a:pt x="8477034" y="2053132"/>
                  </a:lnTo>
                  <a:lnTo>
                    <a:pt x="8453272" y="2057209"/>
                  </a:lnTo>
                  <a:lnTo>
                    <a:pt x="8434718" y="2062607"/>
                  </a:lnTo>
                  <a:lnTo>
                    <a:pt x="8420011" y="2068182"/>
                  </a:lnTo>
                  <a:lnTo>
                    <a:pt x="8544979" y="1954720"/>
                  </a:lnTo>
                  <a:lnTo>
                    <a:pt x="8577859" y="1925294"/>
                  </a:lnTo>
                  <a:lnTo>
                    <a:pt x="8579548" y="1923783"/>
                  </a:lnTo>
                  <a:lnTo>
                    <a:pt x="8564512" y="1903107"/>
                  </a:lnTo>
                  <a:lnTo>
                    <a:pt x="8372996" y="1903107"/>
                  </a:lnTo>
                  <a:lnTo>
                    <a:pt x="8330146" y="1903107"/>
                  </a:lnTo>
                  <a:lnTo>
                    <a:pt x="8330654" y="1937423"/>
                  </a:lnTo>
                  <a:lnTo>
                    <a:pt x="8354911" y="1934108"/>
                  </a:lnTo>
                  <a:lnTo>
                    <a:pt x="8388782" y="1930603"/>
                  </a:lnTo>
                  <a:lnTo>
                    <a:pt x="8435226" y="1927479"/>
                  </a:lnTo>
                  <a:lnTo>
                    <a:pt x="8497252" y="1925294"/>
                  </a:lnTo>
                  <a:lnTo>
                    <a:pt x="8466645" y="1955838"/>
                  </a:lnTo>
                  <a:lnTo>
                    <a:pt x="8432368" y="1989162"/>
                  </a:lnTo>
                  <a:lnTo>
                    <a:pt x="8395690" y="2024164"/>
                  </a:lnTo>
                  <a:lnTo>
                    <a:pt x="8357883" y="2059711"/>
                  </a:lnTo>
                  <a:lnTo>
                    <a:pt x="8320214" y="2094699"/>
                  </a:lnTo>
                  <a:lnTo>
                    <a:pt x="8250377" y="2158568"/>
                  </a:lnTo>
                  <a:lnTo>
                    <a:pt x="8291271" y="2198446"/>
                  </a:lnTo>
                  <a:lnTo>
                    <a:pt x="8320062" y="2166416"/>
                  </a:lnTo>
                  <a:lnTo>
                    <a:pt x="8353984" y="2134298"/>
                  </a:lnTo>
                  <a:lnTo>
                    <a:pt x="8393455" y="2106231"/>
                  </a:lnTo>
                  <a:lnTo>
                    <a:pt x="8438896" y="2086343"/>
                  </a:lnTo>
                  <a:lnTo>
                    <a:pt x="8490699" y="2078799"/>
                  </a:lnTo>
                  <a:lnTo>
                    <a:pt x="8541309" y="2088464"/>
                  </a:lnTo>
                  <a:lnTo>
                    <a:pt x="8572881" y="2113000"/>
                  </a:lnTo>
                  <a:lnTo>
                    <a:pt x="8589112" y="2145677"/>
                  </a:lnTo>
                  <a:lnTo>
                    <a:pt x="8593696" y="2179764"/>
                  </a:lnTo>
                  <a:lnTo>
                    <a:pt x="8587422" y="2219642"/>
                  </a:lnTo>
                  <a:lnTo>
                    <a:pt x="8572246" y="2247684"/>
                  </a:lnTo>
                  <a:lnTo>
                    <a:pt x="8553653" y="2266251"/>
                  </a:lnTo>
                  <a:lnTo>
                    <a:pt x="8537156" y="2277719"/>
                  </a:lnTo>
                  <a:lnTo>
                    <a:pt x="8530615" y="2254021"/>
                  </a:lnTo>
                  <a:lnTo>
                    <a:pt x="8514055" y="2222563"/>
                  </a:lnTo>
                  <a:lnTo>
                    <a:pt x="8500554" y="2211070"/>
                  </a:lnTo>
                  <a:lnTo>
                    <a:pt x="8492719" y="2204402"/>
                  </a:lnTo>
                  <a:lnTo>
                    <a:pt x="8492719" y="2295893"/>
                  </a:lnTo>
                  <a:lnTo>
                    <a:pt x="8486229" y="2297087"/>
                  </a:lnTo>
                  <a:lnTo>
                    <a:pt x="8478710" y="2298230"/>
                  </a:lnTo>
                  <a:lnTo>
                    <a:pt x="8469859" y="2299093"/>
                  </a:lnTo>
                  <a:lnTo>
                    <a:pt x="8459394" y="2299436"/>
                  </a:lnTo>
                  <a:lnTo>
                    <a:pt x="8429981" y="2295626"/>
                  </a:lnTo>
                  <a:lnTo>
                    <a:pt x="8408086" y="2285225"/>
                  </a:lnTo>
                  <a:lnTo>
                    <a:pt x="8394420" y="2269820"/>
                  </a:lnTo>
                  <a:lnTo>
                    <a:pt x="8389721" y="2250960"/>
                  </a:lnTo>
                  <a:lnTo>
                    <a:pt x="8392782" y="2235568"/>
                  </a:lnTo>
                  <a:lnTo>
                    <a:pt x="8401329" y="2222868"/>
                  </a:lnTo>
                  <a:lnTo>
                    <a:pt x="8414436" y="2214245"/>
                  </a:lnTo>
                  <a:lnTo>
                    <a:pt x="8431124" y="2211070"/>
                  </a:lnTo>
                  <a:lnTo>
                    <a:pt x="8462607" y="2221903"/>
                  </a:lnTo>
                  <a:lnTo>
                    <a:pt x="8480857" y="2247036"/>
                  </a:lnTo>
                  <a:lnTo>
                    <a:pt x="8489620" y="2275395"/>
                  </a:lnTo>
                  <a:lnTo>
                    <a:pt x="8492719" y="2295893"/>
                  </a:lnTo>
                  <a:lnTo>
                    <a:pt x="8492719" y="2204402"/>
                  </a:lnTo>
                  <a:lnTo>
                    <a:pt x="8481771" y="2195068"/>
                  </a:lnTo>
                  <a:lnTo>
                    <a:pt x="8428101" y="2183307"/>
                  </a:lnTo>
                  <a:lnTo>
                    <a:pt x="8392439" y="2188311"/>
                  </a:lnTo>
                  <a:lnTo>
                    <a:pt x="8366684" y="2202167"/>
                  </a:lnTo>
                  <a:lnTo>
                    <a:pt x="8351050" y="2223135"/>
                  </a:lnTo>
                  <a:lnTo>
                    <a:pt x="8345792" y="2249449"/>
                  </a:lnTo>
                  <a:lnTo>
                    <a:pt x="8352917" y="2278240"/>
                  </a:lnTo>
                  <a:lnTo>
                    <a:pt x="8374380" y="2302205"/>
                  </a:lnTo>
                  <a:lnTo>
                    <a:pt x="8410334" y="2318601"/>
                  </a:lnTo>
                  <a:lnTo>
                    <a:pt x="8460930" y="2324671"/>
                  </a:lnTo>
                  <a:lnTo>
                    <a:pt x="8512048" y="2320112"/>
                  </a:lnTo>
                  <a:lnTo>
                    <a:pt x="8557743" y="2306739"/>
                  </a:lnTo>
                  <a:lnTo>
                    <a:pt x="8570697" y="2299436"/>
                  </a:lnTo>
                  <a:lnTo>
                    <a:pt x="8596300" y="2284971"/>
                  </a:lnTo>
                  <a:lnTo>
                    <a:pt x="8603539" y="2277719"/>
                  </a:lnTo>
                  <a:lnTo>
                    <a:pt x="8625967" y="2255266"/>
                  </a:lnTo>
                  <a:lnTo>
                    <a:pt x="8645030" y="2218029"/>
                  </a:lnTo>
                  <a:lnTo>
                    <a:pt x="8651773" y="2173719"/>
                  </a:lnTo>
                  <a:close/>
                </a:path>
                <a:path w="8946515" h="2346960">
                  <a:moveTo>
                    <a:pt x="8940470" y="2240864"/>
                  </a:moveTo>
                  <a:lnTo>
                    <a:pt x="8882913" y="2240864"/>
                  </a:lnTo>
                  <a:lnTo>
                    <a:pt x="8882913" y="2298928"/>
                  </a:lnTo>
                  <a:lnTo>
                    <a:pt x="8940470" y="2298928"/>
                  </a:lnTo>
                  <a:lnTo>
                    <a:pt x="8940470" y="2240864"/>
                  </a:lnTo>
                  <a:close/>
                </a:path>
                <a:path w="8946515" h="2346960">
                  <a:moveTo>
                    <a:pt x="8946020" y="1901063"/>
                  </a:moveTo>
                  <a:lnTo>
                    <a:pt x="8877351" y="1901063"/>
                  </a:lnTo>
                  <a:lnTo>
                    <a:pt x="8892515" y="2196427"/>
                  </a:lnTo>
                  <a:lnTo>
                    <a:pt x="8930894" y="2196427"/>
                  </a:lnTo>
                  <a:lnTo>
                    <a:pt x="8946020" y="1901063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7" name="object 27"/>
            <p:cNvSpPr/>
            <p:nvPr/>
          </p:nvSpPr>
          <p:spPr>
            <a:xfrm>
              <a:off x="10926928" y="4457341"/>
              <a:ext cx="8416925" cy="2155190"/>
            </a:xfrm>
            <a:custGeom>
              <a:avLst/>
              <a:gdLst/>
              <a:ahLst/>
              <a:cxnLst/>
              <a:rect l="l" t="t" r="r" b="b"/>
              <a:pathLst>
                <a:path w="8416925" h="2155190">
                  <a:moveTo>
                    <a:pt x="416356" y="1160576"/>
                  </a:moveTo>
                  <a:lnTo>
                    <a:pt x="403288" y="1158214"/>
                  </a:lnTo>
                  <a:lnTo>
                    <a:pt x="396201" y="1157033"/>
                  </a:lnTo>
                  <a:lnTo>
                    <a:pt x="239610" y="1146352"/>
                  </a:lnTo>
                  <a:lnTo>
                    <a:pt x="240474" y="1171244"/>
                  </a:lnTo>
                  <a:lnTo>
                    <a:pt x="241236" y="1215745"/>
                  </a:lnTo>
                  <a:lnTo>
                    <a:pt x="241769" y="1261110"/>
                  </a:lnTo>
                  <a:lnTo>
                    <a:pt x="241973" y="1288681"/>
                  </a:lnTo>
                  <a:lnTo>
                    <a:pt x="241973" y="1544904"/>
                  </a:lnTo>
                  <a:lnTo>
                    <a:pt x="241046" y="1599615"/>
                  </a:lnTo>
                  <a:lnTo>
                    <a:pt x="238099" y="1651622"/>
                  </a:lnTo>
                  <a:lnTo>
                    <a:pt x="232879" y="1701012"/>
                  </a:lnTo>
                  <a:lnTo>
                    <a:pt x="225132" y="1747888"/>
                  </a:lnTo>
                  <a:lnTo>
                    <a:pt x="214604" y="1792363"/>
                  </a:lnTo>
                  <a:lnTo>
                    <a:pt x="201041" y="1834540"/>
                  </a:lnTo>
                  <a:lnTo>
                    <a:pt x="184200" y="1874507"/>
                  </a:lnTo>
                  <a:lnTo>
                    <a:pt x="163817" y="1912378"/>
                  </a:lnTo>
                  <a:lnTo>
                    <a:pt x="139649" y="1948268"/>
                  </a:lnTo>
                  <a:lnTo>
                    <a:pt x="111429" y="1982254"/>
                  </a:lnTo>
                  <a:lnTo>
                    <a:pt x="78917" y="2014461"/>
                  </a:lnTo>
                  <a:lnTo>
                    <a:pt x="41859" y="2044992"/>
                  </a:lnTo>
                  <a:lnTo>
                    <a:pt x="0" y="2073948"/>
                  </a:lnTo>
                  <a:lnTo>
                    <a:pt x="43878" y="2136800"/>
                  </a:lnTo>
                  <a:lnTo>
                    <a:pt x="112788" y="2103983"/>
                  </a:lnTo>
                  <a:lnTo>
                    <a:pt x="154279" y="2079942"/>
                  </a:lnTo>
                  <a:lnTo>
                    <a:pt x="198056" y="2049665"/>
                  </a:lnTo>
                  <a:lnTo>
                    <a:pt x="242303" y="2012264"/>
                  </a:lnTo>
                  <a:lnTo>
                    <a:pt x="285229" y="1966874"/>
                  </a:lnTo>
                  <a:lnTo>
                    <a:pt x="325005" y="1912620"/>
                  </a:lnTo>
                  <a:lnTo>
                    <a:pt x="346278" y="1873262"/>
                  </a:lnTo>
                  <a:lnTo>
                    <a:pt x="364007" y="1829739"/>
                  </a:lnTo>
                  <a:lnTo>
                    <a:pt x="378383" y="1783092"/>
                  </a:lnTo>
                  <a:lnTo>
                    <a:pt x="389661" y="1734400"/>
                  </a:lnTo>
                  <a:lnTo>
                    <a:pt x="398043" y="1684693"/>
                  </a:lnTo>
                  <a:lnTo>
                    <a:pt x="403745" y="1635048"/>
                  </a:lnTo>
                  <a:lnTo>
                    <a:pt x="407009" y="1586522"/>
                  </a:lnTo>
                  <a:lnTo>
                    <a:pt x="407949" y="1544904"/>
                  </a:lnTo>
                  <a:lnTo>
                    <a:pt x="408051" y="1202093"/>
                  </a:lnTo>
                  <a:lnTo>
                    <a:pt x="409841" y="1195451"/>
                  </a:lnTo>
                  <a:lnTo>
                    <a:pt x="412648" y="1186230"/>
                  </a:lnTo>
                  <a:lnTo>
                    <a:pt x="415226" y="1177239"/>
                  </a:lnTo>
                  <a:lnTo>
                    <a:pt x="416356" y="1171257"/>
                  </a:lnTo>
                  <a:lnTo>
                    <a:pt x="416356" y="1160576"/>
                  </a:lnTo>
                  <a:close/>
                </a:path>
                <a:path w="8416925" h="2155190">
                  <a:moveTo>
                    <a:pt x="731304" y="84823"/>
                  </a:moveTo>
                  <a:lnTo>
                    <a:pt x="628815" y="87185"/>
                  </a:lnTo>
                  <a:lnTo>
                    <a:pt x="584644" y="87477"/>
                  </a:lnTo>
                  <a:lnTo>
                    <a:pt x="377926" y="87477"/>
                  </a:lnTo>
                  <a:lnTo>
                    <a:pt x="293331" y="86817"/>
                  </a:lnTo>
                  <a:lnTo>
                    <a:pt x="258660" y="85979"/>
                  </a:lnTo>
                  <a:lnTo>
                    <a:pt x="228612" y="84823"/>
                  </a:lnTo>
                  <a:lnTo>
                    <a:pt x="228612" y="146659"/>
                  </a:lnTo>
                  <a:lnTo>
                    <a:pt x="332727" y="144297"/>
                  </a:lnTo>
                  <a:lnTo>
                    <a:pt x="598855" y="144119"/>
                  </a:lnTo>
                  <a:lnTo>
                    <a:pt x="664057" y="144678"/>
                  </a:lnTo>
                  <a:lnTo>
                    <a:pt x="698639" y="145503"/>
                  </a:lnTo>
                  <a:lnTo>
                    <a:pt x="731304" y="146659"/>
                  </a:lnTo>
                  <a:lnTo>
                    <a:pt x="731304" y="144018"/>
                  </a:lnTo>
                  <a:lnTo>
                    <a:pt x="731304" y="87477"/>
                  </a:lnTo>
                  <a:lnTo>
                    <a:pt x="731304" y="84823"/>
                  </a:lnTo>
                  <a:close/>
                </a:path>
                <a:path w="8416925" h="2155190">
                  <a:moveTo>
                    <a:pt x="860310" y="144018"/>
                  </a:moveTo>
                  <a:lnTo>
                    <a:pt x="843673" y="111569"/>
                  </a:lnTo>
                  <a:lnTo>
                    <a:pt x="825296" y="81292"/>
                  </a:lnTo>
                  <a:lnTo>
                    <a:pt x="804760" y="52324"/>
                  </a:lnTo>
                  <a:lnTo>
                    <a:pt x="781659" y="23863"/>
                  </a:lnTo>
                  <a:lnTo>
                    <a:pt x="738378" y="44170"/>
                  </a:lnTo>
                  <a:lnTo>
                    <a:pt x="759104" y="79451"/>
                  </a:lnTo>
                  <a:lnTo>
                    <a:pt x="776922" y="114973"/>
                  </a:lnTo>
                  <a:lnTo>
                    <a:pt x="790943" y="146685"/>
                  </a:lnTo>
                  <a:lnTo>
                    <a:pt x="800227" y="170522"/>
                  </a:lnTo>
                  <a:lnTo>
                    <a:pt x="860310" y="144018"/>
                  </a:lnTo>
                  <a:close/>
                </a:path>
                <a:path w="8416925" h="2155190">
                  <a:moveTo>
                    <a:pt x="870026" y="302145"/>
                  </a:moveTo>
                  <a:lnTo>
                    <a:pt x="844092" y="303314"/>
                  </a:lnTo>
                  <a:lnTo>
                    <a:pt x="814260" y="304139"/>
                  </a:lnTo>
                  <a:lnTo>
                    <a:pt x="728662" y="304800"/>
                  </a:lnTo>
                  <a:lnTo>
                    <a:pt x="255993" y="304800"/>
                  </a:lnTo>
                  <a:lnTo>
                    <a:pt x="220383" y="304634"/>
                  </a:lnTo>
                  <a:lnTo>
                    <a:pt x="114642" y="302145"/>
                  </a:lnTo>
                  <a:lnTo>
                    <a:pt x="114642" y="363994"/>
                  </a:lnTo>
                  <a:lnTo>
                    <a:pt x="159969" y="362458"/>
                  </a:lnTo>
                  <a:lnTo>
                    <a:pt x="202222" y="361670"/>
                  </a:lnTo>
                  <a:lnTo>
                    <a:pt x="430923" y="361569"/>
                  </a:lnTo>
                  <a:lnTo>
                    <a:pt x="431634" y="418693"/>
                  </a:lnTo>
                  <a:lnTo>
                    <a:pt x="429539" y="471678"/>
                  </a:lnTo>
                  <a:lnTo>
                    <a:pt x="424078" y="520319"/>
                  </a:lnTo>
                  <a:lnTo>
                    <a:pt x="414642" y="564578"/>
                  </a:lnTo>
                  <a:lnTo>
                    <a:pt x="400685" y="604456"/>
                  </a:lnTo>
                  <a:lnTo>
                    <a:pt x="381635" y="639940"/>
                  </a:lnTo>
                  <a:lnTo>
                    <a:pt x="356895" y="671004"/>
                  </a:lnTo>
                  <a:lnTo>
                    <a:pt x="325920" y="697649"/>
                  </a:lnTo>
                  <a:lnTo>
                    <a:pt x="288112" y="719874"/>
                  </a:lnTo>
                  <a:lnTo>
                    <a:pt x="242912" y="737641"/>
                  </a:lnTo>
                  <a:lnTo>
                    <a:pt x="189738" y="750951"/>
                  </a:lnTo>
                  <a:lnTo>
                    <a:pt x="214490" y="806627"/>
                  </a:lnTo>
                  <a:lnTo>
                    <a:pt x="252044" y="798779"/>
                  </a:lnTo>
                  <a:lnTo>
                    <a:pt x="293941" y="788327"/>
                  </a:lnTo>
                  <a:lnTo>
                    <a:pt x="338404" y="773963"/>
                  </a:lnTo>
                  <a:lnTo>
                    <a:pt x="383667" y="754380"/>
                  </a:lnTo>
                  <a:lnTo>
                    <a:pt x="427926" y="728306"/>
                  </a:lnTo>
                  <a:lnTo>
                    <a:pt x="469417" y="694436"/>
                  </a:lnTo>
                  <a:lnTo>
                    <a:pt x="506349" y="651471"/>
                  </a:lnTo>
                  <a:lnTo>
                    <a:pt x="536956" y="598131"/>
                  </a:lnTo>
                  <a:lnTo>
                    <a:pt x="551942" y="552043"/>
                  </a:lnTo>
                  <a:lnTo>
                    <a:pt x="560882" y="498741"/>
                  </a:lnTo>
                  <a:lnTo>
                    <a:pt x="565315" y="444817"/>
                  </a:lnTo>
                  <a:lnTo>
                    <a:pt x="566826" y="396824"/>
                  </a:lnTo>
                  <a:lnTo>
                    <a:pt x="566966" y="361492"/>
                  </a:lnTo>
                  <a:lnTo>
                    <a:pt x="758126" y="361403"/>
                  </a:lnTo>
                  <a:lnTo>
                    <a:pt x="791946" y="361670"/>
                  </a:lnTo>
                  <a:lnTo>
                    <a:pt x="830440" y="362458"/>
                  </a:lnTo>
                  <a:lnTo>
                    <a:pt x="870026" y="363994"/>
                  </a:lnTo>
                  <a:lnTo>
                    <a:pt x="870026" y="361340"/>
                  </a:lnTo>
                  <a:lnTo>
                    <a:pt x="870026" y="304800"/>
                  </a:lnTo>
                  <a:lnTo>
                    <a:pt x="870026" y="302145"/>
                  </a:lnTo>
                  <a:close/>
                </a:path>
                <a:path w="8416925" h="2155190">
                  <a:moveTo>
                    <a:pt x="949540" y="104254"/>
                  </a:moveTo>
                  <a:lnTo>
                    <a:pt x="933069" y="76161"/>
                  </a:lnTo>
                  <a:lnTo>
                    <a:pt x="915187" y="49809"/>
                  </a:lnTo>
                  <a:lnTo>
                    <a:pt x="895489" y="24625"/>
                  </a:lnTo>
                  <a:lnTo>
                    <a:pt x="873556" y="0"/>
                  </a:lnTo>
                  <a:lnTo>
                    <a:pt x="829373" y="22098"/>
                  </a:lnTo>
                  <a:lnTo>
                    <a:pt x="846696" y="48082"/>
                  </a:lnTo>
                  <a:lnTo>
                    <a:pt x="862507" y="76212"/>
                  </a:lnTo>
                  <a:lnTo>
                    <a:pt x="876350" y="105333"/>
                  </a:lnTo>
                  <a:lnTo>
                    <a:pt x="887691" y="134302"/>
                  </a:lnTo>
                  <a:lnTo>
                    <a:pt x="949540" y="104254"/>
                  </a:lnTo>
                  <a:close/>
                </a:path>
                <a:path w="8416925" h="2155190">
                  <a:moveTo>
                    <a:pt x="1068730" y="1614881"/>
                  </a:moveTo>
                  <a:lnTo>
                    <a:pt x="1007071" y="1571002"/>
                  </a:lnTo>
                  <a:lnTo>
                    <a:pt x="988631" y="1609229"/>
                  </a:lnTo>
                  <a:lnTo>
                    <a:pt x="967663" y="1647063"/>
                  </a:lnTo>
                  <a:lnTo>
                    <a:pt x="943495" y="1684261"/>
                  </a:lnTo>
                  <a:lnTo>
                    <a:pt x="915416" y="1720608"/>
                  </a:lnTo>
                  <a:lnTo>
                    <a:pt x="882777" y="1755889"/>
                  </a:lnTo>
                  <a:lnTo>
                    <a:pt x="844867" y="1789874"/>
                  </a:lnTo>
                  <a:lnTo>
                    <a:pt x="801014" y="1822323"/>
                  </a:lnTo>
                  <a:lnTo>
                    <a:pt x="750531" y="1853044"/>
                  </a:lnTo>
                  <a:lnTo>
                    <a:pt x="692734" y="1881771"/>
                  </a:lnTo>
                  <a:lnTo>
                    <a:pt x="692734" y="1198537"/>
                  </a:lnTo>
                  <a:lnTo>
                    <a:pt x="694029" y="1191310"/>
                  </a:lnTo>
                  <a:lnTo>
                    <a:pt x="699744" y="1170190"/>
                  </a:lnTo>
                  <a:lnTo>
                    <a:pt x="701040" y="1162964"/>
                  </a:lnTo>
                  <a:lnTo>
                    <a:pt x="701040" y="1155827"/>
                  </a:lnTo>
                  <a:lnTo>
                    <a:pt x="686790" y="1154645"/>
                  </a:lnTo>
                  <a:lnTo>
                    <a:pt x="680872" y="1154645"/>
                  </a:lnTo>
                  <a:lnTo>
                    <a:pt x="518350" y="1142784"/>
                  </a:lnTo>
                  <a:lnTo>
                    <a:pt x="520420" y="1172324"/>
                  </a:lnTo>
                  <a:lnTo>
                    <a:pt x="521474" y="1210995"/>
                  </a:lnTo>
                  <a:lnTo>
                    <a:pt x="521868" y="1247876"/>
                  </a:lnTo>
                  <a:lnTo>
                    <a:pt x="521817" y="1856016"/>
                  </a:lnTo>
                  <a:lnTo>
                    <a:pt x="521639" y="1893455"/>
                  </a:lnTo>
                  <a:lnTo>
                    <a:pt x="520585" y="1941080"/>
                  </a:lnTo>
                  <a:lnTo>
                    <a:pt x="518388" y="1981885"/>
                  </a:lnTo>
                  <a:lnTo>
                    <a:pt x="514794" y="2020570"/>
                  </a:lnTo>
                  <a:lnTo>
                    <a:pt x="601383" y="2111895"/>
                  </a:lnTo>
                  <a:lnTo>
                    <a:pt x="657428" y="2084616"/>
                  </a:lnTo>
                  <a:lnTo>
                    <a:pt x="711708" y="2057336"/>
                  </a:lnTo>
                  <a:lnTo>
                    <a:pt x="768477" y="2020989"/>
                  </a:lnTo>
                  <a:lnTo>
                    <a:pt x="819213" y="1981885"/>
                  </a:lnTo>
                  <a:lnTo>
                    <a:pt x="864247" y="1940826"/>
                  </a:lnTo>
                  <a:lnTo>
                    <a:pt x="903909" y="1898611"/>
                  </a:lnTo>
                  <a:lnTo>
                    <a:pt x="917600" y="1881771"/>
                  </a:lnTo>
                  <a:lnTo>
                    <a:pt x="938555" y="1856016"/>
                  </a:lnTo>
                  <a:lnTo>
                    <a:pt x="968514" y="1813877"/>
                  </a:lnTo>
                  <a:lnTo>
                    <a:pt x="994117" y="1772958"/>
                  </a:lnTo>
                  <a:lnTo>
                    <a:pt x="1015707" y="1734083"/>
                  </a:lnTo>
                  <a:lnTo>
                    <a:pt x="1033640" y="1698028"/>
                  </a:lnTo>
                  <a:lnTo>
                    <a:pt x="1059802" y="1637639"/>
                  </a:lnTo>
                  <a:lnTo>
                    <a:pt x="1068730" y="1614881"/>
                  </a:lnTo>
                  <a:close/>
                </a:path>
                <a:path w="8416925" h="2155190">
                  <a:moveTo>
                    <a:pt x="1650936" y="105676"/>
                  </a:moveTo>
                  <a:lnTo>
                    <a:pt x="1645488" y="105676"/>
                  </a:lnTo>
                  <a:lnTo>
                    <a:pt x="1645488" y="106946"/>
                  </a:lnTo>
                  <a:lnTo>
                    <a:pt x="1615414" y="106946"/>
                  </a:lnTo>
                  <a:lnTo>
                    <a:pt x="1615414" y="108216"/>
                  </a:lnTo>
                  <a:lnTo>
                    <a:pt x="1520190" y="108216"/>
                  </a:lnTo>
                  <a:lnTo>
                    <a:pt x="1520190" y="164096"/>
                  </a:lnTo>
                  <a:lnTo>
                    <a:pt x="1520190" y="665746"/>
                  </a:lnTo>
                  <a:lnTo>
                    <a:pt x="1127912" y="665746"/>
                  </a:lnTo>
                  <a:lnTo>
                    <a:pt x="1127912" y="164096"/>
                  </a:lnTo>
                  <a:lnTo>
                    <a:pt x="1520190" y="164096"/>
                  </a:lnTo>
                  <a:lnTo>
                    <a:pt x="1520190" y="108216"/>
                  </a:lnTo>
                  <a:lnTo>
                    <a:pt x="1067701" y="108216"/>
                  </a:lnTo>
                  <a:lnTo>
                    <a:pt x="1067701" y="105676"/>
                  </a:lnTo>
                  <a:lnTo>
                    <a:pt x="998105" y="105676"/>
                  </a:lnTo>
                  <a:lnTo>
                    <a:pt x="998105" y="108216"/>
                  </a:lnTo>
                  <a:lnTo>
                    <a:pt x="998601" y="108216"/>
                  </a:lnTo>
                  <a:lnTo>
                    <a:pt x="998601" y="139966"/>
                  </a:lnTo>
                  <a:lnTo>
                    <a:pt x="999223" y="139966"/>
                  </a:lnTo>
                  <a:lnTo>
                    <a:pt x="999223" y="156476"/>
                  </a:lnTo>
                  <a:lnTo>
                    <a:pt x="999439" y="156476"/>
                  </a:lnTo>
                  <a:lnTo>
                    <a:pt x="999439" y="164096"/>
                  </a:lnTo>
                  <a:lnTo>
                    <a:pt x="999553" y="169176"/>
                  </a:lnTo>
                  <a:lnTo>
                    <a:pt x="999693" y="169176"/>
                  </a:lnTo>
                  <a:lnTo>
                    <a:pt x="999693" y="194576"/>
                  </a:lnTo>
                  <a:lnTo>
                    <a:pt x="999807" y="602246"/>
                  </a:lnTo>
                  <a:lnTo>
                    <a:pt x="999744" y="636536"/>
                  </a:lnTo>
                  <a:lnTo>
                    <a:pt x="999540" y="636536"/>
                  </a:lnTo>
                  <a:lnTo>
                    <a:pt x="999540" y="665746"/>
                  </a:lnTo>
                  <a:lnTo>
                    <a:pt x="999337" y="665746"/>
                  </a:lnTo>
                  <a:lnTo>
                    <a:pt x="999337" y="679716"/>
                  </a:lnTo>
                  <a:lnTo>
                    <a:pt x="999223" y="687336"/>
                  </a:lnTo>
                  <a:lnTo>
                    <a:pt x="998943" y="687336"/>
                  </a:lnTo>
                  <a:lnTo>
                    <a:pt x="998943" y="720356"/>
                  </a:lnTo>
                  <a:lnTo>
                    <a:pt x="998715" y="720356"/>
                  </a:lnTo>
                  <a:lnTo>
                    <a:pt x="998715" y="722896"/>
                  </a:lnTo>
                  <a:lnTo>
                    <a:pt x="998664" y="725436"/>
                  </a:lnTo>
                  <a:lnTo>
                    <a:pt x="998423" y="725436"/>
                  </a:lnTo>
                  <a:lnTo>
                    <a:pt x="998423" y="748296"/>
                  </a:lnTo>
                  <a:lnTo>
                    <a:pt x="998131" y="748296"/>
                  </a:lnTo>
                  <a:lnTo>
                    <a:pt x="998131" y="757186"/>
                  </a:lnTo>
                  <a:lnTo>
                    <a:pt x="1129601" y="757186"/>
                  </a:lnTo>
                  <a:lnTo>
                    <a:pt x="1129601" y="748296"/>
                  </a:lnTo>
                  <a:lnTo>
                    <a:pt x="1129207" y="748296"/>
                  </a:lnTo>
                  <a:lnTo>
                    <a:pt x="1129207" y="725436"/>
                  </a:lnTo>
                  <a:lnTo>
                    <a:pt x="1128890" y="725436"/>
                  </a:lnTo>
                  <a:lnTo>
                    <a:pt x="1128890" y="722896"/>
                  </a:lnTo>
                  <a:lnTo>
                    <a:pt x="1128839" y="720356"/>
                  </a:lnTo>
                  <a:lnTo>
                    <a:pt x="1519224" y="720356"/>
                  </a:lnTo>
                  <a:lnTo>
                    <a:pt x="1519224" y="729246"/>
                  </a:lnTo>
                  <a:lnTo>
                    <a:pt x="1518869" y="729246"/>
                  </a:lnTo>
                  <a:lnTo>
                    <a:pt x="1518869" y="748296"/>
                  </a:lnTo>
                  <a:lnTo>
                    <a:pt x="1518475" y="748296"/>
                  </a:lnTo>
                  <a:lnTo>
                    <a:pt x="1518475" y="758456"/>
                  </a:lnTo>
                  <a:lnTo>
                    <a:pt x="1650847" y="758456"/>
                  </a:lnTo>
                  <a:lnTo>
                    <a:pt x="1650847" y="748296"/>
                  </a:lnTo>
                  <a:lnTo>
                    <a:pt x="1650555" y="748296"/>
                  </a:lnTo>
                  <a:lnTo>
                    <a:pt x="1650555" y="729246"/>
                  </a:lnTo>
                  <a:lnTo>
                    <a:pt x="1650288" y="729246"/>
                  </a:lnTo>
                  <a:lnTo>
                    <a:pt x="1650288" y="720356"/>
                  </a:lnTo>
                  <a:lnTo>
                    <a:pt x="1649971" y="720356"/>
                  </a:lnTo>
                  <a:lnTo>
                    <a:pt x="1649971" y="687336"/>
                  </a:lnTo>
                  <a:lnTo>
                    <a:pt x="1649691" y="687336"/>
                  </a:lnTo>
                  <a:lnTo>
                    <a:pt x="1649691" y="679716"/>
                  </a:lnTo>
                  <a:lnTo>
                    <a:pt x="1649590" y="665746"/>
                  </a:lnTo>
                  <a:lnTo>
                    <a:pt x="1649425" y="665746"/>
                  </a:lnTo>
                  <a:lnTo>
                    <a:pt x="1649425" y="644156"/>
                  </a:lnTo>
                  <a:lnTo>
                    <a:pt x="1649247" y="644156"/>
                  </a:lnTo>
                  <a:lnTo>
                    <a:pt x="1649247" y="602246"/>
                  </a:lnTo>
                  <a:lnTo>
                    <a:pt x="1649196" y="218706"/>
                  </a:lnTo>
                  <a:lnTo>
                    <a:pt x="1649298" y="194576"/>
                  </a:lnTo>
                  <a:lnTo>
                    <a:pt x="1649603" y="194576"/>
                  </a:lnTo>
                  <a:lnTo>
                    <a:pt x="1649603" y="164096"/>
                  </a:lnTo>
                  <a:lnTo>
                    <a:pt x="1649857" y="164096"/>
                  </a:lnTo>
                  <a:lnTo>
                    <a:pt x="1649857" y="156476"/>
                  </a:lnTo>
                  <a:lnTo>
                    <a:pt x="1650085" y="156476"/>
                  </a:lnTo>
                  <a:lnTo>
                    <a:pt x="1650085" y="139966"/>
                  </a:lnTo>
                  <a:lnTo>
                    <a:pt x="1650580" y="139966"/>
                  </a:lnTo>
                  <a:lnTo>
                    <a:pt x="1650580" y="108216"/>
                  </a:lnTo>
                  <a:lnTo>
                    <a:pt x="1650911" y="108216"/>
                  </a:lnTo>
                  <a:lnTo>
                    <a:pt x="1650911" y="106946"/>
                  </a:lnTo>
                  <a:lnTo>
                    <a:pt x="1650936" y="105676"/>
                  </a:lnTo>
                  <a:close/>
                </a:path>
                <a:path w="8416925" h="2155190">
                  <a:moveTo>
                    <a:pt x="1775294" y="1561515"/>
                  </a:moveTo>
                  <a:lnTo>
                    <a:pt x="1738452" y="1549615"/>
                  </a:lnTo>
                  <a:lnTo>
                    <a:pt x="1697951" y="1537919"/>
                  </a:lnTo>
                  <a:lnTo>
                    <a:pt x="1654009" y="1526514"/>
                  </a:lnTo>
                  <a:lnTo>
                    <a:pt x="1606867" y="1515491"/>
                  </a:lnTo>
                  <a:lnTo>
                    <a:pt x="1556753" y="1504911"/>
                  </a:lnTo>
                  <a:lnTo>
                    <a:pt x="1503870" y="1494891"/>
                  </a:lnTo>
                  <a:lnTo>
                    <a:pt x="1448447" y="1485493"/>
                  </a:lnTo>
                  <a:lnTo>
                    <a:pt x="1390726" y="1476819"/>
                  </a:lnTo>
                  <a:lnTo>
                    <a:pt x="1330909" y="1468945"/>
                  </a:lnTo>
                  <a:lnTo>
                    <a:pt x="1269238" y="1461947"/>
                  </a:lnTo>
                  <a:lnTo>
                    <a:pt x="1205928" y="1455928"/>
                  </a:lnTo>
                  <a:lnTo>
                    <a:pt x="1185773" y="1530667"/>
                  </a:lnTo>
                  <a:lnTo>
                    <a:pt x="1227988" y="1538592"/>
                  </a:lnTo>
                  <a:lnTo>
                    <a:pt x="1272311" y="1548193"/>
                  </a:lnTo>
                  <a:lnTo>
                    <a:pt x="1318475" y="1559534"/>
                  </a:lnTo>
                  <a:lnTo>
                    <a:pt x="1366240" y="1572704"/>
                  </a:lnTo>
                  <a:lnTo>
                    <a:pt x="1415351" y="1587779"/>
                  </a:lnTo>
                  <a:lnTo>
                    <a:pt x="1465567" y="1604848"/>
                  </a:lnTo>
                  <a:lnTo>
                    <a:pt x="1516621" y="1623987"/>
                  </a:lnTo>
                  <a:lnTo>
                    <a:pt x="1568272" y="1645272"/>
                  </a:lnTo>
                  <a:lnTo>
                    <a:pt x="1620266" y="1668792"/>
                  </a:lnTo>
                  <a:lnTo>
                    <a:pt x="1672348" y="1694611"/>
                  </a:lnTo>
                  <a:lnTo>
                    <a:pt x="1724266" y="1722831"/>
                  </a:lnTo>
                  <a:lnTo>
                    <a:pt x="1775294" y="1561515"/>
                  </a:lnTo>
                  <a:close/>
                </a:path>
                <a:path w="8416925" h="2155190">
                  <a:moveTo>
                    <a:pt x="1819173" y="1228191"/>
                  </a:moveTo>
                  <a:lnTo>
                    <a:pt x="1754568" y="1214424"/>
                  </a:lnTo>
                  <a:lnTo>
                    <a:pt x="1678635" y="1200899"/>
                  </a:lnTo>
                  <a:lnTo>
                    <a:pt x="1636255" y="1194409"/>
                  </a:lnTo>
                  <a:lnTo>
                    <a:pt x="1590840" y="1188186"/>
                  </a:lnTo>
                  <a:lnTo>
                    <a:pt x="1542313" y="1182306"/>
                  </a:lnTo>
                  <a:lnTo>
                    <a:pt x="1490624" y="1176832"/>
                  </a:lnTo>
                  <a:lnTo>
                    <a:pt x="1435684" y="1171854"/>
                  </a:lnTo>
                  <a:lnTo>
                    <a:pt x="1377442" y="1167434"/>
                  </a:lnTo>
                  <a:lnTo>
                    <a:pt x="1315834" y="1163637"/>
                  </a:lnTo>
                  <a:lnTo>
                    <a:pt x="1250759" y="1160538"/>
                  </a:lnTo>
                  <a:lnTo>
                    <a:pt x="1182192" y="1158214"/>
                  </a:lnTo>
                  <a:lnTo>
                    <a:pt x="1160843" y="1237678"/>
                  </a:lnTo>
                  <a:lnTo>
                    <a:pt x="1185862" y="1239532"/>
                  </a:lnTo>
                  <a:lnTo>
                    <a:pt x="1215339" y="1242021"/>
                  </a:lnTo>
                  <a:lnTo>
                    <a:pt x="1286751" y="1250061"/>
                  </a:lnTo>
                  <a:lnTo>
                    <a:pt x="1328229" y="1256182"/>
                  </a:lnTo>
                  <a:lnTo>
                    <a:pt x="1373263" y="1264094"/>
                  </a:lnTo>
                  <a:lnTo>
                    <a:pt x="1421638" y="1274102"/>
                  </a:lnTo>
                  <a:lnTo>
                    <a:pt x="1473123" y="1286484"/>
                  </a:lnTo>
                  <a:lnTo>
                    <a:pt x="1527492" y="1301534"/>
                  </a:lnTo>
                  <a:lnTo>
                    <a:pt x="1584515" y="1319542"/>
                  </a:lnTo>
                  <a:lnTo>
                    <a:pt x="1643989" y="1340815"/>
                  </a:lnTo>
                  <a:lnTo>
                    <a:pt x="1705673" y="1365618"/>
                  </a:lnTo>
                  <a:lnTo>
                    <a:pt x="1769351" y="1394256"/>
                  </a:lnTo>
                  <a:lnTo>
                    <a:pt x="1819173" y="1228191"/>
                  </a:lnTo>
                  <a:close/>
                </a:path>
                <a:path w="8416925" h="2155190">
                  <a:moveTo>
                    <a:pt x="1916455" y="1952942"/>
                  </a:moveTo>
                  <a:lnTo>
                    <a:pt x="1875523" y="1936203"/>
                  </a:lnTo>
                  <a:lnTo>
                    <a:pt x="1833575" y="1920290"/>
                  </a:lnTo>
                  <a:lnTo>
                    <a:pt x="1790623" y="1905203"/>
                  </a:lnTo>
                  <a:lnTo>
                    <a:pt x="1746707" y="1890928"/>
                  </a:lnTo>
                  <a:lnTo>
                    <a:pt x="1701850" y="1877466"/>
                  </a:lnTo>
                  <a:lnTo>
                    <a:pt x="1656080" y="1864829"/>
                  </a:lnTo>
                  <a:lnTo>
                    <a:pt x="1609445" y="1852980"/>
                  </a:lnTo>
                  <a:lnTo>
                    <a:pt x="1561960" y="1841931"/>
                  </a:lnTo>
                  <a:lnTo>
                    <a:pt x="1513662" y="1831670"/>
                  </a:lnTo>
                  <a:lnTo>
                    <a:pt x="1464564" y="1822208"/>
                  </a:lnTo>
                  <a:lnTo>
                    <a:pt x="1414729" y="1813509"/>
                  </a:lnTo>
                  <a:lnTo>
                    <a:pt x="1364157" y="1805584"/>
                  </a:lnTo>
                  <a:lnTo>
                    <a:pt x="1312900" y="1798434"/>
                  </a:lnTo>
                  <a:lnTo>
                    <a:pt x="1260983" y="1792046"/>
                  </a:lnTo>
                  <a:lnTo>
                    <a:pt x="1208430" y="1786420"/>
                  </a:lnTo>
                  <a:lnTo>
                    <a:pt x="1155268" y="1781530"/>
                  </a:lnTo>
                  <a:lnTo>
                    <a:pt x="1101534" y="1777390"/>
                  </a:lnTo>
                  <a:lnTo>
                    <a:pt x="1080198" y="1852117"/>
                  </a:lnTo>
                  <a:lnTo>
                    <a:pt x="1126871" y="1858302"/>
                  </a:lnTo>
                  <a:lnTo>
                    <a:pt x="1173124" y="1865337"/>
                  </a:lnTo>
                  <a:lnTo>
                    <a:pt x="1219073" y="1873377"/>
                  </a:lnTo>
                  <a:lnTo>
                    <a:pt x="1264793" y="1882521"/>
                  </a:lnTo>
                  <a:lnTo>
                    <a:pt x="1310398" y="1892871"/>
                  </a:lnTo>
                  <a:lnTo>
                    <a:pt x="1356004" y="1904580"/>
                  </a:lnTo>
                  <a:lnTo>
                    <a:pt x="1401699" y="1917738"/>
                  </a:lnTo>
                  <a:lnTo>
                    <a:pt x="1447609" y="1932482"/>
                  </a:lnTo>
                  <a:lnTo>
                    <a:pt x="1493812" y="1948916"/>
                  </a:lnTo>
                  <a:lnTo>
                    <a:pt x="1540433" y="1967166"/>
                  </a:lnTo>
                  <a:lnTo>
                    <a:pt x="1587563" y="1987359"/>
                  </a:lnTo>
                  <a:lnTo>
                    <a:pt x="1635315" y="2009584"/>
                  </a:lnTo>
                  <a:lnTo>
                    <a:pt x="1683791" y="2033993"/>
                  </a:lnTo>
                  <a:lnTo>
                    <a:pt x="1733092" y="2060676"/>
                  </a:lnTo>
                  <a:lnTo>
                    <a:pt x="1783321" y="2089772"/>
                  </a:lnTo>
                  <a:lnTo>
                    <a:pt x="1834591" y="2121382"/>
                  </a:lnTo>
                  <a:lnTo>
                    <a:pt x="1916455" y="1952942"/>
                  </a:lnTo>
                  <a:close/>
                </a:path>
                <a:path w="8416925" h="2155190">
                  <a:moveTo>
                    <a:pt x="2498191" y="673214"/>
                  </a:moveTo>
                  <a:lnTo>
                    <a:pt x="2455989" y="630707"/>
                  </a:lnTo>
                  <a:lnTo>
                    <a:pt x="2410637" y="591451"/>
                  </a:lnTo>
                  <a:lnTo>
                    <a:pt x="2364727" y="556120"/>
                  </a:lnTo>
                  <a:lnTo>
                    <a:pt x="2320823" y="525386"/>
                  </a:lnTo>
                  <a:lnTo>
                    <a:pt x="2281504" y="499910"/>
                  </a:lnTo>
                  <a:lnTo>
                    <a:pt x="2226957" y="467360"/>
                  </a:lnTo>
                  <a:lnTo>
                    <a:pt x="2249830" y="436130"/>
                  </a:lnTo>
                  <a:lnTo>
                    <a:pt x="2274011" y="396671"/>
                  </a:lnTo>
                  <a:lnTo>
                    <a:pt x="2298077" y="352425"/>
                  </a:lnTo>
                  <a:lnTo>
                    <a:pt x="2320569" y="306819"/>
                  </a:lnTo>
                  <a:lnTo>
                    <a:pt x="2340051" y="263283"/>
                  </a:lnTo>
                  <a:lnTo>
                    <a:pt x="2377198" y="174459"/>
                  </a:lnTo>
                  <a:lnTo>
                    <a:pt x="2385098" y="156387"/>
                  </a:lnTo>
                  <a:lnTo>
                    <a:pt x="2341791" y="109550"/>
                  </a:lnTo>
                  <a:lnTo>
                    <a:pt x="2308314" y="111226"/>
                  </a:lnTo>
                  <a:lnTo>
                    <a:pt x="2264727" y="112318"/>
                  </a:lnTo>
                  <a:lnTo>
                    <a:pt x="2224773" y="112915"/>
                  </a:lnTo>
                  <a:lnTo>
                    <a:pt x="1919008" y="115189"/>
                  </a:lnTo>
                  <a:lnTo>
                    <a:pt x="1882521" y="114858"/>
                  </a:lnTo>
                  <a:lnTo>
                    <a:pt x="1846859" y="113868"/>
                  </a:lnTo>
                  <a:lnTo>
                    <a:pt x="1807311" y="112204"/>
                  </a:lnTo>
                  <a:lnTo>
                    <a:pt x="1808187" y="174066"/>
                  </a:lnTo>
                  <a:lnTo>
                    <a:pt x="1885391" y="171958"/>
                  </a:lnTo>
                  <a:lnTo>
                    <a:pt x="1928825" y="170954"/>
                  </a:lnTo>
                  <a:lnTo>
                    <a:pt x="1961921" y="170522"/>
                  </a:lnTo>
                  <a:lnTo>
                    <a:pt x="2226957" y="168744"/>
                  </a:lnTo>
                  <a:lnTo>
                    <a:pt x="2216061" y="205625"/>
                  </a:lnTo>
                  <a:lnTo>
                    <a:pt x="2203132" y="245656"/>
                  </a:lnTo>
                  <a:lnTo>
                    <a:pt x="2187791" y="288048"/>
                  </a:lnTo>
                  <a:lnTo>
                    <a:pt x="2169630" y="332041"/>
                  </a:lnTo>
                  <a:lnTo>
                    <a:pt x="2148268" y="376847"/>
                  </a:lnTo>
                  <a:lnTo>
                    <a:pt x="2123300" y="421690"/>
                  </a:lnTo>
                  <a:lnTo>
                    <a:pt x="2094344" y="465785"/>
                  </a:lnTo>
                  <a:lnTo>
                    <a:pt x="2060994" y="508368"/>
                  </a:lnTo>
                  <a:lnTo>
                    <a:pt x="2022881" y="548652"/>
                  </a:lnTo>
                  <a:lnTo>
                    <a:pt x="1980603" y="585038"/>
                  </a:lnTo>
                  <a:lnTo>
                    <a:pt x="1937042" y="616369"/>
                  </a:lnTo>
                  <a:lnTo>
                    <a:pt x="1893290" y="642899"/>
                  </a:lnTo>
                  <a:lnTo>
                    <a:pt x="1850453" y="664870"/>
                  </a:lnTo>
                  <a:lnTo>
                    <a:pt x="1809623" y="682536"/>
                  </a:lnTo>
                  <a:lnTo>
                    <a:pt x="1771904" y="696125"/>
                  </a:lnTo>
                  <a:lnTo>
                    <a:pt x="1738388" y="705904"/>
                  </a:lnTo>
                  <a:lnTo>
                    <a:pt x="1762252" y="759790"/>
                  </a:lnTo>
                  <a:lnTo>
                    <a:pt x="1817992" y="742264"/>
                  </a:lnTo>
                  <a:lnTo>
                    <a:pt x="1869452" y="724357"/>
                  </a:lnTo>
                  <a:lnTo>
                    <a:pt x="1917090" y="705688"/>
                  </a:lnTo>
                  <a:lnTo>
                    <a:pt x="1961413" y="685838"/>
                  </a:lnTo>
                  <a:lnTo>
                    <a:pt x="2002891" y="664375"/>
                  </a:lnTo>
                  <a:lnTo>
                    <a:pt x="2042007" y="640905"/>
                  </a:lnTo>
                  <a:lnTo>
                    <a:pt x="2079256" y="615010"/>
                  </a:lnTo>
                  <a:lnTo>
                    <a:pt x="2115108" y="586270"/>
                  </a:lnTo>
                  <a:lnTo>
                    <a:pt x="2150033" y="554278"/>
                  </a:lnTo>
                  <a:lnTo>
                    <a:pt x="2184539" y="518617"/>
                  </a:lnTo>
                  <a:lnTo>
                    <a:pt x="2214626" y="544283"/>
                  </a:lnTo>
                  <a:lnTo>
                    <a:pt x="2247049" y="574141"/>
                  </a:lnTo>
                  <a:lnTo>
                    <a:pt x="2281174" y="608939"/>
                  </a:lnTo>
                  <a:lnTo>
                    <a:pt x="2316416" y="649490"/>
                  </a:lnTo>
                  <a:lnTo>
                    <a:pt x="2352141" y="696569"/>
                  </a:lnTo>
                  <a:lnTo>
                    <a:pt x="2387739" y="750951"/>
                  </a:lnTo>
                  <a:lnTo>
                    <a:pt x="2498191" y="673214"/>
                  </a:lnTo>
                  <a:close/>
                </a:path>
                <a:path w="8416925" h="2155190">
                  <a:moveTo>
                    <a:pt x="2936151" y="1425105"/>
                  </a:moveTo>
                  <a:lnTo>
                    <a:pt x="2875394" y="1427162"/>
                  </a:lnTo>
                  <a:lnTo>
                    <a:pt x="2820200" y="1428216"/>
                  </a:lnTo>
                  <a:lnTo>
                    <a:pt x="2774353" y="1428597"/>
                  </a:lnTo>
                  <a:lnTo>
                    <a:pt x="2561310" y="1428661"/>
                  </a:lnTo>
                  <a:lnTo>
                    <a:pt x="2561806" y="1321676"/>
                  </a:lnTo>
                  <a:lnTo>
                    <a:pt x="2562339" y="1251953"/>
                  </a:lnTo>
                  <a:lnTo>
                    <a:pt x="2562987" y="1195108"/>
                  </a:lnTo>
                  <a:lnTo>
                    <a:pt x="2563698" y="1168882"/>
                  </a:lnTo>
                  <a:lnTo>
                    <a:pt x="2564892" y="1165326"/>
                  </a:lnTo>
                  <a:lnTo>
                    <a:pt x="2568435" y="1151089"/>
                  </a:lnTo>
                  <a:lnTo>
                    <a:pt x="2568435" y="1148727"/>
                  </a:lnTo>
                  <a:lnTo>
                    <a:pt x="2567381" y="1144892"/>
                  </a:lnTo>
                  <a:lnTo>
                    <a:pt x="2563545" y="1142187"/>
                  </a:lnTo>
                  <a:lnTo>
                    <a:pt x="2555925" y="1140383"/>
                  </a:lnTo>
                  <a:lnTo>
                    <a:pt x="2543518" y="1139228"/>
                  </a:lnTo>
                  <a:lnTo>
                    <a:pt x="2381021" y="1128560"/>
                  </a:lnTo>
                  <a:lnTo>
                    <a:pt x="2382583" y="1166609"/>
                  </a:lnTo>
                  <a:lnTo>
                    <a:pt x="2383701" y="1213218"/>
                  </a:lnTo>
                  <a:lnTo>
                    <a:pt x="2384361" y="1260500"/>
                  </a:lnTo>
                  <a:lnTo>
                    <a:pt x="2384590" y="1300556"/>
                  </a:lnTo>
                  <a:lnTo>
                    <a:pt x="2384590" y="1428661"/>
                  </a:lnTo>
                  <a:lnTo>
                    <a:pt x="2133104" y="1428661"/>
                  </a:lnTo>
                  <a:lnTo>
                    <a:pt x="2084438" y="1428432"/>
                  </a:lnTo>
                  <a:lnTo>
                    <a:pt x="2037321" y="1427772"/>
                  </a:lnTo>
                  <a:lnTo>
                    <a:pt x="1987981" y="1426654"/>
                  </a:lnTo>
                  <a:lnTo>
                    <a:pt x="1932647" y="1425105"/>
                  </a:lnTo>
                  <a:lnTo>
                    <a:pt x="1932647" y="1506943"/>
                  </a:lnTo>
                  <a:lnTo>
                    <a:pt x="2016518" y="1504886"/>
                  </a:lnTo>
                  <a:lnTo>
                    <a:pt x="2068017" y="1503832"/>
                  </a:lnTo>
                  <a:lnTo>
                    <a:pt x="2101951" y="1503438"/>
                  </a:lnTo>
                  <a:lnTo>
                    <a:pt x="2383396" y="1503387"/>
                  </a:lnTo>
                  <a:lnTo>
                    <a:pt x="2382888" y="1540395"/>
                  </a:lnTo>
                  <a:lnTo>
                    <a:pt x="2379992" y="1617052"/>
                  </a:lnTo>
                  <a:lnTo>
                    <a:pt x="2376703" y="1656080"/>
                  </a:lnTo>
                  <a:lnTo>
                    <a:pt x="2371572" y="1695170"/>
                  </a:lnTo>
                  <a:lnTo>
                    <a:pt x="2364168" y="1734019"/>
                  </a:lnTo>
                  <a:lnTo>
                    <a:pt x="2354021" y="1772323"/>
                  </a:lnTo>
                  <a:lnTo>
                    <a:pt x="2340686" y="1809788"/>
                  </a:lnTo>
                  <a:lnTo>
                    <a:pt x="2323719" y="1846097"/>
                  </a:lnTo>
                  <a:lnTo>
                    <a:pt x="2302649" y="1880946"/>
                  </a:lnTo>
                  <a:lnTo>
                    <a:pt x="2277033" y="1914029"/>
                  </a:lnTo>
                  <a:lnTo>
                    <a:pt x="2246439" y="1945043"/>
                  </a:lnTo>
                  <a:lnTo>
                    <a:pt x="2210384" y="1973707"/>
                  </a:lnTo>
                  <a:lnTo>
                    <a:pt x="2168423" y="1999678"/>
                  </a:lnTo>
                  <a:lnTo>
                    <a:pt x="2120125" y="2022678"/>
                  </a:lnTo>
                  <a:lnTo>
                    <a:pt x="2065007" y="2042401"/>
                  </a:lnTo>
                  <a:lnTo>
                    <a:pt x="2002637" y="2058530"/>
                  </a:lnTo>
                  <a:lnTo>
                    <a:pt x="2034667" y="2133244"/>
                  </a:lnTo>
                  <a:lnTo>
                    <a:pt x="2086279" y="2122157"/>
                  </a:lnTo>
                  <a:lnTo>
                    <a:pt x="2135111" y="2109813"/>
                  </a:lnTo>
                  <a:lnTo>
                    <a:pt x="2181174" y="2096046"/>
                  </a:lnTo>
                  <a:lnTo>
                    <a:pt x="2224481" y="2080717"/>
                  </a:lnTo>
                  <a:lnTo>
                    <a:pt x="2265057" y="2063686"/>
                  </a:lnTo>
                  <a:lnTo>
                    <a:pt x="2302929" y="2044801"/>
                  </a:lnTo>
                  <a:lnTo>
                    <a:pt x="2338108" y="2023910"/>
                  </a:lnTo>
                  <a:lnTo>
                    <a:pt x="2370620" y="2000872"/>
                  </a:lnTo>
                  <a:lnTo>
                    <a:pt x="2400490" y="1975535"/>
                  </a:lnTo>
                  <a:lnTo>
                    <a:pt x="2427732" y="1947760"/>
                  </a:lnTo>
                  <a:lnTo>
                    <a:pt x="2452357" y="1917395"/>
                  </a:lnTo>
                  <a:lnTo>
                    <a:pt x="2474404" y="1884286"/>
                  </a:lnTo>
                  <a:lnTo>
                    <a:pt x="2493886" y="1848307"/>
                  </a:lnTo>
                  <a:lnTo>
                    <a:pt x="2510828" y="1809292"/>
                  </a:lnTo>
                  <a:lnTo>
                    <a:pt x="2525242" y="1767103"/>
                  </a:lnTo>
                  <a:lnTo>
                    <a:pt x="2537142" y="1721599"/>
                  </a:lnTo>
                  <a:lnTo>
                    <a:pt x="2546566" y="1672615"/>
                  </a:lnTo>
                  <a:lnTo>
                    <a:pt x="2553525" y="1620012"/>
                  </a:lnTo>
                  <a:lnTo>
                    <a:pt x="2558034" y="1563662"/>
                  </a:lnTo>
                  <a:lnTo>
                    <a:pt x="2560129" y="1503387"/>
                  </a:lnTo>
                  <a:lnTo>
                    <a:pt x="2742819" y="1503387"/>
                  </a:lnTo>
                  <a:lnTo>
                    <a:pt x="2773362" y="1503629"/>
                  </a:lnTo>
                  <a:lnTo>
                    <a:pt x="2810129" y="1504429"/>
                  </a:lnTo>
                  <a:lnTo>
                    <a:pt x="2936151" y="1508137"/>
                  </a:lnTo>
                  <a:lnTo>
                    <a:pt x="2936151" y="1425105"/>
                  </a:lnTo>
                  <a:close/>
                </a:path>
                <a:path w="8416925" h="2155190">
                  <a:moveTo>
                    <a:pt x="3231210" y="144894"/>
                  </a:moveTo>
                  <a:lnTo>
                    <a:pt x="3224212" y="109804"/>
                  </a:lnTo>
                  <a:lnTo>
                    <a:pt x="3218205" y="100723"/>
                  </a:lnTo>
                  <a:lnTo>
                    <a:pt x="3205035" y="80848"/>
                  </a:lnTo>
                  <a:lnTo>
                    <a:pt x="3184385" y="66649"/>
                  </a:lnTo>
                  <a:lnTo>
                    <a:pt x="3184385" y="144894"/>
                  </a:lnTo>
                  <a:lnTo>
                    <a:pt x="3180727" y="162991"/>
                  </a:lnTo>
                  <a:lnTo>
                    <a:pt x="3171025" y="176923"/>
                  </a:lnTo>
                  <a:lnTo>
                    <a:pt x="3157169" y="185889"/>
                  </a:lnTo>
                  <a:lnTo>
                    <a:pt x="3141078" y="189064"/>
                  </a:lnTo>
                  <a:lnTo>
                    <a:pt x="3124492" y="185775"/>
                  </a:lnTo>
                  <a:lnTo>
                    <a:pt x="3110395" y="176593"/>
                  </a:lnTo>
                  <a:lnTo>
                    <a:pt x="3100590" y="162610"/>
                  </a:lnTo>
                  <a:lnTo>
                    <a:pt x="3096907" y="144894"/>
                  </a:lnTo>
                  <a:lnTo>
                    <a:pt x="3100336" y="127927"/>
                  </a:lnTo>
                  <a:lnTo>
                    <a:pt x="3109722" y="113868"/>
                  </a:lnTo>
                  <a:lnTo>
                    <a:pt x="3123755" y="104267"/>
                  </a:lnTo>
                  <a:lnTo>
                    <a:pt x="3141078" y="100723"/>
                  </a:lnTo>
                  <a:lnTo>
                    <a:pt x="3157918" y="104267"/>
                  </a:lnTo>
                  <a:lnTo>
                    <a:pt x="3171685" y="113868"/>
                  </a:lnTo>
                  <a:lnTo>
                    <a:pt x="3180969" y="127927"/>
                  </a:lnTo>
                  <a:lnTo>
                    <a:pt x="3184385" y="144894"/>
                  </a:lnTo>
                  <a:lnTo>
                    <a:pt x="3184385" y="66649"/>
                  </a:lnTo>
                  <a:lnTo>
                    <a:pt x="3176422" y="61163"/>
                  </a:lnTo>
                  <a:lnTo>
                    <a:pt x="3141078" y="53898"/>
                  </a:lnTo>
                  <a:lnTo>
                    <a:pt x="3106128" y="60909"/>
                  </a:lnTo>
                  <a:lnTo>
                    <a:pt x="3077476" y="80187"/>
                  </a:lnTo>
                  <a:lnTo>
                    <a:pt x="3058096" y="109067"/>
                  </a:lnTo>
                  <a:lnTo>
                    <a:pt x="3050971" y="144894"/>
                  </a:lnTo>
                  <a:lnTo>
                    <a:pt x="3058210" y="181102"/>
                  </a:lnTo>
                  <a:lnTo>
                    <a:pt x="3077807" y="209943"/>
                  </a:lnTo>
                  <a:lnTo>
                    <a:pt x="3106509" y="229006"/>
                  </a:lnTo>
                  <a:lnTo>
                    <a:pt x="3141078" y="235902"/>
                  </a:lnTo>
                  <a:lnTo>
                    <a:pt x="3176041" y="228765"/>
                  </a:lnTo>
                  <a:lnTo>
                    <a:pt x="3204705" y="209283"/>
                  </a:lnTo>
                  <a:lnTo>
                    <a:pt x="3218256" y="189064"/>
                  </a:lnTo>
                  <a:lnTo>
                    <a:pt x="3224085" y="180365"/>
                  </a:lnTo>
                  <a:lnTo>
                    <a:pt x="3231210" y="144894"/>
                  </a:lnTo>
                  <a:close/>
                </a:path>
                <a:path w="8416925" h="2155190">
                  <a:moveTo>
                    <a:pt x="3280689" y="621080"/>
                  </a:moveTo>
                  <a:lnTo>
                    <a:pt x="3245815" y="577253"/>
                  </a:lnTo>
                  <a:lnTo>
                    <a:pt x="3209480" y="533069"/>
                  </a:lnTo>
                  <a:lnTo>
                    <a:pt x="3172371" y="489191"/>
                  </a:lnTo>
                  <a:lnTo>
                    <a:pt x="3135147" y="446201"/>
                  </a:lnTo>
                  <a:lnTo>
                    <a:pt x="3098469" y="404749"/>
                  </a:lnTo>
                  <a:lnTo>
                    <a:pt x="3063011" y="365442"/>
                  </a:lnTo>
                  <a:lnTo>
                    <a:pt x="3029445" y="328904"/>
                  </a:lnTo>
                  <a:lnTo>
                    <a:pt x="2998419" y="295744"/>
                  </a:lnTo>
                  <a:lnTo>
                    <a:pt x="2970631" y="266598"/>
                  </a:lnTo>
                  <a:lnTo>
                    <a:pt x="2912605" y="207632"/>
                  </a:lnTo>
                  <a:lnTo>
                    <a:pt x="2904693" y="199644"/>
                  </a:lnTo>
                  <a:lnTo>
                    <a:pt x="2869539" y="168313"/>
                  </a:lnTo>
                  <a:lnTo>
                    <a:pt x="2838513" y="148907"/>
                  </a:lnTo>
                  <a:lnTo>
                    <a:pt x="2808897" y="142252"/>
                  </a:lnTo>
                  <a:lnTo>
                    <a:pt x="2775788" y="150647"/>
                  </a:lnTo>
                  <a:lnTo>
                    <a:pt x="2741434" y="175602"/>
                  </a:lnTo>
                  <a:lnTo>
                    <a:pt x="2701937" y="216789"/>
                  </a:lnTo>
                  <a:lnTo>
                    <a:pt x="2653423" y="273875"/>
                  </a:lnTo>
                  <a:lnTo>
                    <a:pt x="2521229" y="437299"/>
                  </a:lnTo>
                  <a:lnTo>
                    <a:pt x="2488552" y="477227"/>
                  </a:lnTo>
                  <a:lnTo>
                    <a:pt x="2467013" y="502704"/>
                  </a:lnTo>
                  <a:lnTo>
                    <a:pt x="2565057" y="570738"/>
                  </a:lnTo>
                  <a:lnTo>
                    <a:pt x="2570365" y="574268"/>
                  </a:lnTo>
                  <a:lnTo>
                    <a:pt x="2578316" y="577799"/>
                  </a:lnTo>
                  <a:lnTo>
                    <a:pt x="2585389" y="577799"/>
                  </a:lnTo>
                  <a:lnTo>
                    <a:pt x="2586278" y="576033"/>
                  </a:lnTo>
                  <a:lnTo>
                    <a:pt x="2588920" y="561898"/>
                  </a:lnTo>
                  <a:lnTo>
                    <a:pt x="2596223" y="544334"/>
                  </a:lnTo>
                  <a:lnTo>
                    <a:pt x="2613761" y="509219"/>
                  </a:lnTo>
                  <a:lnTo>
                    <a:pt x="2638958" y="461632"/>
                  </a:lnTo>
                  <a:lnTo>
                    <a:pt x="2669222" y="406666"/>
                  </a:lnTo>
                  <a:lnTo>
                    <a:pt x="2701988" y="349465"/>
                  </a:lnTo>
                  <a:lnTo>
                    <a:pt x="2734678" y="295097"/>
                  </a:lnTo>
                  <a:lnTo>
                    <a:pt x="2773794" y="235458"/>
                  </a:lnTo>
                  <a:lnTo>
                    <a:pt x="2806255" y="207632"/>
                  </a:lnTo>
                  <a:lnTo>
                    <a:pt x="2821152" y="215125"/>
                  </a:lnTo>
                  <a:lnTo>
                    <a:pt x="2862542" y="260921"/>
                  </a:lnTo>
                  <a:lnTo>
                    <a:pt x="2909278" y="321691"/>
                  </a:lnTo>
                  <a:lnTo>
                    <a:pt x="2935986" y="357581"/>
                  </a:lnTo>
                  <a:lnTo>
                    <a:pt x="2964459" y="396760"/>
                  </a:lnTo>
                  <a:lnTo>
                    <a:pt x="2994139" y="438556"/>
                  </a:lnTo>
                  <a:lnTo>
                    <a:pt x="3024467" y="482282"/>
                  </a:lnTo>
                  <a:lnTo>
                    <a:pt x="3054908" y="527240"/>
                  </a:lnTo>
                  <a:lnTo>
                    <a:pt x="3084906" y="572770"/>
                  </a:lnTo>
                  <a:lnTo>
                    <a:pt x="3113913" y="618185"/>
                  </a:lnTo>
                  <a:lnTo>
                    <a:pt x="3141357" y="662787"/>
                  </a:lnTo>
                  <a:lnTo>
                    <a:pt x="3166719" y="705904"/>
                  </a:lnTo>
                  <a:lnTo>
                    <a:pt x="3280689" y="621080"/>
                  </a:lnTo>
                  <a:close/>
                </a:path>
                <a:path w="8416925" h="2155190">
                  <a:moveTo>
                    <a:pt x="3570122" y="69799"/>
                  </a:moveTo>
                  <a:lnTo>
                    <a:pt x="3560394" y="68033"/>
                  </a:lnTo>
                  <a:lnTo>
                    <a:pt x="3555085" y="67144"/>
                  </a:lnTo>
                  <a:lnTo>
                    <a:pt x="3438487" y="59194"/>
                  </a:lnTo>
                  <a:lnTo>
                    <a:pt x="3439134" y="77749"/>
                  </a:lnTo>
                  <a:lnTo>
                    <a:pt x="3439706" y="110883"/>
                  </a:lnTo>
                  <a:lnTo>
                    <a:pt x="3440099" y="144678"/>
                  </a:lnTo>
                  <a:lnTo>
                    <a:pt x="3440252" y="165227"/>
                  </a:lnTo>
                  <a:lnTo>
                    <a:pt x="3440252" y="356044"/>
                  </a:lnTo>
                  <a:lnTo>
                    <a:pt x="3438779" y="414261"/>
                  </a:lnTo>
                  <a:lnTo>
                    <a:pt x="3434003" y="468325"/>
                  </a:lnTo>
                  <a:lnTo>
                    <a:pt x="3425329" y="518477"/>
                  </a:lnTo>
                  <a:lnTo>
                    <a:pt x="3412210" y="564934"/>
                  </a:lnTo>
                  <a:lnTo>
                    <a:pt x="3394075" y="607936"/>
                  </a:lnTo>
                  <a:lnTo>
                    <a:pt x="3370351" y="647725"/>
                  </a:lnTo>
                  <a:lnTo>
                    <a:pt x="3340481" y="684517"/>
                  </a:lnTo>
                  <a:lnTo>
                    <a:pt x="3303892" y="718566"/>
                  </a:lnTo>
                  <a:lnTo>
                    <a:pt x="3260026" y="750087"/>
                  </a:lnTo>
                  <a:lnTo>
                    <a:pt x="3292716" y="796899"/>
                  </a:lnTo>
                  <a:lnTo>
                    <a:pt x="3368573" y="758482"/>
                  </a:lnTo>
                  <a:lnTo>
                    <a:pt x="3414141" y="726871"/>
                  </a:lnTo>
                  <a:lnTo>
                    <a:pt x="3459873" y="684606"/>
                  </a:lnTo>
                  <a:lnTo>
                    <a:pt x="3502101" y="629920"/>
                  </a:lnTo>
                  <a:lnTo>
                    <a:pt x="3522637" y="590105"/>
                  </a:lnTo>
                  <a:lnTo>
                    <a:pt x="3538550" y="545236"/>
                  </a:lnTo>
                  <a:lnTo>
                    <a:pt x="3550247" y="497179"/>
                  </a:lnTo>
                  <a:lnTo>
                    <a:pt x="3558121" y="447802"/>
                  </a:lnTo>
                  <a:lnTo>
                    <a:pt x="3562553" y="398957"/>
                  </a:lnTo>
                  <a:lnTo>
                    <a:pt x="3563836" y="356044"/>
                  </a:lnTo>
                  <a:lnTo>
                    <a:pt x="3563937" y="100723"/>
                  </a:lnTo>
                  <a:lnTo>
                    <a:pt x="3564826" y="96304"/>
                  </a:lnTo>
                  <a:lnTo>
                    <a:pt x="3570122" y="81292"/>
                  </a:lnTo>
                  <a:lnTo>
                    <a:pt x="3570122" y="69799"/>
                  </a:lnTo>
                  <a:close/>
                </a:path>
                <a:path w="8416925" h="2155190">
                  <a:moveTo>
                    <a:pt x="3881107" y="1970735"/>
                  </a:moveTo>
                  <a:lnTo>
                    <a:pt x="3837533" y="1925993"/>
                  </a:lnTo>
                  <a:lnTo>
                    <a:pt x="3790937" y="1883791"/>
                  </a:lnTo>
                  <a:lnTo>
                    <a:pt x="3742944" y="1844522"/>
                  </a:lnTo>
                  <a:lnTo>
                    <a:pt x="3695179" y="1808632"/>
                  </a:lnTo>
                  <a:lnTo>
                    <a:pt x="3649281" y="1776514"/>
                  </a:lnTo>
                  <a:lnTo>
                    <a:pt x="3606876" y="1748624"/>
                  </a:lnTo>
                  <a:lnTo>
                    <a:pt x="3569601" y="1725345"/>
                  </a:lnTo>
                  <a:lnTo>
                    <a:pt x="3516960" y="1694370"/>
                  </a:lnTo>
                  <a:lnTo>
                    <a:pt x="3542373" y="1660309"/>
                  </a:lnTo>
                  <a:lnTo>
                    <a:pt x="3569233" y="1618043"/>
                  </a:lnTo>
                  <a:lnTo>
                    <a:pt x="3596436" y="1570253"/>
                  </a:lnTo>
                  <a:lnTo>
                    <a:pt x="3622840" y="1519593"/>
                  </a:lnTo>
                  <a:lnTo>
                    <a:pt x="3647338" y="1468742"/>
                  </a:lnTo>
                  <a:lnTo>
                    <a:pt x="3668801" y="1420355"/>
                  </a:lnTo>
                  <a:lnTo>
                    <a:pt x="3700361" y="1344587"/>
                  </a:lnTo>
                  <a:lnTo>
                    <a:pt x="3718649" y="1301089"/>
                  </a:lnTo>
                  <a:lnTo>
                    <a:pt x="3729278" y="1276832"/>
                  </a:lnTo>
                  <a:lnTo>
                    <a:pt x="3671151" y="1213967"/>
                  </a:lnTo>
                  <a:lnTo>
                    <a:pt x="3626180" y="1216202"/>
                  </a:lnTo>
                  <a:lnTo>
                    <a:pt x="3567658" y="1217663"/>
                  </a:lnTo>
                  <a:lnTo>
                    <a:pt x="3514013" y="1218463"/>
                  </a:lnTo>
                  <a:lnTo>
                    <a:pt x="3103473" y="1221524"/>
                  </a:lnTo>
                  <a:lnTo>
                    <a:pt x="3054477" y="1221079"/>
                  </a:lnTo>
                  <a:lnTo>
                    <a:pt x="3006610" y="1219746"/>
                  </a:lnTo>
                  <a:lnTo>
                    <a:pt x="2953512" y="1217523"/>
                  </a:lnTo>
                  <a:lnTo>
                    <a:pt x="2954693" y="1300556"/>
                  </a:lnTo>
                  <a:lnTo>
                    <a:pt x="3058350" y="1297736"/>
                  </a:lnTo>
                  <a:lnTo>
                    <a:pt x="3116669" y="1296390"/>
                  </a:lnTo>
                  <a:lnTo>
                    <a:pt x="3161093" y="1295806"/>
                  </a:lnTo>
                  <a:lnTo>
                    <a:pt x="3516960" y="1293431"/>
                  </a:lnTo>
                  <a:lnTo>
                    <a:pt x="3506216" y="1330134"/>
                  </a:lnTo>
                  <a:lnTo>
                    <a:pt x="3494024" y="1369352"/>
                  </a:lnTo>
                  <a:lnTo>
                    <a:pt x="3480143" y="1410665"/>
                  </a:lnTo>
                  <a:lnTo>
                    <a:pt x="3464356" y="1453616"/>
                  </a:lnTo>
                  <a:lnTo>
                    <a:pt x="3446462" y="1497761"/>
                  </a:lnTo>
                  <a:lnTo>
                    <a:pt x="3426206" y="1542681"/>
                  </a:lnTo>
                  <a:lnTo>
                    <a:pt x="3403384" y="1587919"/>
                  </a:lnTo>
                  <a:lnTo>
                    <a:pt x="3377768" y="1633029"/>
                  </a:lnTo>
                  <a:lnTo>
                    <a:pt x="3349142" y="1677593"/>
                  </a:lnTo>
                  <a:lnTo>
                    <a:pt x="3317278" y="1721142"/>
                  </a:lnTo>
                  <a:lnTo>
                    <a:pt x="3281959" y="1763255"/>
                  </a:lnTo>
                  <a:lnTo>
                    <a:pt x="3242945" y="1803488"/>
                  </a:lnTo>
                  <a:lnTo>
                    <a:pt x="3199003" y="1842096"/>
                  </a:lnTo>
                  <a:lnTo>
                    <a:pt x="3153803" y="1876539"/>
                  </a:lnTo>
                  <a:lnTo>
                    <a:pt x="3108071" y="1906993"/>
                  </a:lnTo>
                  <a:lnTo>
                    <a:pt x="3062478" y="1933613"/>
                  </a:lnTo>
                  <a:lnTo>
                    <a:pt x="3017736" y="1956562"/>
                  </a:lnTo>
                  <a:lnTo>
                    <a:pt x="2974517" y="1975967"/>
                  </a:lnTo>
                  <a:lnTo>
                    <a:pt x="2933522" y="1992020"/>
                  </a:lnTo>
                  <a:lnTo>
                    <a:pt x="2895447" y="2004847"/>
                  </a:lnTo>
                  <a:lnTo>
                    <a:pt x="2860979" y="2014626"/>
                  </a:lnTo>
                  <a:lnTo>
                    <a:pt x="2893022" y="2086991"/>
                  </a:lnTo>
                  <a:lnTo>
                    <a:pt x="2951124" y="2068906"/>
                  </a:lnTo>
                  <a:lnTo>
                    <a:pt x="3005734" y="2050605"/>
                  </a:lnTo>
                  <a:lnTo>
                    <a:pt x="3057131" y="2031847"/>
                  </a:lnTo>
                  <a:lnTo>
                    <a:pt x="3105632" y="2012365"/>
                  </a:lnTo>
                  <a:lnTo>
                    <a:pt x="3151517" y="1991918"/>
                  </a:lnTo>
                  <a:lnTo>
                    <a:pt x="3195091" y="1970252"/>
                  </a:lnTo>
                  <a:lnTo>
                    <a:pt x="3236645" y="1947113"/>
                  </a:lnTo>
                  <a:lnTo>
                    <a:pt x="3276473" y="1922246"/>
                  </a:lnTo>
                  <a:lnTo>
                    <a:pt x="3314865" y="1895398"/>
                  </a:lnTo>
                  <a:lnTo>
                    <a:pt x="3352114" y="1866315"/>
                  </a:lnTo>
                  <a:lnTo>
                    <a:pt x="3388537" y="1834756"/>
                  </a:lnTo>
                  <a:lnTo>
                    <a:pt x="3424402" y="1800453"/>
                  </a:lnTo>
                  <a:lnTo>
                    <a:pt x="3460026" y="1763153"/>
                  </a:lnTo>
                  <a:lnTo>
                    <a:pt x="3489985" y="1788528"/>
                  </a:lnTo>
                  <a:lnTo>
                    <a:pt x="3521824" y="1816912"/>
                  </a:lnTo>
                  <a:lnTo>
                    <a:pt x="3555200" y="1848726"/>
                  </a:lnTo>
                  <a:lnTo>
                    <a:pt x="3589744" y="1884451"/>
                  </a:lnTo>
                  <a:lnTo>
                    <a:pt x="3625138" y="1924494"/>
                  </a:lnTo>
                  <a:lnTo>
                    <a:pt x="3661003" y="1969338"/>
                  </a:lnTo>
                  <a:lnTo>
                    <a:pt x="3697020" y="2019388"/>
                  </a:lnTo>
                  <a:lnTo>
                    <a:pt x="3732822" y="2075129"/>
                  </a:lnTo>
                  <a:lnTo>
                    <a:pt x="3881107" y="1970735"/>
                  </a:lnTo>
                  <a:close/>
                </a:path>
                <a:path w="8416925" h="2155190">
                  <a:moveTo>
                    <a:pt x="4056037" y="408178"/>
                  </a:moveTo>
                  <a:lnTo>
                    <a:pt x="4010088" y="375488"/>
                  </a:lnTo>
                  <a:lnTo>
                    <a:pt x="3992118" y="412038"/>
                  </a:lnTo>
                  <a:lnTo>
                    <a:pt x="3970782" y="448030"/>
                  </a:lnTo>
                  <a:lnTo>
                    <a:pt x="3945026" y="483095"/>
                  </a:lnTo>
                  <a:lnTo>
                    <a:pt x="3913733" y="516864"/>
                  </a:lnTo>
                  <a:lnTo>
                    <a:pt x="3875849" y="549008"/>
                  </a:lnTo>
                  <a:lnTo>
                    <a:pt x="3830282" y="579158"/>
                  </a:lnTo>
                  <a:lnTo>
                    <a:pt x="3775964" y="606945"/>
                  </a:lnTo>
                  <a:lnTo>
                    <a:pt x="3775964" y="98069"/>
                  </a:lnTo>
                  <a:lnTo>
                    <a:pt x="3776929" y="92684"/>
                  </a:lnTo>
                  <a:lnTo>
                    <a:pt x="3781183" y="76949"/>
                  </a:lnTo>
                  <a:lnTo>
                    <a:pt x="3782149" y="71564"/>
                  </a:lnTo>
                  <a:lnTo>
                    <a:pt x="3782149" y="66281"/>
                  </a:lnTo>
                  <a:lnTo>
                    <a:pt x="3771544" y="65379"/>
                  </a:lnTo>
                  <a:lnTo>
                    <a:pt x="3767137" y="65379"/>
                  </a:lnTo>
                  <a:lnTo>
                    <a:pt x="3646093" y="56553"/>
                  </a:lnTo>
                  <a:lnTo>
                    <a:pt x="3647630" y="78562"/>
                  </a:lnTo>
                  <a:lnTo>
                    <a:pt x="3648418" y="107353"/>
                  </a:lnTo>
                  <a:lnTo>
                    <a:pt x="3648710" y="134823"/>
                  </a:lnTo>
                  <a:lnTo>
                    <a:pt x="3648710" y="579158"/>
                  </a:lnTo>
                  <a:lnTo>
                    <a:pt x="3648456" y="619493"/>
                  </a:lnTo>
                  <a:lnTo>
                    <a:pt x="3646144" y="681304"/>
                  </a:lnTo>
                  <a:lnTo>
                    <a:pt x="3643452" y="710323"/>
                  </a:lnTo>
                  <a:lnTo>
                    <a:pt x="3707930" y="778344"/>
                  </a:lnTo>
                  <a:lnTo>
                    <a:pt x="3749687" y="758024"/>
                  </a:lnTo>
                  <a:lnTo>
                    <a:pt x="3790111" y="737704"/>
                  </a:lnTo>
                  <a:lnTo>
                    <a:pt x="3845471" y="701128"/>
                  </a:lnTo>
                  <a:lnTo>
                    <a:pt x="3892994" y="661250"/>
                  </a:lnTo>
                  <a:lnTo>
                    <a:pt x="3933253" y="619493"/>
                  </a:lnTo>
                  <a:lnTo>
                    <a:pt x="3943235" y="606945"/>
                  </a:lnTo>
                  <a:lnTo>
                    <a:pt x="3966870" y="577240"/>
                  </a:lnTo>
                  <a:lnTo>
                    <a:pt x="3994442" y="535927"/>
                  </a:lnTo>
                  <a:lnTo>
                    <a:pt x="4016540" y="496951"/>
                  </a:lnTo>
                  <a:lnTo>
                    <a:pt x="4033774" y="461721"/>
                  </a:lnTo>
                  <a:lnTo>
                    <a:pt x="4046740" y="431660"/>
                  </a:lnTo>
                  <a:lnTo>
                    <a:pt x="4056037" y="408178"/>
                  </a:lnTo>
                  <a:close/>
                </a:path>
                <a:path w="8416925" h="2155190">
                  <a:moveTo>
                    <a:pt x="4783048" y="152857"/>
                  </a:moveTo>
                  <a:lnTo>
                    <a:pt x="4730343" y="103378"/>
                  </a:lnTo>
                  <a:lnTo>
                    <a:pt x="4725619" y="98958"/>
                  </a:lnTo>
                  <a:lnTo>
                    <a:pt x="4676267" y="101511"/>
                  </a:lnTo>
                  <a:lnTo>
                    <a:pt x="4629645" y="102831"/>
                  </a:lnTo>
                  <a:lnTo>
                    <a:pt x="4572774" y="103378"/>
                  </a:lnTo>
                  <a:lnTo>
                    <a:pt x="4202595" y="103378"/>
                  </a:lnTo>
                  <a:lnTo>
                    <a:pt x="4127614" y="102717"/>
                  </a:lnTo>
                  <a:lnTo>
                    <a:pt x="4088168" y="101879"/>
                  </a:lnTo>
                  <a:lnTo>
                    <a:pt x="4055935" y="100711"/>
                  </a:lnTo>
                  <a:lnTo>
                    <a:pt x="4055935" y="161683"/>
                  </a:lnTo>
                  <a:lnTo>
                    <a:pt x="4093527" y="160667"/>
                  </a:lnTo>
                  <a:lnTo>
                    <a:pt x="4608982" y="160108"/>
                  </a:lnTo>
                  <a:lnTo>
                    <a:pt x="4608982" y="161683"/>
                  </a:lnTo>
                  <a:lnTo>
                    <a:pt x="4578616" y="227825"/>
                  </a:lnTo>
                  <a:lnTo>
                    <a:pt x="4553331" y="270903"/>
                  </a:lnTo>
                  <a:lnTo>
                    <a:pt x="4519434" y="320649"/>
                  </a:lnTo>
                  <a:lnTo>
                    <a:pt x="4476305" y="374751"/>
                  </a:lnTo>
                  <a:lnTo>
                    <a:pt x="4423308" y="430911"/>
                  </a:lnTo>
                  <a:lnTo>
                    <a:pt x="4359846" y="486803"/>
                  </a:lnTo>
                  <a:lnTo>
                    <a:pt x="4321365" y="459689"/>
                  </a:lnTo>
                  <a:lnTo>
                    <a:pt x="4283214" y="434898"/>
                  </a:lnTo>
                  <a:lnTo>
                    <a:pt x="4244060" y="411759"/>
                  </a:lnTo>
                  <a:lnTo>
                    <a:pt x="4202595" y="389623"/>
                  </a:lnTo>
                  <a:lnTo>
                    <a:pt x="4162831" y="436448"/>
                  </a:lnTo>
                  <a:lnTo>
                    <a:pt x="4200423" y="461137"/>
                  </a:lnTo>
                  <a:lnTo>
                    <a:pt x="4238536" y="490626"/>
                  </a:lnTo>
                  <a:lnTo>
                    <a:pt x="4276522" y="524230"/>
                  </a:lnTo>
                  <a:lnTo>
                    <a:pt x="4313707" y="561340"/>
                  </a:lnTo>
                  <a:lnTo>
                    <a:pt x="4349458" y="601294"/>
                  </a:lnTo>
                  <a:lnTo>
                    <a:pt x="4383125" y="643432"/>
                  </a:lnTo>
                  <a:lnTo>
                    <a:pt x="4414037" y="687133"/>
                  </a:lnTo>
                  <a:lnTo>
                    <a:pt x="4441545" y="731723"/>
                  </a:lnTo>
                  <a:lnTo>
                    <a:pt x="4464990" y="776579"/>
                  </a:lnTo>
                  <a:lnTo>
                    <a:pt x="4575416" y="692645"/>
                  </a:lnTo>
                  <a:lnTo>
                    <a:pt x="4546358" y="656463"/>
                  </a:lnTo>
                  <a:lnTo>
                    <a:pt x="4513250" y="619760"/>
                  </a:lnTo>
                  <a:lnTo>
                    <a:pt x="4471682" y="579094"/>
                  </a:lnTo>
                  <a:lnTo>
                    <a:pt x="4417276" y="530974"/>
                  </a:lnTo>
                  <a:lnTo>
                    <a:pt x="4442777" y="515340"/>
                  </a:lnTo>
                  <a:lnTo>
                    <a:pt x="4476737" y="492785"/>
                  </a:lnTo>
                  <a:lnTo>
                    <a:pt x="4484852" y="486803"/>
                  </a:lnTo>
                  <a:lnTo>
                    <a:pt x="4517555" y="462724"/>
                  </a:lnTo>
                  <a:lnTo>
                    <a:pt x="4563669" y="424561"/>
                  </a:lnTo>
                  <a:lnTo>
                    <a:pt x="4613516" y="377710"/>
                  </a:lnTo>
                  <a:lnTo>
                    <a:pt x="4665535" y="321589"/>
                  </a:lnTo>
                  <a:lnTo>
                    <a:pt x="4690719" y="291376"/>
                  </a:lnTo>
                  <a:lnTo>
                    <a:pt x="4740453" y="219341"/>
                  </a:lnTo>
                  <a:lnTo>
                    <a:pt x="4778514" y="159918"/>
                  </a:lnTo>
                  <a:lnTo>
                    <a:pt x="4783048" y="152857"/>
                  </a:lnTo>
                  <a:close/>
                </a:path>
                <a:path w="8416925" h="2155190">
                  <a:moveTo>
                    <a:pt x="4803191" y="1530667"/>
                  </a:moveTo>
                  <a:lnTo>
                    <a:pt x="4734395" y="1491526"/>
                  </a:lnTo>
                  <a:lnTo>
                    <a:pt x="4725873" y="1509610"/>
                  </a:lnTo>
                  <a:lnTo>
                    <a:pt x="4715192" y="1531099"/>
                  </a:lnTo>
                  <a:lnTo>
                    <a:pt x="4686046" y="1582343"/>
                  </a:lnTo>
                  <a:lnTo>
                    <a:pt x="4644225" y="1641487"/>
                  </a:lnTo>
                  <a:lnTo>
                    <a:pt x="4617707" y="1672831"/>
                  </a:lnTo>
                  <a:lnTo>
                    <a:pt x="4586998" y="1704733"/>
                  </a:lnTo>
                  <a:lnTo>
                    <a:pt x="4551756" y="1736725"/>
                  </a:lnTo>
                  <a:lnTo>
                    <a:pt x="4511649" y="1768335"/>
                  </a:lnTo>
                  <a:lnTo>
                    <a:pt x="4466323" y="1799069"/>
                  </a:lnTo>
                  <a:lnTo>
                    <a:pt x="4415447" y="1828469"/>
                  </a:lnTo>
                  <a:lnTo>
                    <a:pt x="4358678" y="1856066"/>
                  </a:lnTo>
                  <a:lnTo>
                    <a:pt x="4295673" y="1881390"/>
                  </a:lnTo>
                  <a:lnTo>
                    <a:pt x="4226090" y="1903958"/>
                  </a:lnTo>
                  <a:lnTo>
                    <a:pt x="4149598" y="1923300"/>
                  </a:lnTo>
                  <a:lnTo>
                    <a:pt x="4149598" y="1219898"/>
                  </a:lnTo>
                  <a:lnTo>
                    <a:pt x="4152760" y="1208024"/>
                  </a:lnTo>
                  <a:lnTo>
                    <a:pt x="4156265" y="1191717"/>
                  </a:lnTo>
                  <a:lnTo>
                    <a:pt x="4159097" y="1175854"/>
                  </a:lnTo>
                  <a:lnTo>
                    <a:pt x="4160266" y="1165326"/>
                  </a:lnTo>
                  <a:lnTo>
                    <a:pt x="4159085" y="1159929"/>
                  </a:lnTo>
                  <a:lnTo>
                    <a:pt x="4154347" y="1155992"/>
                  </a:lnTo>
                  <a:lnTo>
                    <a:pt x="4144264" y="1153147"/>
                  </a:lnTo>
                  <a:lnTo>
                    <a:pt x="4127068" y="1151089"/>
                  </a:lnTo>
                  <a:lnTo>
                    <a:pt x="3972852" y="1140409"/>
                  </a:lnTo>
                  <a:lnTo>
                    <a:pt x="3975074" y="1207884"/>
                  </a:lnTo>
                  <a:lnTo>
                    <a:pt x="3976027" y="1242339"/>
                  </a:lnTo>
                  <a:lnTo>
                    <a:pt x="3976420" y="1278013"/>
                  </a:lnTo>
                  <a:lnTo>
                    <a:pt x="3976420" y="1931606"/>
                  </a:lnTo>
                  <a:lnTo>
                    <a:pt x="3976014" y="1953564"/>
                  </a:lnTo>
                  <a:lnTo>
                    <a:pt x="3974935" y="1976526"/>
                  </a:lnTo>
                  <a:lnTo>
                    <a:pt x="3973411" y="2000161"/>
                  </a:lnTo>
                  <a:lnTo>
                    <a:pt x="3971658" y="2024113"/>
                  </a:lnTo>
                  <a:lnTo>
                    <a:pt x="4072496" y="2123757"/>
                  </a:lnTo>
                  <a:lnTo>
                    <a:pt x="4115511" y="2109876"/>
                  </a:lnTo>
                  <a:lnTo>
                    <a:pt x="4243806" y="2070544"/>
                  </a:lnTo>
                  <a:lnTo>
                    <a:pt x="4284815" y="2057323"/>
                  </a:lnTo>
                  <a:lnTo>
                    <a:pt x="4334002" y="2037702"/>
                  </a:lnTo>
                  <a:lnTo>
                    <a:pt x="4381805" y="2015324"/>
                  </a:lnTo>
                  <a:lnTo>
                    <a:pt x="4428083" y="1990229"/>
                  </a:lnTo>
                  <a:lnTo>
                    <a:pt x="4472686" y="1962429"/>
                  </a:lnTo>
                  <a:lnTo>
                    <a:pt x="4515447" y="1931974"/>
                  </a:lnTo>
                  <a:lnTo>
                    <a:pt x="4556214" y="1898865"/>
                  </a:lnTo>
                  <a:lnTo>
                    <a:pt x="4594847" y="1863140"/>
                  </a:lnTo>
                  <a:lnTo>
                    <a:pt x="4631194" y="1824837"/>
                  </a:lnTo>
                  <a:lnTo>
                    <a:pt x="4671784" y="1776056"/>
                  </a:lnTo>
                  <a:lnTo>
                    <a:pt x="4705655" y="1728647"/>
                  </a:lnTo>
                  <a:lnTo>
                    <a:pt x="4733620" y="1683156"/>
                  </a:lnTo>
                  <a:lnTo>
                    <a:pt x="4756531" y="1640103"/>
                  </a:lnTo>
                  <a:lnTo>
                    <a:pt x="4775212" y="1599984"/>
                  </a:lnTo>
                  <a:lnTo>
                    <a:pt x="4790491" y="1563331"/>
                  </a:lnTo>
                  <a:lnTo>
                    <a:pt x="4803191" y="1530667"/>
                  </a:lnTo>
                  <a:close/>
                </a:path>
                <a:path w="8416925" h="2155190">
                  <a:moveTo>
                    <a:pt x="5224119" y="1310043"/>
                  </a:moveTo>
                  <a:lnTo>
                    <a:pt x="5182082" y="1279474"/>
                  </a:lnTo>
                  <a:lnTo>
                    <a:pt x="5140287" y="1251699"/>
                  </a:lnTo>
                  <a:lnTo>
                    <a:pt x="5098250" y="1226527"/>
                  </a:lnTo>
                  <a:lnTo>
                    <a:pt x="5055514" y="1203756"/>
                  </a:lnTo>
                  <a:lnTo>
                    <a:pt x="5011598" y="1183182"/>
                  </a:lnTo>
                  <a:lnTo>
                    <a:pt x="4966055" y="1164628"/>
                  </a:lnTo>
                  <a:lnTo>
                    <a:pt x="4918392" y="1147889"/>
                  </a:lnTo>
                  <a:lnTo>
                    <a:pt x="4868151" y="1132763"/>
                  </a:lnTo>
                  <a:lnTo>
                    <a:pt x="4814875" y="1119073"/>
                  </a:lnTo>
                  <a:lnTo>
                    <a:pt x="4778095" y="1183119"/>
                  </a:lnTo>
                  <a:lnTo>
                    <a:pt x="4841341" y="1216088"/>
                  </a:lnTo>
                  <a:lnTo>
                    <a:pt x="4896358" y="1250505"/>
                  </a:lnTo>
                  <a:lnTo>
                    <a:pt x="4943907" y="1285709"/>
                  </a:lnTo>
                  <a:lnTo>
                    <a:pt x="4984801" y="1321015"/>
                  </a:lnTo>
                  <a:lnTo>
                    <a:pt x="5019789" y="1355763"/>
                  </a:lnTo>
                  <a:lnTo>
                    <a:pt x="5049659" y="1389291"/>
                  </a:lnTo>
                  <a:lnTo>
                    <a:pt x="5075199" y="1420926"/>
                  </a:lnTo>
                  <a:lnTo>
                    <a:pt x="5097183" y="1450009"/>
                  </a:lnTo>
                  <a:lnTo>
                    <a:pt x="5224119" y="1310043"/>
                  </a:lnTo>
                  <a:close/>
                </a:path>
                <a:path w="8416925" h="2155190">
                  <a:moveTo>
                    <a:pt x="5699785" y="1455940"/>
                  </a:moveTo>
                  <a:lnTo>
                    <a:pt x="5639270" y="1410868"/>
                  </a:lnTo>
                  <a:lnTo>
                    <a:pt x="5608701" y="1456512"/>
                  </a:lnTo>
                  <a:lnTo>
                    <a:pt x="5577611" y="1499755"/>
                  </a:lnTo>
                  <a:lnTo>
                    <a:pt x="5545963" y="1540637"/>
                  </a:lnTo>
                  <a:lnTo>
                    <a:pt x="5513705" y="1579232"/>
                  </a:lnTo>
                  <a:lnTo>
                    <a:pt x="5480786" y="1615592"/>
                  </a:lnTo>
                  <a:lnTo>
                    <a:pt x="5447169" y="1649780"/>
                  </a:lnTo>
                  <a:lnTo>
                    <a:pt x="5412791" y="1681848"/>
                  </a:lnTo>
                  <a:lnTo>
                    <a:pt x="5377612" y="1711883"/>
                  </a:lnTo>
                  <a:lnTo>
                    <a:pt x="5341594" y="1739912"/>
                  </a:lnTo>
                  <a:lnTo>
                    <a:pt x="5304688" y="1766023"/>
                  </a:lnTo>
                  <a:lnTo>
                    <a:pt x="5266829" y="1790268"/>
                  </a:lnTo>
                  <a:lnTo>
                    <a:pt x="5227993" y="1812709"/>
                  </a:lnTo>
                  <a:lnTo>
                    <a:pt x="5188128" y="1833397"/>
                  </a:lnTo>
                  <a:lnTo>
                    <a:pt x="5147183" y="1852409"/>
                  </a:lnTo>
                  <a:lnTo>
                    <a:pt x="5105108" y="1869782"/>
                  </a:lnTo>
                  <a:lnTo>
                    <a:pt x="5061864" y="1885607"/>
                  </a:lnTo>
                  <a:lnTo>
                    <a:pt x="5017389" y="1899920"/>
                  </a:lnTo>
                  <a:lnTo>
                    <a:pt x="4971656" y="1912797"/>
                  </a:lnTo>
                  <a:lnTo>
                    <a:pt x="4924615" y="1924291"/>
                  </a:lnTo>
                  <a:lnTo>
                    <a:pt x="4876216" y="1934476"/>
                  </a:lnTo>
                  <a:lnTo>
                    <a:pt x="4826393" y="1943392"/>
                  </a:lnTo>
                  <a:lnTo>
                    <a:pt x="4775136" y="1951113"/>
                  </a:lnTo>
                  <a:lnTo>
                    <a:pt x="4722368" y="1957692"/>
                  </a:lnTo>
                  <a:lnTo>
                    <a:pt x="4801832" y="2139175"/>
                  </a:lnTo>
                  <a:lnTo>
                    <a:pt x="5027206" y="2069198"/>
                  </a:lnTo>
                  <a:lnTo>
                    <a:pt x="5074094" y="2051799"/>
                  </a:lnTo>
                  <a:lnTo>
                    <a:pt x="5120081" y="2032393"/>
                  </a:lnTo>
                  <a:lnTo>
                    <a:pt x="5165115" y="2011019"/>
                  </a:lnTo>
                  <a:lnTo>
                    <a:pt x="5209146" y="1987740"/>
                  </a:lnTo>
                  <a:lnTo>
                    <a:pt x="5252123" y="1962594"/>
                  </a:lnTo>
                  <a:lnTo>
                    <a:pt x="5294007" y="1935619"/>
                  </a:lnTo>
                  <a:lnTo>
                    <a:pt x="5334724" y="1906892"/>
                  </a:lnTo>
                  <a:lnTo>
                    <a:pt x="5374246" y="1876450"/>
                  </a:lnTo>
                  <a:lnTo>
                    <a:pt x="5412511" y="1844332"/>
                  </a:lnTo>
                  <a:lnTo>
                    <a:pt x="5449481" y="1810600"/>
                  </a:lnTo>
                  <a:lnTo>
                    <a:pt x="5493944" y="1765452"/>
                  </a:lnTo>
                  <a:lnTo>
                    <a:pt x="5533479" y="1720469"/>
                  </a:lnTo>
                  <a:lnTo>
                    <a:pt x="5568404" y="1676222"/>
                  </a:lnTo>
                  <a:lnTo>
                    <a:pt x="5599061" y="1633220"/>
                  </a:lnTo>
                  <a:lnTo>
                    <a:pt x="5625770" y="1592021"/>
                  </a:lnTo>
                  <a:lnTo>
                    <a:pt x="5648858" y="1553159"/>
                  </a:lnTo>
                  <a:lnTo>
                    <a:pt x="5668670" y="1517167"/>
                  </a:lnTo>
                  <a:lnTo>
                    <a:pt x="5685536" y="1484579"/>
                  </a:lnTo>
                  <a:lnTo>
                    <a:pt x="5699785" y="1455940"/>
                  </a:lnTo>
                  <a:close/>
                </a:path>
                <a:path w="8416925" h="2155190">
                  <a:moveTo>
                    <a:pt x="6145835" y="1536611"/>
                  </a:moveTo>
                  <a:lnTo>
                    <a:pt x="6087554" y="1511287"/>
                  </a:lnTo>
                  <a:lnTo>
                    <a:pt x="6031496" y="1490192"/>
                  </a:lnTo>
                  <a:lnTo>
                    <a:pt x="5978296" y="1472882"/>
                  </a:lnTo>
                  <a:lnTo>
                    <a:pt x="5928614" y="1458912"/>
                  </a:lnTo>
                  <a:lnTo>
                    <a:pt x="5883097" y="1447825"/>
                  </a:lnTo>
                  <a:lnTo>
                    <a:pt x="5842406" y="1439189"/>
                  </a:lnTo>
                  <a:lnTo>
                    <a:pt x="5778106" y="1427467"/>
                  </a:lnTo>
                  <a:lnTo>
                    <a:pt x="5730659" y="1498650"/>
                  </a:lnTo>
                  <a:lnTo>
                    <a:pt x="5784075" y="1519936"/>
                  </a:lnTo>
                  <a:lnTo>
                    <a:pt x="5832437" y="1541691"/>
                  </a:lnTo>
                  <a:lnTo>
                    <a:pt x="5877268" y="1564843"/>
                  </a:lnTo>
                  <a:lnTo>
                    <a:pt x="5920029" y="1590306"/>
                  </a:lnTo>
                  <a:lnTo>
                    <a:pt x="5962231" y="1618970"/>
                  </a:lnTo>
                  <a:lnTo>
                    <a:pt x="6005373" y="1651774"/>
                  </a:lnTo>
                  <a:lnTo>
                    <a:pt x="6050927" y="1689620"/>
                  </a:lnTo>
                  <a:lnTo>
                    <a:pt x="6145835" y="1536611"/>
                  </a:lnTo>
                  <a:close/>
                </a:path>
                <a:path w="8416925" h="2155190">
                  <a:moveTo>
                    <a:pt x="6266827" y="1268526"/>
                  </a:moveTo>
                  <a:lnTo>
                    <a:pt x="6210998" y="1232433"/>
                  </a:lnTo>
                  <a:lnTo>
                    <a:pt x="6174879" y="1211973"/>
                  </a:lnTo>
                  <a:lnTo>
                    <a:pt x="6131357" y="1190117"/>
                  </a:lnTo>
                  <a:lnTo>
                    <a:pt x="6078982" y="1167041"/>
                  </a:lnTo>
                  <a:lnTo>
                    <a:pt x="6016282" y="1142911"/>
                  </a:lnTo>
                  <a:lnTo>
                    <a:pt x="5941822" y="1117879"/>
                  </a:lnTo>
                  <a:lnTo>
                    <a:pt x="5884875" y="1177188"/>
                  </a:lnTo>
                  <a:lnTo>
                    <a:pt x="5942774" y="1213294"/>
                  </a:lnTo>
                  <a:lnTo>
                    <a:pt x="5993028" y="1248448"/>
                  </a:lnTo>
                  <a:lnTo>
                    <a:pt x="6036576" y="1282700"/>
                  </a:lnTo>
                  <a:lnTo>
                    <a:pt x="6074359" y="1316126"/>
                  </a:lnTo>
                  <a:lnTo>
                    <a:pt x="6107315" y="1348778"/>
                  </a:lnTo>
                  <a:lnTo>
                    <a:pt x="6136360" y="1380731"/>
                  </a:lnTo>
                  <a:lnTo>
                    <a:pt x="6162446" y="1412049"/>
                  </a:lnTo>
                  <a:lnTo>
                    <a:pt x="6266827" y="1268526"/>
                  </a:lnTo>
                  <a:close/>
                </a:path>
                <a:path w="8416925" h="2155190">
                  <a:moveTo>
                    <a:pt x="6619113" y="1251927"/>
                  </a:moveTo>
                  <a:lnTo>
                    <a:pt x="6577368" y="1212735"/>
                  </a:lnTo>
                  <a:lnTo>
                    <a:pt x="6534163" y="1179563"/>
                  </a:lnTo>
                  <a:lnTo>
                    <a:pt x="6495186" y="1153502"/>
                  </a:lnTo>
                  <a:lnTo>
                    <a:pt x="6466103" y="1135672"/>
                  </a:lnTo>
                  <a:lnTo>
                    <a:pt x="6418656" y="1180744"/>
                  </a:lnTo>
                  <a:lnTo>
                    <a:pt x="6452438" y="1208074"/>
                  </a:lnTo>
                  <a:lnTo>
                    <a:pt x="6487896" y="1241094"/>
                  </a:lnTo>
                  <a:lnTo>
                    <a:pt x="6522237" y="1278331"/>
                  </a:lnTo>
                  <a:lnTo>
                    <a:pt x="6552692" y="1318348"/>
                  </a:lnTo>
                  <a:lnTo>
                    <a:pt x="6619113" y="1251927"/>
                  </a:lnTo>
                  <a:close/>
                </a:path>
                <a:path w="8416925" h="2155190">
                  <a:moveTo>
                    <a:pt x="6717563" y="1162951"/>
                  </a:moveTo>
                  <a:lnTo>
                    <a:pt x="6698107" y="1145908"/>
                  </a:lnTo>
                  <a:lnTo>
                    <a:pt x="6669532" y="1123518"/>
                  </a:lnTo>
                  <a:lnTo>
                    <a:pt x="6628498" y="1096238"/>
                  </a:lnTo>
                  <a:lnTo>
                    <a:pt x="6571666" y="1064501"/>
                  </a:lnTo>
                  <a:lnTo>
                    <a:pt x="6524218" y="1110767"/>
                  </a:lnTo>
                  <a:lnTo>
                    <a:pt x="6558737" y="1137475"/>
                  </a:lnTo>
                  <a:lnTo>
                    <a:pt x="6591236" y="1166063"/>
                  </a:lnTo>
                  <a:lnTo>
                    <a:pt x="6621958" y="1196670"/>
                  </a:lnTo>
                  <a:lnTo>
                    <a:pt x="6651130" y="1229385"/>
                  </a:lnTo>
                  <a:lnTo>
                    <a:pt x="6717563" y="1162951"/>
                  </a:lnTo>
                  <a:close/>
                </a:path>
                <a:path w="8416925" h="2155190">
                  <a:moveTo>
                    <a:pt x="6727050" y="1435773"/>
                  </a:moveTo>
                  <a:lnTo>
                    <a:pt x="6661836" y="1396631"/>
                  </a:lnTo>
                  <a:lnTo>
                    <a:pt x="6648844" y="1417891"/>
                  </a:lnTo>
                  <a:lnTo>
                    <a:pt x="6634277" y="1441259"/>
                  </a:lnTo>
                  <a:lnTo>
                    <a:pt x="6599999" y="1493227"/>
                  </a:lnTo>
                  <a:lnTo>
                    <a:pt x="6558242" y="1550377"/>
                  </a:lnTo>
                  <a:lnTo>
                    <a:pt x="6534328" y="1580210"/>
                  </a:lnTo>
                  <a:lnTo>
                    <a:pt x="6508267" y="1610525"/>
                  </a:lnTo>
                  <a:lnTo>
                    <a:pt x="6479972" y="1641043"/>
                  </a:lnTo>
                  <a:lnTo>
                    <a:pt x="6449327" y="1671497"/>
                  </a:lnTo>
                  <a:lnTo>
                    <a:pt x="6416268" y="1701609"/>
                  </a:lnTo>
                  <a:lnTo>
                    <a:pt x="6380670" y="1731111"/>
                  </a:lnTo>
                  <a:lnTo>
                    <a:pt x="6342469" y="1759724"/>
                  </a:lnTo>
                  <a:lnTo>
                    <a:pt x="6301549" y="1787194"/>
                  </a:lnTo>
                  <a:lnTo>
                    <a:pt x="6257836" y="1813229"/>
                  </a:lnTo>
                  <a:lnTo>
                    <a:pt x="6211214" y="1837563"/>
                  </a:lnTo>
                  <a:lnTo>
                    <a:pt x="6161608" y="1859940"/>
                  </a:lnTo>
                  <a:lnTo>
                    <a:pt x="6108916" y="1880057"/>
                  </a:lnTo>
                  <a:lnTo>
                    <a:pt x="6053036" y="1897672"/>
                  </a:lnTo>
                  <a:lnTo>
                    <a:pt x="5993892" y="1912493"/>
                  </a:lnTo>
                  <a:lnTo>
                    <a:pt x="5931395" y="1924265"/>
                  </a:lnTo>
                  <a:lnTo>
                    <a:pt x="5865419" y="1932698"/>
                  </a:lnTo>
                  <a:lnTo>
                    <a:pt x="5795911" y="1937524"/>
                  </a:lnTo>
                  <a:lnTo>
                    <a:pt x="5852846" y="2107158"/>
                  </a:lnTo>
                  <a:lnTo>
                    <a:pt x="5856529" y="2117864"/>
                  </a:lnTo>
                  <a:lnTo>
                    <a:pt x="5859221" y="2125243"/>
                  </a:lnTo>
                  <a:lnTo>
                    <a:pt x="5861697" y="2129510"/>
                  </a:lnTo>
                  <a:lnTo>
                    <a:pt x="5864720" y="2130882"/>
                  </a:lnTo>
                  <a:lnTo>
                    <a:pt x="5871184" y="2129015"/>
                  </a:lnTo>
                  <a:lnTo>
                    <a:pt x="5879973" y="2124799"/>
                  </a:lnTo>
                  <a:lnTo>
                    <a:pt x="5888558" y="2120366"/>
                  </a:lnTo>
                  <a:lnTo>
                    <a:pt x="5894375" y="2117826"/>
                  </a:lnTo>
                  <a:lnTo>
                    <a:pt x="5932906" y="2108009"/>
                  </a:lnTo>
                  <a:lnTo>
                    <a:pt x="5971743" y="2097316"/>
                  </a:lnTo>
                  <a:lnTo>
                    <a:pt x="6010795" y="2085644"/>
                  </a:lnTo>
                  <a:lnTo>
                    <a:pt x="6049988" y="2072830"/>
                  </a:lnTo>
                  <a:lnTo>
                    <a:pt x="6089269" y="2058758"/>
                  </a:lnTo>
                  <a:lnTo>
                    <a:pt x="6128537" y="2043277"/>
                  </a:lnTo>
                  <a:lnTo>
                    <a:pt x="6167742" y="2026272"/>
                  </a:lnTo>
                  <a:lnTo>
                    <a:pt x="6206820" y="2007603"/>
                  </a:lnTo>
                  <a:lnTo>
                    <a:pt x="6245669" y="1987118"/>
                  </a:lnTo>
                  <a:lnTo>
                    <a:pt x="6284239" y="1964702"/>
                  </a:lnTo>
                  <a:lnTo>
                    <a:pt x="6322454" y="1940217"/>
                  </a:lnTo>
                  <a:lnTo>
                    <a:pt x="6360249" y="1913521"/>
                  </a:lnTo>
                  <a:lnTo>
                    <a:pt x="6397523" y="1884476"/>
                  </a:lnTo>
                  <a:lnTo>
                    <a:pt x="6434239" y="1852968"/>
                  </a:lnTo>
                  <a:lnTo>
                    <a:pt x="6470307" y="1818843"/>
                  </a:lnTo>
                  <a:lnTo>
                    <a:pt x="6505664" y="1781987"/>
                  </a:lnTo>
                  <a:lnTo>
                    <a:pt x="6540233" y="1742236"/>
                  </a:lnTo>
                  <a:lnTo>
                    <a:pt x="6573939" y="1699475"/>
                  </a:lnTo>
                  <a:lnTo>
                    <a:pt x="6606718" y="1653578"/>
                  </a:lnTo>
                  <a:lnTo>
                    <a:pt x="6638480" y="1604378"/>
                  </a:lnTo>
                  <a:lnTo>
                    <a:pt x="6669176" y="1551774"/>
                  </a:lnTo>
                  <a:lnTo>
                    <a:pt x="6698729" y="1495615"/>
                  </a:lnTo>
                  <a:lnTo>
                    <a:pt x="6727050" y="1435773"/>
                  </a:lnTo>
                  <a:close/>
                </a:path>
                <a:path w="8416925" h="2155190">
                  <a:moveTo>
                    <a:pt x="7599312" y="1556766"/>
                  </a:moveTo>
                  <a:lnTo>
                    <a:pt x="7545959" y="1503387"/>
                  </a:lnTo>
                  <a:lnTo>
                    <a:pt x="7503058" y="1509623"/>
                  </a:lnTo>
                  <a:lnTo>
                    <a:pt x="7467955" y="1514208"/>
                  </a:lnTo>
                  <a:lnTo>
                    <a:pt x="7442187" y="1517230"/>
                  </a:lnTo>
                  <a:lnTo>
                    <a:pt x="7427328" y="1518805"/>
                  </a:lnTo>
                  <a:lnTo>
                    <a:pt x="7184149" y="1542529"/>
                  </a:lnTo>
                  <a:lnTo>
                    <a:pt x="7155675" y="1383576"/>
                  </a:lnTo>
                  <a:lnTo>
                    <a:pt x="7154494" y="1376464"/>
                  </a:lnTo>
                  <a:lnTo>
                    <a:pt x="7153313" y="1371714"/>
                  </a:lnTo>
                  <a:lnTo>
                    <a:pt x="7153313" y="1361033"/>
                  </a:lnTo>
                  <a:lnTo>
                    <a:pt x="7155675" y="1351546"/>
                  </a:lnTo>
                  <a:lnTo>
                    <a:pt x="7155675" y="1346822"/>
                  </a:lnTo>
                  <a:lnTo>
                    <a:pt x="7141464" y="1346822"/>
                  </a:lnTo>
                  <a:lnTo>
                    <a:pt x="7008609" y="1355102"/>
                  </a:lnTo>
                  <a:lnTo>
                    <a:pt x="7014070" y="1380617"/>
                  </a:lnTo>
                  <a:lnTo>
                    <a:pt x="7023875" y="1429245"/>
                  </a:lnTo>
                  <a:lnTo>
                    <a:pt x="7033450" y="1477886"/>
                  </a:lnTo>
                  <a:lnTo>
                    <a:pt x="7038251" y="1503387"/>
                  </a:lnTo>
                  <a:lnTo>
                    <a:pt x="7047751" y="1555584"/>
                  </a:lnTo>
                  <a:lnTo>
                    <a:pt x="6917258" y="1568615"/>
                  </a:lnTo>
                  <a:lnTo>
                    <a:pt x="6880606" y="1571942"/>
                  </a:lnTo>
                  <a:lnTo>
                    <a:pt x="6843725" y="1574698"/>
                  </a:lnTo>
                  <a:lnTo>
                    <a:pt x="6806844" y="1576793"/>
                  </a:lnTo>
                  <a:lnTo>
                    <a:pt x="6770192" y="1578114"/>
                  </a:lnTo>
                  <a:lnTo>
                    <a:pt x="6773735" y="1645716"/>
                  </a:lnTo>
                  <a:lnTo>
                    <a:pt x="6817119" y="1640967"/>
                  </a:lnTo>
                  <a:lnTo>
                    <a:pt x="6897675" y="1631886"/>
                  </a:lnTo>
                  <a:lnTo>
                    <a:pt x="6924383" y="1629117"/>
                  </a:lnTo>
                  <a:lnTo>
                    <a:pt x="7058419" y="1616075"/>
                  </a:lnTo>
                  <a:lnTo>
                    <a:pt x="7130783" y="2030056"/>
                  </a:lnTo>
                  <a:lnTo>
                    <a:pt x="7139381" y="2083435"/>
                  </a:lnTo>
                  <a:lnTo>
                    <a:pt x="7149757" y="2154605"/>
                  </a:lnTo>
                  <a:lnTo>
                    <a:pt x="7293292" y="2129688"/>
                  </a:lnTo>
                  <a:lnTo>
                    <a:pt x="7288352" y="2105952"/>
                  </a:lnTo>
                  <a:lnTo>
                    <a:pt x="7283209" y="2079421"/>
                  </a:lnTo>
                  <a:lnTo>
                    <a:pt x="7266000" y="1987346"/>
                  </a:lnTo>
                  <a:lnTo>
                    <a:pt x="7196023" y="1603032"/>
                  </a:lnTo>
                  <a:lnTo>
                    <a:pt x="7414285" y="1582864"/>
                  </a:lnTo>
                  <a:lnTo>
                    <a:pt x="7416647" y="1584058"/>
                  </a:lnTo>
                  <a:lnTo>
                    <a:pt x="7415466" y="1588782"/>
                  </a:lnTo>
                  <a:lnTo>
                    <a:pt x="7401966" y="1629524"/>
                  </a:lnTo>
                  <a:lnTo>
                    <a:pt x="7379817" y="1673275"/>
                  </a:lnTo>
                  <a:lnTo>
                    <a:pt x="7350900" y="1717662"/>
                  </a:lnTo>
                  <a:lnTo>
                    <a:pt x="7317079" y="1760283"/>
                  </a:lnTo>
                  <a:lnTo>
                    <a:pt x="7280249" y="1798751"/>
                  </a:lnTo>
                  <a:lnTo>
                    <a:pt x="7328878" y="1846199"/>
                  </a:lnTo>
                  <a:lnTo>
                    <a:pt x="7381722" y="1811489"/>
                  </a:lnTo>
                  <a:lnTo>
                    <a:pt x="7417384" y="1784070"/>
                  </a:lnTo>
                  <a:lnTo>
                    <a:pt x="7456576" y="1749221"/>
                  </a:lnTo>
                  <a:lnTo>
                    <a:pt x="7497331" y="1706410"/>
                  </a:lnTo>
                  <a:lnTo>
                    <a:pt x="7537666" y="1655089"/>
                  </a:lnTo>
                  <a:lnTo>
                    <a:pt x="7575601" y="1594726"/>
                  </a:lnTo>
                  <a:lnTo>
                    <a:pt x="7585672" y="1577962"/>
                  </a:lnTo>
                  <a:lnTo>
                    <a:pt x="7591933" y="1567865"/>
                  </a:lnTo>
                  <a:lnTo>
                    <a:pt x="7599312" y="1556766"/>
                  </a:lnTo>
                  <a:close/>
                </a:path>
                <a:path w="8416925" h="2155190">
                  <a:moveTo>
                    <a:pt x="8416836" y="1581670"/>
                  </a:moveTo>
                  <a:lnTo>
                    <a:pt x="8365541" y="1581670"/>
                  </a:lnTo>
                  <a:lnTo>
                    <a:pt x="8365541" y="1582940"/>
                  </a:lnTo>
                  <a:lnTo>
                    <a:pt x="7764412" y="1582940"/>
                  </a:lnTo>
                  <a:lnTo>
                    <a:pt x="7764412" y="1581670"/>
                  </a:lnTo>
                  <a:lnTo>
                    <a:pt x="7633970" y="1581670"/>
                  </a:lnTo>
                  <a:lnTo>
                    <a:pt x="7633970" y="1582940"/>
                  </a:lnTo>
                  <a:lnTo>
                    <a:pt x="7633970" y="1682000"/>
                  </a:lnTo>
                  <a:lnTo>
                    <a:pt x="7633970" y="1683270"/>
                  </a:lnTo>
                  <a:lnTo>
                    <a:pt x="7705915" y="1683270"/>
                  </a:lnTo>
                  <a:lnTo>
                    <a:pt x="7705915" y="1682000"/>
                  </a:lnTo>
                  <a:lnTo>
                    <a:pt x="8307870" y="1682000"/>
                  </a:lnTo>
                  <a:lnTo>
                    <a:pt x="8307870" y="1683270"/>
                  </a:lnTo>
                  <a:lnTo>
                    <a:pt x="8416836" y="1683270"/>
                  </a:lnTo>
                  <a:lnTo>
                    <a:pt x="8416836" y="1682000"/>
                  </a:lnTo>
                  <a:lnTo>
                    <a:pt x="8416836" y="1582940"/>
                  </a:lnTo>
                  <a:lnTo>
                    <a:pt x="8416836" y="1581670"/>
                  </a:lnTo>
                  <a:close/>
                </a:path>
              </a:pathLst>
            </a:custGeom>
            <a:solidFill>
              <a:srgbClr val="FFC20D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041" y="12164488"/>
              <a:ext cx="1591212" cy="158571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43536" y="11828005"/>
              <a:ext cx="2068830" cy="2153285"/>
            </a:xfrm>
            <a:custGeom>
              <a:avLst/>
              <a:gdLst/>
              <a:ahLst/>
              <a:cxnLst/>
              <a:rect l="l" t="t" r="r" b="b"/>
              <a:pathLst>
                <a:path w="2068829" h="2153284">
                  <a:moveTo>
                    <a:pt x="2068551" y="0"/>
                  </a:moveTo>
                  <a:lnTo>
                    <a:pt x="0" y="0"/>
                  </a:lnTo>
                  <a:lnTo>
                    <a:pt x="0" y="2152693"/>
                  </a:lnTo>
                  <a:lnTo>
                    <a:pt x="2068551" y="2152693"/>
                  </a:lnTo>
                  <a:lnTo>
                    <a:pt x="2068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30" name="object 30"/>
            <p:cNvSpPr/>
            <p:nvPr/>
          </p:nvSpPr>
          <p:spPr>
            <a:xfrm>
              <a:off x="5943536" y="11828005"/>
              <a:ext cx="2068830" cy="2153285"/>
            </a:xfrm>
            <a:custGeom>
              <a:avLst/>
              <a:gdLst/>
              <a:ahLst/>
              <a:cxnLst/>
              <a:rect l="l" t="t" r="r" b="b"/>
              <a:pathLst>
                <a:path w="2068829" h="2153284">
                  <a:moveTo>
                    <a:pt x="2068551" y="0"/>
                  </a:moveTo>
                  <a:lnTo>
                    <a:pt x="0" y="0"/>
                  </a:lnTo>
                  <a:lnTo>
                    <a:pt x="0" y="2152693"/>
                  </a:lnTo>
                  <a:lnTo>
                    <a:pt x="2068551" y="2152693"/>
                  </a:lnTo>
                  <a:lnTo>
                    <a:pt x="2068551" y="0"/>
                  </a:lnTo>
                  <a:close/>
                </a:path>
              </a:pathLst>
            </a:custGeom>
            <a:ln w="2019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2104" y="11896580"/>
              <a:ext cx="1931407" cy="20155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4167" y="13867139"/>
              <a:ext cx="207647" cy="1257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5238" y="13860221"/>
              <a:ext cx="272272" cy="13179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6096" y="13859649"/>
              <a:ext cx="333300" cy="1339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2924" y="13860358"/>
              <a:ext cx="187303" cy="13321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7143" y="13840244"/>
              <a:ext cx="207988" cy="12515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38561" y="13832753"/>
              <a:ext cx="272267" cy="13179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9550" y="13867002"/>
              <a:ext cx="207695" cy="12586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7541" y="13859649"/>
              <a:ext cx="333284" cy="13392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4368" y="13860358"/>
              <a:ext cx="187303" cy="1332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32506" y="9345265"/>
              <a:ext cx="980597" cy="80511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91424" y="8389454"/>
              <a:ext cx="565937" cy="48448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5391418" y="8666471"/>
              <a:ext cx="566420" cy="214629"/>
            </a:xfrm>
            <a:custGeom>
              <a:avLst/>
              <a:gdLst/>
              <a:ahLst/>
              <a:cxnLst/>
              <a:rect l="l" t="t" r="r" b="b"/>
              <a:pathLst>
                <a:path w="566419" h="214629">
                  <a:moveTo>
                    <a:pt x="552116" y="0"/>
                  </a:moveTo>
                  <a:lnTo>
                    <a:pt x="473170" y="8364"/>
                  </a:lnTo>
                  <a:lnTo>
                    <a:pt x="413712" y="22485"/>
                  </a:lnTo>
                  <a:lnTo>
                    <a:pt x="344705" y="42460"/>
                  </a:lnTo>
                  <a:lnTo>
                    <a:pt x="268979" y="67709"/>
                  </a:lnTo>
                  <a:lnTo>
                    <a:pt x="194253" y="95777"/>
                  </a:lnTo>
                  <a:lnTo>
                    <a:pt x="128068" y="123711"/>
                  </a:lnTo>
                  <a:lnTo>
                    <a:pt x="72986" y="150181"/>
                  </a:lnTo>
                  <a:lnTo>
                    <a:pt x="31571" y="173853"/>
                  </a:lnTo>
                  <a:lnTo>
                    <a:pt x="0" y="207473"/>
                  </a:lnTo>
                  <a:lnTo>
                    <a:pt x="13827" y="214387"/>
                  </a:lnTo>
                  <a:lnTo>
                    <a:pt x="92776" y="206020"/>
                  </a:lnTo>
                  <a:lnTo>
                    <a:pt x="152234" y="191899"/>
                  </a:lnTo>
                  <a:lnTo>
                    <a:pt x="221241" y="171925"/>
                  </a:lnTo>
                  <a:lnTo>
                    <a:pt x="296964" y="146678"/>
                  </a:lnTo>
                  <a:lnTo>
                    <a:pt x="371690" y="118608"/>
                  </a:lnTo>
                  <a:lnTo>
                    <a:pt x="437875" y="90672"/>
                  </a:lnTo>
                  <a:lnTo>
                    <a:pt x="492957" y="64203"/>
                  </a:lnTo>
                  <a:lnTo>
                    <a:pt x="534371" y="40533"/>
                  </a:lnTo>
                  <a:lnTo>
                    <a:pt x="565943" y="6914"/>
                  </a:lnTo>
                  <a:lnTo>
                    <a:pt x="552116" y="0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44" name="object 44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33434" y="8024329"/>
              <a:ext cx="816010" cy="56770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8980887" y="10176417"/>
              <a:ext cx="859155" cy="859790"/>
            </a:xfrm>
            <a:custGeom>
              <a:avLst/>
              <a:gdLst/>
              <a:ahLst/>
              <a:cxnLst/>
              <a:rect l="l" t="t" r="r" b="b"/>
              <a:pathLst>
                <a:path w="859155" h="859790">
                  <a:moveTo>
                    <a:pt x="182105" y="0"/>
                  </a:moveTo>
                  <a:lnTo>
                    <a:pt x="156095" y="0"/>
                  </a:lnTo>
                  <a:lnTo>
                    <a:pt x="156095" y="26670"/>
                  </a:lnTo>
                  <a:lnTo>
                    <a:pt x="156095" y="156210"/>
                  </a:lnTo>
                  <a:lnTo>
                    <a:pt x="26022" y="156210"/>
                  </a:lnTo>
                  <a:lnTo>
                    <a:pt x="26022" y="26670"/>
                  </a:lnTo>
                  <a:lnTo>
                    <a:pt x="156095" y="26670"/>
                  </a:lnTo>
                  <a:lnTo>
                    <a:pt x="156095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156210"/>
                  </a:lnTo>
                  <a:lnTo>
                    <a:pt x="0" y="182880"/>
                  </a:lnTo>
                  <a:lnTo>
                    <a:pt x="182105" y="182880"/>
                  </a:lnTo>
                  <a:lnTo>
                    <a:pt x="182105" y="156476"/>
                  </a:lnTo>
                  <a:lnTo>
                    <a:pt x="182105" y="156210"/>
                  </a:lnTo>
                  <a:lnTo>
                    <a:pt x="182105" y="26670"/>
                  </a:lnTo>
                  <a:lnTo>
                    <a:pt x="182105" y="26403"/>
                  </a:lnTo>
                  <a:lnTo>
                    <a:pt x="182105" y="0"/>
                  </a:lnTo>
                  <a:close/>
                </a:path>
                <a:path w="859155" h="859790">
                  <a:moveTo>
                    <a:pt x="208127" y="625233"/>
                  </a:moveTo>
                  <a:lnTo>
                    <a:pt x="156095" y="625233"/>
                  </a:lnTo>
                  <a:lnTo>
                    <a:pt x="156095" y="651903"/>
                  </a:lnTo>
                  <a:lnTo>
                    <a:pt x="208127" y="651903"/>
                  </a:lnTo>
                  <a:lnTo>
                    <a:pt x="208127" y="625233"/>
                  </a:lnTo>
                  <a:close/>
                </a:path>
                <a:path w="859155" h="859790">
                  <a:moveTo>
                    <a:pt x="260159" y="677646"/>
                  </a:moveTo>
                  <a:lnTo>
                    <a:pt x="234149" y="677646"/>
                  </a:lnTo>
                  <a:lnTo>
                    <a:pt x="234149" y="652246"/>
                  </a:lnTo>
                  <a:lnTo>
                    <a:pt x="208127" y="652246"/>
                  </a:lnTo>
                  <a:lnTo>
                    <a:pt x="208127" y="677646"/>
                  </a:lnTo>
                  <a:lnTo>
                    <a:pt x="208127" y="729716"/>
                  </a:lnTo>
                  <a:lnTo>
                    <a:pt x="260159" y="729716"/>
                  </a:lnTo>
                  <a:lnTo>
                    <a:pt x="260159" y="677646"/>
                  </a:lnTo>
                  <a:close/>
                </a:path>
                <a:path w="859155" h="859790">
                  <a:moveTo>
                    <a:pt x="286169" y="808113"/>
                  </a:moveTo>
                  <a:lnTo>
                    <a:pt x="260159" y="808113"/>
                  </a:lnTo>
                  <a:lnTo>
                    <a:pt x="260159" y="781786"/>
                  </a:lnTo>
                  <a:lnTo>
                    <a:pt x="234149" y="781786"/>
                  </a:lnTo>
                  <a:lnTo>
                    <a:pt x="234149" y="756386"/>
                  </a:lnTo>
                  <a:lnTo>
                    <a:pt x="208127" y="756386"/>
                  </a:lnTo>
                  <a:lnTo>
                    <a:pt x="208127" y="781786"/>
                  </a:lnTo>
                  <a:lnTo>
                    <a:pt x="208127" y="808456"/>
                  </a:lnTo>
                  <a:lnTo>
                    <a:pt x="234149" y="808456"/>
                  </a:lnTo>
                  <a:lnTo>
                    <a:pt x="234149" y="833513"/>
                  </a:lnTo>
                  <a:lnTo>
                    <a:pt x="208127" y="833513"/>
                  </a:lnTo>
                  <a:lnTo>
                    <a:pt x="208127" y="858913"/>
                  </a:lnTo>
                  <a:lnTo>
                    <a:pt x="260159" y="858913"/>
                  </a:lnTo>
                  <a:lnTo>
                    <a:pt x="260159" y="833513"/>
                  </a:lnTo>
                  <a:lnTo>
                    <a:pt x="286169" y="833513"/>
                  </a:lnTo>
                  <a:lnTo>
                    <a:pt x="286169" y="808113"/>
                  </a:lnTo>
                  <a:close/>
                </a:path>
                <a:path w="859155" h="859790">
                  <a:moveTo>
                    <a:pt x="312191" y="781443"/>
                  </a:moveTo>
                  <a:lnTo>
                    <a:pt x="286169" y="781443"/>
                  </a:lnTo>
                  <a:lnTo>
                    <a:pt x="286169" y="808113"/>
                  </a:lnTo>
                  <a:lnTo>
                    <a:pt x="312191" y="808113"/>
                  </a:lnTo>
                  <a:lnTo>
                    <a:pt x="312191" y="781443"/>
                  </a:lnTo>
                  <a:close/>
                </a:path>
                <a:path w="859155" h="859790">
                  <a:moveTo>
                    <a:pt x="338213" y="625233"/>
                  </a:moveTo>
                  <a:lnTo>
                    <a:pt x="312191" y="625233"/>
                  </a:lnTo>
                  <a:lnTo>
                    <a:pt x="312191" y="600176"/>
                  </a:lnTo>
                  <a:lnTo>
                    <a:pt x="286169" y="600176"/>
                  </a:lnTo>
                  <a:lnTo>
                    <a:pt x="286169" y="573506"/>
                  </a:lnTo>
                  <a:lnTo>
                    <a:pt x="234149" y="573506"/>
                  </a:lnTo>
                  <a:lnTo>
                    <a:pt x="234149" y="600176"/>
                  </a:lnTo>
                  <a:lnTo>
                    <a:pt x="234149" y="625576"/>
                  </a:lnTo>
                  <a:lnTo>
                    <a:pt x="234149" y="652246"/>
                  </a:lnTo>
                  <a:lnTo>
                    <a:pt x="260159" y="652246"/>
                  </a:lnTo>
                  <a:lnTo>
                    <a:pt x="260159" y="677646"/>
                  </a:lnTo>
                  <a:lnTo>
                    <a:pt x="286169" y="677646"/>
                  </a:lnTo>
                  <a:lnTo>
                    <a:pt x="286169" y="704316"/>
                  </a:lnTo>
                  <a:lnTo>
                    <a:pt x="312191" y="704316"/>
                  </a:lnTo>
                  <a:lnTo>
                    <a:pt x="312191" y="677646"/>
                  </a:lnTo>
                  <a:lnTo>
                    <a:pt x="312191" y="652246"/>
                  </a:lnTo>
                  <a:lnTo>
                    <a:pt x="286169" y="652246"/>
                  </a:lnTo>
                  <a:lnTo>
                    <a:pt x="286169" y="625576"/>
                  </a:lnTo>
                  <a:lnTo>
                    <a:pt x="312191" y="625576"/>
                  </a:lnTo>
                  <a:lnTo>
                    <a:pt x="312191" y="651903"/>
                  </a:lnTo>
                  <a:lnTo>
                    <a:pt x="338213" y="651903"/>
                  </a:lnTo>
                  <a:lnTo>
                    <a:pt x="338213" y="625233"/>
                  </a:lnTo>
                  <a:close/>
                </a:path>
                <a:path w="859155" h="859790">
                  <a:moveTo>
                    <a:pt x="338213" y="573163"/>
                  </a:moveTo>
                  <a:lnTo>
                    <a:pt x="312191" y="573163"/>
                  </a:lnTo>
                  <a:lnTo>
                    <a:pt x="312191" y="599833"/>
                  </a:lnTo>
                  <a:lnTo>
                    <a:pt x="338213" y="599833"/>
                  </a:lnTo>
                  <a:lnTo>
                    <a:pt x="338213" y="573163"/>
                  </a:lnTo>
                  <a:close/>
                </a:path>
                <a:path w="859155" h="859790">
                  <a:moveTo>
                    <a:pt x="364223" y="599833"/>
                  </a:moveTo>
                  <a:lnTo>
                    <a:pt x="338213" y="599833"/>
                  </a:lnTo>
                  <a:lnTo>
                    <a:pt x="338213" y="625233"/>
                  </a:lnTo>
                  <a:lnTo>
                    <a:pt x="364223" y="625233"/>
                  </a:lnTo>
                  <a:lnTo>
                    <a:pt x="364223" y="599833"/>
                  </a:lnTo>
                  <a:close/>
                </a:path>
                <a:path w="859155" h="859790">
                  <a:moveTo>
                    <a:pt x="390245" y="781443"/>
                  </a:moveTo>
                  <a:lnTo>
                    <a:pt x="364223" y="781443"/>
                  </a:lnTo>
                  <a:lnTo>
                    <a:pt x="364223" y="808113"/>
                  </a:lnTo>
                  <a:lnTo>
                    <a:pt x="390245" y="808113"/>
                  </a:lnTo>
                  <a:lnTo>
                    <a:pt x="390245" y="781443"/>
                  </a:lnTo>
                  <a:close/>
                </a:path>
                <a:path w="859155" h="859790">
                  <a:moveTo>
                    <a:pt x="390245" y="729716"/>
                  </a:moveTo>
                  <a:lnTo>
                    <a:pt x="364223" y="729716"/>
                  </a:lnTo>
                  <a:lnTo>
                    <a:pt x="364223" y="704316"/>
                  </a:lnTo>
                  <a:lnTo>
                    <a:pt x="338213" y="704316"/>
                  </a:lnTo>
                  <a:lnTo>
                    <a:pt x="338213" y="729716"/>
                  </a:lnTo>
                  <a:lnTo>
                    <a:pt x="338213" y="756386"/>
                  </a:lnTo>
                  <a:lnTo>
                    <a:pt x="390245" y="756386"/>
                  </a:lnTo>
                  <a:lnTo>
                    <a:pt x="390245" y="729716"/>
                  </a:lnTo>
                  <a:close/>
                </a:path>
                <a:path w="859155" h="859790">
                  <a:moveTo>
                    <a:pt x="390245" y="677303"/>
                  </a:moveTo>
                  <a:lnTo>
                    <a:pt x="364223" y="677303"/>
                  </a:lnTo>
                  <a:lnTo>
                    <a:pt x="364223" y="703973"/>
                  </a:lnTo>
                  <a:lnTo>
                    <a:pt x="390245" y="703973"/>
                  </a:lnTo>
                  <a:lnTo>
                    <a:pt x="390245" y="677303"/>
                  </a:lnTo>
                  <a:close/>
                </a:path>
                <a:path w="859155" h="859790">
                  <a:moveTo>
                    <a:pt x="416255" y="703973"/>
                  </a:moveTo>
                  <a:lnTo>
                    <a:pt x="390245" y="703973"/>
                  </a:lnTo>
                  <a:lnTo>
                    <a:pt x="390245" y="729373"/>
                  </a:lnTo>
                  <a:lnTo>
                    <a:pt x="416255" y="729373"/>
                  </a:lnTo>
                  <a:lnTo>
                    <a:pt x="416255" y="703973"/>
                  </a:lnTo>
                  <a:close/>
                </a:path>
                <a:path w="859155" h="859790">
                  <a:moveTo>
                    <a:pt x="494309" y="625233"/>
                  </a:moveTo>
                  <a:lnTo>
                    <a:pt x="442277" y="625233"/>
                  </a:lnTo>
                  <a:lnTo>
                    <a:pt x="442277" y="600176"/>
                  </a:lnTo>
                  <a:lnTo>
                    <a:pt x="468287" y="600176"/>
                  </a:lnTo>
                  <a:lnTo>
                    <a:pt x="468287" y="573506"/>
                  </a:lnTo>
                  <a:lnTo>
                    <a:pt x="416255" y="573506"/>
                  </a:lnTo>
                  <a:lnTo>
                    <a:pt x="416255" y="600176"/>
                  </a:lnTo>
                  <a:lnTo>
                    <a:pt x="416255" y="625233"/>
                  </a:lnTo>
                  <a:lnTo>
                    <a:pt x="364223" y="625233"/>
                  </a:lnTo>
                  <a:lnTo>
                    <a:pt x="364223" y="651903"/>
                  </a:lnTo>
                  <a:lnTo>
                    <a:pt x="390245" y="651903"/>
                  </a:lnTo>
                  <a:lnTo>
                    <a:pt x="390245" y="677303"/>
                  </a:lnTo>
                  <a:lnTo>
                    <a:pt x="416255" y="677303"/>
                  </a:lnTo>
                  <a:lnTo>
                    <a:pt x="416255" y="703973"/>
                  </a:lnTo>
                  <a:lnTo>
                    <a:pt x="442277" y="703973"/>
                  </a:lnTo>
                  <a:lnTo>
                    <a:pt x="442277" y="677303"/>
                  </a:lnTo>
                  <a:lnTo>
                    <a:pt x="468287" y="677303"/>
                  </a:lnTo>
                  <a:lnTo>
                    <a:pt x="468287" y="651903"/>
                  </a:lnTo>
                  <a:lnTo>
                    <a:pt x="494309" y="651903"/>
                  </a:lnTo>
                  <a:lnTo>
                    <a:pt x="494309" y="625233"/>
                  </a:lnTo>
                  <a:close/>
                </a:path>
                <a:path w="859155" h="859790">
                  <a:moveTo>
                    <a:pt x="754468" y="808456"/>
                  </a:moveTo>
                  <a:lnTo>
                    <a:pt x="728459" y="808456"/>
                  </a:lnTo>
                  <a:lnTo>
                    <a:pt x="728459" y="781786"/>
                  </a:lnTo>
                  <a:lnTo>
                    <a:pt x="676427" y="781786"/>
                  </a:lnTo>
                  <a:lnTo>
                    <a:pt x="676427" y="808456"/>
                  </a:lnTo>
                  <a:lnTo>
                    <a:pt x="676427" y="833513"/>
                  </a:lnTo>
                  <a:lnTo>
                    <a:pt x="650405" y="833513"/>
                  </a:lnTo>
                  <a:lnTo>
                    <a:pt x="650405" y="808456"/>
                  </a:lnTo>
                  <a:lnTo>
                    <a:pt x="676427" y="808456"/>
                  </a:lnTo>
                  <a:lnTo>
                    <a:pt x="676427" y="781786"/>
                  </a:lnTo>
                  <a:lnTo>
                    <a:pt x="650405" y="781786"/>
                  </a:lnTo>
                  <a:lnTo>
                    <a:pt x="650405" y="756386"/>
                  </a:lnTo>
                  <a:lnTo>
                    <a:pt x="624395" y="756386"/>
                  </a:lnTo>
                  <a:lnTo>
                    <a:pt x="624395" y="781786"/>
                  </a:lnTo>
                  <a:lnTo>
                    <a:pt x="624395" y="808456"/>
                  </a:lnTo>
                  <a:lnTo>
                    <a:pt x="598373" y="808456"/>
                  </a:lnTo>
                  <a:lnTo>
                    <a:pt x="598373" y="833856"/>
                  </a:lnTo>
                  <a:lnTo>
                    <a:pt x="598373" y="859256"/>
                  </a:lnTo>
                  <a:lnTo>
                    <a:pt x="624395" y="859256"/>
                  </a:lnTo>
                  <a:lnTo>
                    <a:pt x="624395" y="833856"/>
                  </a:lnTo>
                  <a:lnTo>
                    <a:pt x="650405" y="833856"/>
                  </a:lnTo>
                  <a:lnTo>
                    <a:pt x="650405" y="858913"/>
                  </a:lnTo>
                  <a:lnTo>
                    <a:pt x="702437" y="858913"/>
                  </a:lnTo>
                  <a:lnTo>
                    <a:pt x="702437" y="833856"/>
                  </a:lnTo>
                  <a:lnTo>
                    <a:pt x="728459" y="833856"/>
                  </a:lnTo>
                  <a:lnTo>
                    <a:pt x="728459" y="859256"/>
                  </a:lnTo>
                  <a:lnTo>
                    <a:pt x="754468" y="859256"/>
                  </a:lnTo>
                  <a:lnTo>
                    <a:pt x="754468" y="833856"/>
                  </a:lnTo>
                  <a:lnTo>
                    <a:pt x="754468" y="808456"/>
                  </a:lnTo>
                  <a:close/>
                </a:path>
                <a:path w="859155" h="859790">
                  <a:moveTo>
                    <a:pt x="754468" y="573163"/>
                  </a:moveTo>
                  <a:lnTo>
                    <a:pt x="676427" y="573163"/>
                  </a:lnTo>
                  <a:lnTo>
                    <a:pt x="676427" y="599833"/>
                  </a:lnTo>
                  <a:lnTo>
                    <a:pt x="702437" y="599833"/>
                  </a:lnTo>
                  <a:lnTo>
                    <a:pt x="702437" y="625233"/>
                  </a:lnTo>
                  <a:lnTo>
                    <a:pt x="676427" y="625233"/>
                  </a:lnTo>
                  <a:lnTo>
                    <a:pt x="676427" y="599833"/>
                  </a:lnTo>
                  <a:lnTo>
                    <a:pt x="650405" y="599833"/>
                  </a:lnTo>
                  <a:lnTo>
                    <a:pt x="650405" y="573506"/>
                  </a:lnTo>
                  <a:lnTo>
                    <a:pt x="624395" y="573506"/>
                  </a:lnTo>
                  <a:lnTo>
                    <a:pt x="624395" y="521436"/>
                  </a:lnTo>
                  <a:lnTo>
                    <a:pt x="598373" y="521436"/>
                  </a:lnTo>
                  <a:lnTo>
                    <a:pt x="598373" y="573506"/>
                  </a:lnTo>
                  <a:lnTo>
                    <a:pt x="598373" y="600176"/>
                  </a:lnTo>
                  <a:lnTo>
                    <a:pt x="624395" y="600176"/>
                  </a:lnTo>
                  <a:lnTo>
                    <a:pt x="624395" y="625233"/>
                  </a:lnTo>
                  <a:lnTo>
                    <a:pt x="572350" y="625233"/>
                  </a:lnTo>
                  <a:lnTo>
                    <a:pt x="572350" y="651903"/>
                  </a:lnTo>
                  <a:lnTo>
                    <a:pt x="754468" y="651903"/>
                  </a:lnTo>
                  <a:lnTo>
                    <a:pt x="754468" y="625233"/>
                  </a:lnTo>
                  <a:lnTo>
                    <a:pt x="728459" y="625233"/>
                  </a:lnTo>
                  <a:lnTo>
                    <a:pt x="728459" y="599833"/>
                  </a:lnTo>
                  <a:lnTo>
                    <a:pt x="754468" y="599833"/>
                  </a:lnTo>
                  <a:lnTo>
                    <a:pt x="754468" y="573163"/>
                  </a:lnTo>
                  <a:close/>
                </a:path>
                <a:path w="859155" h="859790">
                  <a:moveTo>
                    <a:pt x="780491" y="599833"/>
                  </a:moveTo>
                  <a:lnTo>
                    <a:pt x="754468" y="599833"/>
                  </a:lnTo>
                  <a:lnTo>
                    <a:pt x="754468" y="625233"/>
                  </a:lnTo>
                  <a:lnTo>
                    <a:pt x="780491" y="625233"/>
                  </a:lnTo>
                  <a:lnTo>
                    <a:pt x="780491" y="599833"/>
                  </a:lnTo>
                  <a:close/>
                </a:path>
                <a:path w="859155" h="859790">
                  <a:moveTo>
                    <a:pt x="858532" y="704316"/>
                  </a:moveTo>
                  <a:lnTo>
                    <a:pt x="754468" y="704316"/>
                  </a:lnTo>
                  <a:lnTo>
                    <a:pt x="754468" y="677646"/>
                  </a:lnTo>
                  <a:lnTo>
                    <a:pt x="780491" y="677646"/>
                  </a:lnTo>
                  <a:lnTo>
                    <a:pt x="780491" y="652246"/>
                  </a:lnTo>
                  <a:lnTo>
                    <a:pt x="728459" y="652246"/>
                  </a:lnTo>
                  <a:lnTo>
                    <a:pt x="728459" y="677646"/>
                  </a:lnTo>
                  <a:lnTo>
                    <a:pt x="728459" y="704316"/>
                  </a:lnTo>
                  <a:lnTo>
                    <a:pt x="728459" y="729373"/>
                  </a:lnTo>
                  <a:lnTo>
                    <a:pt x="650405" y="729373"/>
                  </a:lnTo>
                  <a:lnTo>
                    <a:pt x="650405" y="704316"/>
                  </a:lnTo>
                  <a:lnTo>
                    <a:pt x="650405" y="677646"/>
                  </a:lnTo>
                  <a:lnTo>
                    <a:pt x="650405" y="652246"/>
                  </a:lnTo>
                  <a:lnTo>
                    <a:pt x="598373" y="652246"/>
                  </a:lnTo>
                  <a:lnTo>
                    <a:pt x="598373" y="677646"/>
                  </a:lnTo>
                  <a:lnTo>
                    <a:pt x="572350" y="677646"/>
                  </a:lnTo>
                  <a:lnTo>
                    <a:pt x="572350" y="704316"/>
                  </a:lnTo>
                  <a:lnTo>
                    <a:pt x="520319" y="704316"/>
                  </a:lnTo>
                  <a:lnTo>
                    <a:pt x="520319" y="652246"/>
                  </a:lnTo>
                  <a:lnTo>
                    <a:pt x="494309" y="652246"/>
                  </a:lnTo>
                  <a:lnTo>
                    <a:pt x="494309" y="808456"/>
                  </a:lnTo>
                  <a:lnTo>
                    <a:pt x="468287" y="808456"/>
                  </a:lnTo>
                  <a:lnTo>
                    <a:pt x="468287" y="781786"/>
                  </a:lnTo>
                  <a:lnTo>
                    <a:pt x="494309" y="781786"/>
                  </a:lnTo>
                  <a:lnTo>
                    <a:pt x="494309" y="756386"/>
                  </a:lnTo>
                  <a:lnTo>
                    <a:pt x="468287" y="756386"/>
                  </a:lnTo>
                  <a:lnTo>
                    <a:pt x="468287" y="729716"/>
                  </a:lnTo>
                  <a:lnTo>
                    <a:pt x="442277" y="729716"/>
                  </a:lnTo>
                  <a:lnTo>
                    <a:pt x="442277" y="756386"/>
                  </a:lnTo>
                  <a:lnTo>
                    <a:pt x="442277" y="781786"/>
                  </a:lnTo>
                  <a:lnTo>
                    <a:pt x="442277" y="808456"/>
                  </a:lnTo>
                  <a:lnTo>
                    <a:pt x="312191" y="808456"/>
                  </a:lnTo>
                  <a:lnTo>
                    <a:pt x="312191" y="833856"/>
                  </a:lnTo>
                  <a:lnTo>
                    <a:pt x="312191" y="859256"/>
                  </a:lnTo>
                  <a:lnTo>
                    <a:pt x="416255" y="859256"/>
                  </a:lnTo>
                  <a:lnTo>
                    <a:pt x="416255" y="833856"/>
                  </a:lnTo>
                  <a:lnTo>
                    <a:pt x="442277" y="833856"/>
                  </a:lnTo>
                  <a:lnTo>
                    <a:pt x="442277" y="858913"/>
                  </a:lnTo>
                  <a:lnTo>
                    <a:pt x="494309" y="858913"/>
                  </a:lnTo>
                  <a:lnTo>
                    <a:pt x="494309" y="833856"/>
                  </a:lnTo>
                  <a:lnTo>
                    <a:pt x="520319" y="833856"/>
                  </a:lnTo>
                  <a:lnTo>
                    <a:pt x="520319" y="808456"/>
                  </a:lnTo>
                  <a:lnTo>
                    <a:pt x="520319" y="781786"/>
                  </a:lnTo>
                  <a:lnTo>
                    <a:pt x="572350" y="781786"/>
                  </a:lnTo>
                  <a:lnTo>
                    <a:pt x="572350" y="808113"/>
                  </a:lnTo>
                  <a:lnTo>
                    <a:pt x="598373" y="808113"/>
                  </a:lnTo>
                  <a:lnTo>
                    <a:pt x="598373" y="781443"/>
                  </a:lnTo>
                  <a:lnTo>
                    <a:pt x="572350" y="781443"/>
                  </a:lnTo>
                  <a:lnTo>
                    <a:pt x="572350" y="756386"/>
                  </a:lnTo>
                  <a:lnTo>
                    <a:pt x="546341" y="756386"/>
                  </a:lnTo>
                  <a:lnTo>
                    <a:pt x="546341" y="729716"/>
                  </a:lnTo>
                  <a:lnTo>
                    <a:pt x="598373" y="729716"/>
                  </a:lnTo>
                  <a:lnTo>
                    <a:pt x="598373" y="756043"/>
                  </a:lnTo>
                  <a:lnTo>
                    <a:pt x="702437" y="756043"/>
                  </a:lnTo>
                  <a:lnTo>
                    <a:pt x="702437" y="781443"/>
                  </a:lnTo>
                  <a:lnTo>
                    <a:pt x="728459" y="781443"/>
                  </a:lnTo>
                  <a:lnTo>
                    <a:pt x="728459" y="756043"/>
                  </a:lnTo>
                  <a:lnTo>
                    <a:pt x="754468" y="756043"/>
                  </a:lnTo>
                  <a:lnTo>
                    <a:pt x="754468" y="729716"/>
                  </a:lnTo>
                  <a:lnTo>
                    <a:pt x="780491" y="729716"/>
                  </a:lnTo>
                  <a:lnTo>
                    <a:pt x="780491" y="756043"/>
                  </a:lnTo>
                  <a:lnTo>
                    <a:pt x="806500" y="756043"/>
                  </a:lnTo>
                  <a:lnTo>
                    <a:pt x="806500" y="729716"/>
                  </a:lnTo>
                  <a:lnTo>
                    <a:pt x="832523" y="729716"/>
                  </a:lnTo>
                  <a:lnTo>
                    <a:pt x="832523" y="756386"/>
                  </a:lnTo>
                  <a:lnTo>
                    <a:pt x="754468" y="756386"/>
                  </a:lnTo>
                  <a:lnTo>
                    <a:pt x="754468" y="781786"/>
                  </a:lnTo>
                  <a:lnTo>
                    <a:pt x="780491" y="781786"/>
                  </a:lnTo>
                  <a:lnTo>
                    <a:pt x="780491" y="808113"/>
                  </a:lnTo>
                  <a:lnTo>
                    <a:pt x="806500" y="808113"/>
                  </a:lnTo>
                  <a:lnTo>
                    <a:pt x="806500" y="781786"/>
                  </a:lnTo>
                  <a:lnTo>
                    <a:pt x="858532" y="781786"/>
                  </a:lnTo>
                  <a:lnTo>
                    <a:pt x="858532" y="756386"/>
                  </a:lnTo>
                  <a:lnTo>
                    <a:pt x="858532" y="729716"/>
                  </a:lnTo>
                  <a:lnTo>
                    <a:pt x="858532" y="704316"/>
                  </a:lnTo>
                  <a:close/>
                </a:path>
                <a:path w="859155" h="859790">
                  <a:moveTo>
                    <a:pt x="858532" y="548106"/>
                  </a:moveTo>
                  <a:lnTo>
                    <a:pt x="832523" y="548106"/>
                  </a:lnTo>
                  <a:lnTo>
                    <a:pt x="832523" y="573506"/>
                  </a:lnTo>
                  <a:lnTo>
                    <a:pt x="806500" y="573506"/>
                  </a:lnTo>
                  <a:lnTo>
                    <a:pt x="806500" y="600176"/>
                  </a:lnTo>
                  <a:lnTo>
                    <a:pt x="806500" y="625576"/>
                  </a:lnTo>
                  <a:lnTo>
                    <a:pt x="806500" y="652246"/>
                  </a:lnTo>
                  <a:lnTo>
                    <a:pt x="806500" y="677646"/>
                  </a:lnTo>
                  <a:lnTo>
                    <a:pt x="832523" y="677646"/>
                  </a:lnTo>
                  <a:lnTo>
                    <a:pt x="832523" y="652246"/>
                  </a:lnTo>
                  <a:lnTo>
                    <a:pt x="858532" y="652246"/>
                  </a:lnTo>
                  <a:lnTo>
                    <a:pt x="858532" y="625576"/>
                  </a:lnTo>
                  <a:lnTo>
                    <a:pt x="832523" y="625576"/>
                  </a:lnTo>
                  <a:lnTo>
                    <a:pt x="832523" y="600176"/>
                  </a:lnTo>
                  <a:lnTo>
                    <a:pt x="858532" y="600176"/>
                  </a:lnTo>
                  <a:lnTo>
                    <a:pt x="858532" y="573506"/>
                  </a:lnTo>
                  <a:lnTo>
                    <a:pt x="858532" y="54810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46" name="object 46"/>
            <p:cNvSpPr/>
            <p:nvPr/>
          </p:nvSpPr>
          <p:spPr>
            <a:xfrm>
              <a:off x="18980887" y="10385434"/>
              <a:ext cx="859155" cy="391160"/>
            </a:xfrm>
            <a:custGeom>
              <a:avLst/>
              <a:gdLst/>
              <a:ahLst/>
              <a:cxnLst/>
              <a:rect l="l" t="t" r="r" b="b"/>
              <a:pathLst>
                <a:path w="859155" h="391159">
                  <a:moveTo>
                    <a:pt x="26009" y="130467"/>
                  </a:moveTo>
                  <a:lnTo>
                    <a:pt x="0" y="130467"/>
                  </a:lnTo>
                  <a:lnTo>
                    <a:pt x="0" y="155867"/>
                  </a:lnTo>
                  <a:lnTo>
                    <a:pt x="26009" y="155867"/>
                  </a:lnTo>
                  <a:lnTo>
                    <a:pt x="26009" y="130467"/>
                  </a:lnTo>
                  <a:close/>
                </a:path>
                <a:path w="859155" h="391159">
                  <a:moveTo>
                    <a:pt x="52031" y="156210"/>
                  </a:moveTo>
                  <a:lnTo>
                    <a:pt x="26009" y="156210"/>
                  </a:lnTo>
                  <a:lnTo>
                    <a:pt x="26009" y="182880"/>
                  </a:lnTo>
                  <a:lnTo>
                    <a:pt x="0" y="182880"/>
                  </a:lnTo>
                  <a:lnTo>
                    <a:pt x="0" y="208280"/>
                  </a:lnTo>
                  <a:lnTo>
                    <a:pt x="52031" y="208280"/>
                  </a:lnTo>
                  <a:lnTo>
                    <a:pt x="52031" y="182880"/>
                  </a:lnTo>
                  <a:lnTo>
                    <a:pt x="52031" y="156210"/>
                  </a:lnTo>
                  <a:close/>
                </a:path>
                <a:path w="859155" h="391159">
                  <a:moveTo>
                    <a:pt x="78041" y="287020"/>
                  </a:moveTo>
                  <a:lnTo>
                    <a:pt x="0" y="287020"/>
                  </a:lnTo>
                  <a:lnTo>
                    <a:pt x="0" y="312420"/>
                  </a:lnTo>
                  <a:lnTo>
                    <a:pt x="52031" y="312420"/>
                  </a:lnTo>
                  <a:lnTo>
                    <a:pt x="52031" y="339090"/>
                  </a:lnTo>
                  <a:lnTo>
                    <a:pt x="78041" y="339090"/>
                  </a:lnTo>
                  <a:lnTo>
                    <a:pt x="78041" y="312420"/>
                  </a:lnTo>
                  <a:lnTo>
                    <a:pt x="78041" y="287020"/>
                  </a:lnTo>
                  <a:close/>
                </a:path>
                <a:path w="859155" h="391159">
                  <a:moveTo>
                    <a:pt x="78041" y="78397"/>
                  </a:moveTo>
                  <a:lnTo>
                    <a:pt x="26009" y="78397"/>
                  </a:lnTo>
                  <a:lnTo>
                    <a:pt x="26009" y="130467"/>
                  </a:lnTo>
                  <a:lnTo>
                    <a:pt x="78041" y="130467"/>
                  </a:lnTo>
                  <a:lnTo>
                    <a:pt x="78041" y="78397"/>
                  </a:lnTo>
                  <a:close/>
                </a:path>
                <a:path w="859155" h="391159">
                  <a:moveTo>
                    <a:pt x="208127" y="182880"/>
                  </a:moveTo>
                  <a:lnTo>
                    <a:pt x="182118" y="182880"/>
                  </a:lnTo>
                  <a:lnTo>
                    <a:pt x="182118" y="208280"/>
                  </a:lnTo>
                  <a:lnTo>
                    <a:pt x="182118" y="234950"/>
                  </a:lnTo>
                  <a:lnTo>
                    <a:pt x="182118" y="260007"/>
                  </a:lnTo>
                  <a:lnTo>
                    <a:pt x="156095" y="260007"/>
                  </a:lnTo>
                  <a:lnTo>
                    <a:pt x="156095" y="234950"/>
                  </a:lnTo>
                  <a:lnTo>
                    <a:pt x="182118" y="234950"/>
                  </a:lnTo>
                  <a:lnTo>
                    <a:pt x="182118" y="208280"/>
                  </a:lnTo>
                  <a:lnTo>
                    <a:pt x="52031" y="208280"/>
                  </a:lnTo>
                  <a:lnTo>
                    <a:pt x="52031" y="234950"/>
                  </a:lnTo>
                  <a:lnTo>
                    <a:pt x="78041" y="234950"/>
                  </a:lnTo>
                  <a:lnTo>
                    <a:pt x="78041" y="260350"/>
                  </a:lnTo>
                  <a:lnTo>
                    <a:pt x="78041" y="287020"/>
                  </a:lnTo>
                  <a:lnTo>
                    <a:pt x="104063" y="287020"/>
                  </a:lnTo>
                  <a:lnTo>
                    <a:pt x="104063" y="338747"/>
                  </a:lnTo>
                  <a:lnTo>
                    <a:pt x="130086" y="338747"/>
                  </a:lnTo>
                  <a:lnTo>
                    <a:pt x="130086" y="286677"/>
                  </a:lnTo>
                  <a:lnTo>
                    <a:pt x="104063" y="286677"/>
                  </a:lnTo>
                  <a:lnTo>
                    <a:pt x="104063" y="260350"/>
                  </a:lnTo>
                  <a:lnTo>
                    <a:pt x="156095" y="260350"/>
                  </a:lnTo>
                  <a:lnTo>
                    <a:pt x="156095" y="286677"/>
                  </a:lnTo>
                  <a:lnTo>
                    <a:pt x="182118" y="286677"/>
                  </a:lnTo>
                  <a:lnTo>
                    <a:pt x="182118" y="260350"/>
                  </a:lnTo>
                  <a:lnTo>
                    <a:pt x="208127" y="260350"/>
                  </a:lnTo>
                  <a:lnTo>
                    <a:pt x="208127" y="234950"/>
                  </a:lnTo>
                  <a:lnTo>
                    <a:pt x="208127" y="208280"/>
                  </a:lnTo>
                  <a:lnTo>
                    <a:pt x="208127" y="182880"/>
                  </a:lnTo>
                  <a:close/>
                </a:path>
                <a:path w="859155" h="391159">
                  <a:moveTo>
                    <a:pt x="260159" y="155867"/>
                  </a:moveTo>
                  <a:lnTo>
                    <a:pt x="234149" y="155867"/>
                  </a:lnTo>
                  <a:lnTo>
                    <a:pt x="234149" y="130467"/>
                  </a:lnTo>
                  <a:lnTo>
                    <a:pt x="182118" y="130467"/>
                  </a:lnTo>
                  <a:lnTo>
                    <a:pt x="182118" y="155867"/>
                  </a:lnTo>
                  <a:lnTo>
                    <a:pt x="130086" y="155867"/>
                  </a:lnTo>
                  <a:lnTo>
                    <a:pt x="130086" y="182537"/>
                  </a:lnTo>
                  <a:lnTo>
                    <a:pt x="104063" y="182537"/>
                  </a:lnTo>
                  <a:lnTo>
                    <a:pt x="104063" y="207937"/>
                  </a:lnTo>
                  <a:lnTo>
                    <a:pt x="156095" y="207937"/>
                  </a:lnTo>
                  <a:lnTo>
                    <a:pt x="156095" y="182537"/>
                  </a:lnTo>
                  <a:lnTo>
                    <a:pt x="260159" y="182537"/>
                  </a:lnTo>
                  <a:lnTo>
                    <a:pt x="260159" y="155867"/>
                  </a:lnTo>
                  <a:close/>
                </a:path>
                <a:path w="859155" h="391159">
                  <a:moveTo>
                    <a:pt x="286169" y="234950"/>
                  </a:moveTo>
                  <a:lnTo>
                    <a:pt x="260159" y="234950"/>
                  </a:lnTo>
                  <a:lnTo>
                    <a:pt x="260159" y="208280"/>
                  </a:lnTo>
                  <a:lnTo>
                    <a:pt x="234149" y="208280"/>
                  </a:lnTo>
                  <a:lnTo>
                    <a:pt x="234149" y="234950"/>
                  </a:lnTo>
                  <a:lnTo>
                    <a:pt x="234149" y="287020"/>
                  </a:lnTo>
                  <a:lnTo>
                    <a:pt x="286169" y="287020"/>
                  </a:lnTo>
                  <a:lnTo>
                    <a:pt x="286169" y="234950"/>
                  </a:lnTo>
                  <a:close/>
                </a:path>
                <a:path w="859155" h="391159">
                  <a:moveTo>
                    <a:pt x="286169" y="78397"/>
                  </a:moveTo>
                  <a:lnTo>
                    <a:pt x="208127" y="78397"/>
                  </a:lnTo>
                  <a:lnTo>
                    <a:pt x="208127" y="103797"/>
                  </a:lnTo>
                  <a:lnTo>
                    <a:pt x="286169" y="103797"/>
                  </a:lnTo>
                  <a:lnTo>
                    <a:pt x="286169" y="78397"/>
                  </a:lnTo>
                  <a:close/>
                </a:path>
                <a:path w="859155" h="391159">
                  <a:moveTo>
                    <a:pt x="312191" y="182537"/>
                  </a:moveTo>
                  <a:lnTo>
                    <a:pt x="260159" y="182537"/>
                  </a:lnTo>
                  <a:lnTo>
                    <a:pt x="260159" y="207937"/>
                  </a:lnTo>
                  <a:lnTo>
                    <a:pt x="312191" y="207937"/>
                  </a:lnTo>
                  <a:lnTo>
                    <a:pt x="312191" y="182537"/>
                  </a:lnTo>
                  <a:close/>
                </a:path>
                <a:path w="859155" h="391159">
                  <a:moveTo>
                    <a:pt x="338213" y="312077"/>
                  </a:moveTo>
                  <a:lnTo>
                    <a:pt x="286169" y="312077"/>
                  </a:lnTo>
                  <a:lnTo>
                    <a:pt x="286169" y="338747"/>
                  </a:lnTo>
                  <a:lnTo>
                    <a:pt x="338213" y="338747"/>
                  </a:lnTo>
                  <a:lnTo>
                    <a:pt x="338213" y="312077"/>
                  </a:lnTo>
                  <a:close/>
                </a:path>
                <a:path w="859155" h="391159">
                  <a:moveTo>
                    <a:pt x="338213" y="155867"/>
                  </a:moveTo>
                  <a:lnTo>
                    <a:pt x="312191" y="155867"/>
                  </a:lnTo>
                  <a:lnTo>
                    <a:pt x="312191" y="182537"/>
                  </a:lnTo>
                  <a:lnTo>
                    <a:pt x="338213" y="182537"/>
                  </a:lnTo>
                  <a:lnTo>
                    <a:pt x="338213" y="155867"/>
                  </a:lnTo>
                  <a:close/>
                </a:path>
                <a:path w="859155" h="391159">
                  <a:moveTo>
                    <a:pt x="364223" y="182537"/>
                  </a:moveTo>
                  <a:lnTo>
                    <a:pt x="338213" y="182537"/>
                  </a:lnTo>
                  <a:lnTo>
                    <a:pt x="338213" y="207937"/>
                  </a:lnTo>
                  <a:lnTo>
                    <a:pt x="364223" y="207937"/>
                  </a:lnTo>
                  <a:lnTo>
                    <a:pt x="364223" y="182537"/>
                  </a:lnTo>
                  <a:close/>
                </a:path>
                <a:path w="859155" h="391159">
                  <a:moveTo>
                    <a:pt x="416255" y="208280"/>
                  </a:moveTo>
                  <a:lnTo>
                    <a:pt x="390245" y="208280"/>
                  </a:lnTo>
                  <a:lnTo>
                    <a:pt x="390245" y="234950"/>
                  </a:lnTo>
                  <a:lnTo>
                    <a:pt x="312191" y="234950"/>
                  </a:lnTo>
                  <a:lnTo>
                    <a:pt x="312191" y="260350"/>
                  </a:lnTo>
                  <a:lnTo>
                    <a:pt x="390245" y="260350"/>
                  </a:lnTo>
                  <a:lnTo>
                    <a:pt x="390245" y="312077"/>
                  </a:lnTo>
                  <a:lnTo>
                    <a:pt x="364223" y="312077"/>
                  </a:lnTo>
                  <a:lnTo>
                    <a:pt x="364223" y="338747"/>
                  </a:lnTo>
                  <a:lnTo>
                    <a:pt x="338213" y="338747"/>
                  </a:lnTo>
                  <a:lnTo>
                    <a:pt x="338213" y="364147"/>
                  </a:lnTo>
                  <a:lnTo>
                    <a:pt x="416255" y="364147"/>
                  </a:lnTo>
                  <a:lnTo>
                    <a:pt x="416255" y="338747"/>
                  </a:lnTo>
                  <a:lnTo>
                    <a:pt x="390245" y="338747"/>
                  </a:lnTo>
                  <a:lnTo>
                    <a:pt x="390245" y="312420"/>
                  </a:lnTo>
                  <a:lnTo>
                    <a:pt x="416255" y="312420"/>
                  </a:lnTo>
                  <a:lnTo>
                    <a:pt x="416255" y="260350"/>
                  </a:lnTo>
                  <a:lnTo>
                    <a:pt x="416255" y="234950"/>
                  </a:lnTo>
                  <a:lnTo>
                    <a:pt x="416255" y="208280"/>
                  </a:lnTo>
                  <a:close/>
                </a:path>
                <a:path w="859155" h="391159">
                  <a:moveTo>
                    <a:pt x="468287" y="155867"/>
                  </a:moveTo>
                  <a:lnTo>
                    <a:pt x="442277" y="155867"/>
                  </a:lnTo>
                  <a:lnTo>
                    <a:pt x="442277" y="130467"/>
                  </a:lnTo>
                  <a:lnTo>
                    <a:pt x="416255" y="130467"/>
                  </a:lnTo>
                  <a:lnTo>
                    <a:pt x="416255" y="155867"/>
                  </a:lnTo>
                  <a:lnTo>
                    <a:pt x="364223" y="155867"/>
                  </a:lnTo>
                  <a:lnTo>
                    <a:pt x="364223" y="182537"/>
                  </a:lnTo>
                  <a:lnTo>
                    <a:pt x="416255" y="182537"/>
                  </a:lnTo>
                  <a:lnTo>
                    <a:pt x="416255" y="207937"/>
                  </a:lnTo>
                  <a:lnTo>
                    <a:pt x="442277" y="207937"/>
                  </a:lnTo>
                  <a:lnTo>
                    <a:pt x="442277" y="182537"/>
                  </a:lnTo>
                  <a:lnTo>
                    <a:pt x="468287" y="182537"/>
                  </a:lnTo>
                  <a:lnTo>
                    <a:pt x="468287" y="155867"/>
                  </a:lnTo>
                  <a:close/>
                </a:path>
                <a:path w="859155" h="391159">
                  <a:moveTo>
                    <a:pt x="572350" y="155867"/>
                  </a:moveTo>
                  <a:lnTo>
                    <a:pt x="546341" y="155867"/>
                  </a:lnTo>
                  <a:lnTo>
                    <a:pt x="546341" y="182537"/>
                  </a:lnTo>
                  <a:lnTo>
                    <a:pt x="572350" y="182537"/>
                  </a:lnTo>
                  <a:lnTo>
                    <a:pt x="572350" y="155867"/>
                  </a:lnTo>
                  <a:close/>
                </a:path>
                <a:path w="859155" h="391159">
                  <a:moveTo>
                    <a:pt x="676427" y="78740"/>
                  </a:moveTo>
                  <a:lnTo>
                    <a:pt x="624395" y="78740"/>
                  </a:lnTo>
                  <a:lnTo>
                    <a:pt x="624395" y="52070"/>
                  </a:lnTo>
                  <a:lnTo>
                    <a:pt x="624395" y="26670"/>
                  </a:lnTo>
                  <a:lnTo>
                    <a:pt x="624395" y="0"/>
                  </a:lnTo>
                  <a:lnTo>
                    <a:pt x="598373" y="0"/>
                  </a:lnTo>
                  <a:lnTo>
                    <a:pt x="598373" y="26670"/>
                  </a:lnTo>
                  <a:lnTo>
                    <a:pt x="468287" y="26670"/>
                  </a:lnTo>
                  <a:lnTo>
                    <a:pt x="468287" y="52070"/>
                  </a:lnTo>
                  <a:lnTo>
                    <a:pt x="598373" y="52070"/>
                  </a:lnTo>
                  <a:lnTo>
                    <a:pt x="598373" y="78740"/>
                  </a:lnTo>
                  <a:lnTo>
                    <a:pt x="598373" y="104140"/>
                  </a:lnTo>
                  <a:lnTo>
                    <a:pt x="624395" y="104140"/>
                  </a:lnTo>
                  <a:lnTo>
                    <a:pt x="624395" y="130810"/>
                  </a:lnTo>
                  <a:lnTo>
                    <a:pt x="676427" y="130810"/>
                  </a:lnTo>
                  <a:lnTo>
                    <a:pt x="676427" y="104140"/>
                  </a:lnTo>
                  <a:lnTo>
                    <a:pt x="676427" y="78740"/>
                  </a:lnTo>
                  <a:close/>
                </a:path>
                <a:path w="859155" h="391159">
                  <a:moveTo>
                    <a:pt x="728459" y="130810"/>
                  </a:moveTo>
                  <a:lnTo>
                    <a:pt x="702437" y="130810"/>
                  </a:lnTo>
                  <a:lnTo>
                    <a:pt x="702437" y="156210"/>
                  </a:lnTo>
                  <a:lnTo>
                    <a:pt x="676427" y="156210"/>
                  </a:lnTo>
                  <a:lnTo>
                    <a:pt x="676427" y="182880"/>
                  </a:lnTo>
                  <a:lnTo>
                    <a:pt x="650405" y="182880"/>
                  </a:lnTo>
                  <a:lnTo>
                    <a:pt x="650405" y="156210"/>
                  </a:lnTo>
                  <a:lnTo>
                    <a:pt x="624395" y="156210"/>
                  </a:lnTo>
                  <a:lnTo>
                    <a:pt x="624395" y="182880"/>
                  </a:lnTo>
                  <a:lnTo>
                    <a:pt x="624395" y="208280"/>
                  </a:lnTo>
                  <a:lnTo>
                    <a:pt x="598373" y="208280"/>
                  </a:lnTo>
                  <a:lnTo>
                    <a:pt x="598373" y="182880"/>
                  </a:lnTo>
                  <a:lnTo>
                    <a:pt x="468287" y="182880"/>
                  </a:lnTo>
                  <a:lnTo>
                    <a:pt x="468287" y="208280"/>
                  </a:lnTo>
                  <a:lnTo>
                    <a:pt x="468287" y="234950"/>
                  </a:lnTo>
                  <a:lnTo>
                    <a:pt x="442277" y="234950"/>
                  </a:lnTo>
                  <a:lnTo>
                    <a:pt x="442277" y="260350"/>
                  </a:lnTo>
                  <a:lnTo>
                    <a:pt x="442277" y="287020"/>
                  </a:lnTo>
                  <a:lnTo>
                    <a:pt x="468287" y="287020"/>
                  </a:lnTo>
                  <a:lnTo>
                    <a:pt x="468287" y="260350"/>
                  </a:lnTo>
                  <a:lnTo>
                    <a:pt x="494309" y="260350"/>
                  </a:lnTo>
                  <a:lnTo>
                    <a:pt x="494309" y="234950"/>
                  </a:lnTo>
                  <a:lnTo>
                    <a:pt x="520319" y="234950"/>
                  </a:lnTo>
                  <a:lnTo>
                    <a:pt x="520319" y="208280"/>
                  </a:lnTo>
                  <a:lnTo>
                    <a:pt x="546341" y="208280"/>
                  </a:lnTo>
                  <a:lnTo>
                    <a:pt x="546341" y="234950"/>
                  </a:lnTo>
                  <a:lnTo>
                    <a:pt x="520319" y="234950"/>
                  </a:lnTo>
                  <a:lnTo>
                    <a:pt x="520319" y="260350"/>
                  </a:lnTo>
                  <a:lnTo>
                    <a:pt x="520319" y="287020"/>
                  </a:lnTo>
                  <a:lnTo>
                    <a:pt x="546341" y="287020"/>
                  </a:lnTo>
                  <a:lnTo>
                    <a:pt x="546341" y="260350"/>
                  </a:lnTo>
                  <a:lnTo>
                    <a:pt x="572350" y="260350"/>
                  </a:lnTo>
                  <a:lnTo>
                    <a:pt x="572350" y="286677"/>
                  </a:lnTo>
                  <a:lnTo>
                    <a:pt x="598373" y="286677"/>
                  </a:lnTo>
                  <a:lnTo>
                    <a:pt x="598373" y="260350"/>
                  </a:lnTo>
                  <a:lnTo>
                    <a:pt x="650405" y="260350"/>
                  </a:lnTo>
                  <a:lnTo>
                    <a:pt x="650405" y="234950"/>
                  </a:lnTo>
                  <a:lnTo>
                    <a:pt x="676427" y="234950"/>
                  </a:lnTo>
                  <a:lnTo>
                    <a:pt x="676427" y="260350"/>
                  </a:lnTo>
                  <a:lnTo>
                    <a:pt x="702437" y="260350"/>
                  </a:lnTo>
                  <a:lnTo>
                    <a:pt x="702437" y="234950"/>
                  </a:lnTo>
                  <a:lnTo>
                    <a:pt x="702437" y="208280"/>
                  </a:lnTo>
                  <a:lnTo>
                    <a:pt x="728459" y="208280"/>
                  </a:lnTo>
                  <a:lnTo>
                    <a:pt x="728459" y="182880"/>
                  </a:lnTo>
                  <a:lnTo>
                    <a:pt x="728459" y="156210"/>
                  </a:lnTo>
                  <a:lnTo>
                    <a:pt x="728459" y="130810"/>
                  </a:lnTo>
                  <a:close/>
                </a:path>
                <a:path w="859155" h="391159">
                  <a:moveTo>
                    <a:pt x="754468" y="364147"/>
                  </a:moveTo>
                  <a:lnTo>
                    <a:pt x="702437" y="364147"/>
                  </a:lnTo>
                  <a:lnTo>
                    <a:pt x="702437" y="338747"/>
                  </a:lnTo>
                  <a:lnTo>
                    <a:pt x="650405" y="338747"/>
                  </a:lnTo>
                  <a:lnTo>
                    <a:pt x="650405" y="364147"/>
                  </a:lnTo>
                  <a:lnTo>
                    <a:pt x="676427" y="364147"/>
                  </a:lnTo>
                  <a:lnTo>
                    <a:pt x="676427" y="390817"/>
                  </a:lnTo>
                  <a:lnTo>
                    <a:pt x="754468" y="390817"/>
                  </a:lnTo>
                  <a:lnTo>
                    <a:pt x="754468" y="364147"/>
                  </a:lnTo>
                  <a:close/>
                </a:path>
                <a:path w="859155" h="391159">
                  <a:moveTo>
                    <a:pt x="780491" y="52070"/>
                  </a:moveTo>
                  <a:lnTo>
                    <a:pt x="728459" y="52070"/>
                  </a:lnTo>
                  <a:lnTo>
                    <a:pt x="728459" y="26670"/>
                  </a:lnTo>
                  <a:lnTo>
                    <a:pt x="702437" y="26670"/>
                  </a:lnTo>
                  <a:lnTo>
                    <a:pt x="702437" y="0"/>
                  </a:lnTo>
                  <a:lnTo>
                    <a:pt x="676427" y="0"/>
                  </a:lnTo>
                  <a:lnTo>
                    <a:pt x="676427" y="26670"/>
                  </a:lnTo>
                  <a:lnTo>
                    <a:pt x="676427" y="52070"/>
                  </a:lnTo>
                  <a:lnTo>
                    <a:pt x="676427" y="78740"/>
                  </a:lnTo>
                  <a:lnTo>
                    <a:pt x="754468" y="78740"/>
                  </a:lnTo>
                  <a:lnTo>
                    <a:pt x="754468" y="104140"/>
                  </a:lnTo>
                  <a:lnTo>
                    <a:pt x="728459" y="104140"/>
                  </a:lnTo>
                  <a:lnTo>
                    <a:pt x="728459" y="130810"/>
                  </a:lnTo>
                  <a:lnTo>
                    <a:pt x="780491" y="130810"/>
                  </a:lnTo>
                  <a:lnTo>
                    <a:pt x="780491" y="104140"/>
                  </a:lnTo>
                  <a:lnTo>
                    <a:pt x="780491" y="78740"/>
                  </a:lnTo>
                  <a:lnTo>
                    <a:pt x="780491" y="52070"/>
                  </a:lnTo>
                  <a:close/>
                </a:path>
                <a:path w="859155" h="391159">
                  <a:moveTo>
                    <a:pt x="858532" y="234607"/>
                  </a:moveTo>
                  <a:lnTo>
                    <a:pt x="806500" y="234607"/>
                  </a:lnTo>
                  <a:lnTo>
                    <a:pt x="806500" y="208280"/>
                  </a:lnTo>
                  <a:lnTo>
                    <a:pt x="806500" y="182880"/>
                  </a:lnTo>
                  <a:lnTo>
                    <a:pt x="754468" y="182880"/>
                  </a:lnTo>
                  <a:lnTo>
                    <a:pt x="754468" y="208280"/>
                  </a:lnTo>
                  <a:lnTo>
                    <a:pt x="728459" y="208280"/>
                  </a:lnTo>
                  <a:lnTo>
                    <a:pt x="728459" y="234950"/>
                  </a:lnTo>
                  <a:lnTo>
                    <a:pt x="728459" y="260350"/>
                  </a:lnTo>
                  <a:lnTo>
                    <a:pt x="702437" y="260350"/>
                  </a:lnTo>
                  <a:lnTo>
                    <a:pt x="702437" y="287020"/>
                  </a:lnTo>
                  <a:lnTo>
                    <a:pt x="728459" y="287020"/>
                  </a:lnTo>
                  <a:lnTo>
                    <a:pt x="728459" y="312420"/>
                  </a:lnTo>
                  <a:lnTo>
                    <a:pt x="754468" y="312420"/>
                  </a:lnTo>
                  <a:lnTo>
                    <a:pt x="754468" y="364147"/>
                  </a:lnTo>
                  <a:lnTo>
                    <a:pt x="806500" y="364147"/>
                  </a:lnTo>
                  <a:lnTo>
                    <a:pt x="806500" y="312077"/>
                  </a:lnTo>
                  <a:lnTo>
                    <a:pt x="754468" y="312077"/>
                  </a:lnTo>
                  <a:lnTo>
                    <a:pt x="754468" y="287020"/>
                  </a:lnTo>
                  <a:lnTo>
                    <a:pt x="754468" y="260350"/>
                  </a:lnTo>
                  <a:lnTo>
                    <a:pt x="780491" y="260350"/>
                  </a:lnTo>
                  <a:lnTo>
                    <a:pt x="780491" y="286677"/>
                  </a:lnTo>
                  <a:lnTo>
                    <a:pt x="806500" y="286677"/>
                  </a:lnTo>
                  <a:lnTo>
                    <a:pt x="806500" y="260007"/>
                  </a:lnTo>
                  <a:lnTo>
                    <a:pt x="780491" y="260007"/>
                  </a:lnTo>
                  <a:lnTo>
                    <a:pt x="780491" y="234950"/>
                  </a:lnTo>
                  <a:lnTo>
                    <a:pt x="806500" y="234950"/>
                  </a:lnTo>
                  <a:lnTo>
                    <a:pt x="806500" y="260007"/>
                  </a:lnTo>
                  <a:lnTo>
                    <a:pt x="858532" y="260007"/>
                  </a:lnTo>
                  <a:lnTo>
                    <a:pt x="858532" y="234607"/>
                  </a:lnTo>
                  <a:close/>
                </a:path>
                <a:path w="859155" h="391159">
                  <a:moveTo>
                    <a:pt x="858532" y="0"/>
                  </a:moveTo>
                  <a:lnTo>
                    <a:pt x="806500" y="0"/>
                  </a:lnTo>
                  <a:lnTo>
                    <a:pt x="806500" y="26670"/>
                  </a:lnTo>
                  <a:lnTo>
                    <a:pt x="832523" y="26670"/>
                  </a:lnTo>
                  <a:lnTo>
                    <a:pt x="832523" y="52070"/>
                  </a:lnTo>
                  <a:lnTo>
                    <a:pt x="806500" y="52070"/>
                  </a:lnTo>
                  <a:lnTo>
                    <a:pt x="806500" y="78740"/>
                  </a:lnTo>
                  <a:lnTo>
                    <a:pt x="832523" y="78740"/>
                  </a:lnTo>
                  <a:lnTo>
                    <a:pt x="832523" y="104140"/>
                  </a:lnTo>
                  <a:lnTo>
                    <a:pt x="806500" y="104140"/>
                  </a:lnTo>
                  <a:lnTo>
                    <a:pt x="806500" y="130810"/>
                  </a:lnTo>
                  <a:lnTo>
                    <a:pt x="806500" y="156210"/>
                  </a:lnTo>
                  <a:lnTo>
                    <a:pt x="832523" y="156210"/>
                  </a:lnTo>
                  <a:lnTo>
                    <a:pt x="832523" y="130810"/>
                  </a:lnTo>
                  <a:lnTo>
                    <a:pt x="858532" y="130810"/>
                  </a:lnTo>
                  <a:lnTo>
                    <a:pt x="858532" y="104140"/>
                  </a:lnTo>
                  <a:lnTo>
                    <a:pt x="858532" y="78740"/>
                  </a:lnTo>
                  <a:lnTo>
                    <a:pt x="858532" y="52070"/>
                  </a:lnTo>
                  <a:lnTo>
                    <a:pt x="858532" y="26670"/>
                  </a:lnTo>
                  <a:lnTo>
                    <a:pt x="8585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47" name="object 47"/>
            <p:cNvSpPr/>
            <p:nvPr/>
          </p:nvSpPr>
          <p:spPr>
            <a:xfrm>
              <a:off x="18980887" y="10176417"/>
              <a:ext cx="859155" cy="859790"/>
            </a:xfrm>
            <a:custGeom>
              <a:avLst/>
              <a:gdLst/>
              <a:ahLst/>
              <a:cxnLst/>
              <a:rect l="l" t="t" r="r" b="b"/>
              <a:pathLst>
                <a:path w="859155" h="859790">
                  <a:moveTo>
                    <a:pt x="26009" y="208673"/>
                  </a:moveTo>
                  <a:lnTo>
                    <a:pt x="0" y="208673"/>
                  </a:lnTo>
                  <a:lnTo>
                    <a:pt x="0" y="235343"/>
                  </a:lnTo>
                  <a:lnTo>
                    <a:pt x="26009" y="235343"/>
                  </a:lnTo>
                  <a:lnTo>
                    <a:pt x="26009" y="208673"/>
                  </a:lnTo>
                  <a:close/>
                </a:path>
                <a:path w="859155" h="859790">
                  <a:moveTo>
                    <a:pt x="52031" y="624763"/>
                  </a:moveTo>
                  <a:lnTo>
                    <a:pt x="26009" y="624763"/>
                  </a:lnTo>
                  <a:lnTo>
                    <a:pt x="26009" y="650786"/>
                  </a:lnTo>
                  <a:lnTo>
                    <a:pt x="52031" y="650786"/>
                  </a:lnTo>
                  <a:lnTo>
                    <a:pt x="52031" y="624763"/>
                  </a:lnTo>
                  <a:close/>
                </a:path>
                <a:path w="859155" h="859790">
                  <a:moveTo>
                    <a:pt x="52031" y="235343"/>
                  </a:moveTo>
                  <a:lnTo>
                    <a:pt x="26009" y="235343"/>
                  </a:lnTo>
                  <a:lnTo>
                    <a:pt x="26009" y="260743"/>
                  </a:lnTo>
                  <a:lnTo>
                    <a:pt x="52031" y="260743"/>
                  </a:lnTo>
                  <a:lnTo>
                    <a:pt x="52031" y="235343"/>
                  </a:lnTo>
                  <a:close/>
                </a:path>
                <a:path w="859155" h="859790">
                  <a:moveTo>
                    <a:pt x="78054" y="573354"/>
                  </a:moveTo>
                  <a:lnTo>
                    <a:pt x="0" y="573354"/>
                  </a:lnTo>
                  <a:lnTo>
                    <a:pt x="0" y="598754"/>
                  </a:lnTo>
                  <a:lnTo>
                    <a:pt x="0" y="624154"/>
                  </a:lnTo>
                  <a:lnTo>
                    <a:pt x="26009" y="624154"/>
                  </a:lnTo>
                  <a:lnTo>
                    <a:pt x="26009" y="598754"/>
                  </a:lnTo>
                  <a:lnTo>
                    <a:pt x="78054" y="598754"/>
                  </a:lnTo>
                  <a:lnTo>
                    <a:pt x="78054" y="573354"/>
                  </a:lnTo>
                  <a:close/>
                </a:path>
                <a:path w="859155" h="859790">
                  <a:moveTo>
                    <a:pt x="104063" y="598754"/>
                  </a:moveTo>
                  <a:lnTo>
                    <a:pt x="78054" y="598754"/>
                  </a:lnTo>
                  <a:lnTo>
                    <a:pt x="78054" y="624763"/>
                  </a:lnTo>
                  <a:lnTo>
                    <a:pt x="104063" y="624763"/>
                  </a:lnTo>
                  <a:lnTo>
                    <a:pt x="104063" y="598754"/>
                  </a:lnTo>
                  <a:close/>
                </a:path>
                <a:path w="859155" h="859790">
                  <a:moveTo>
                    <a:pt x="182105" y="676414"/>
                  </a:moveTo>
                  <a:lnTo>
                    <a:pt x="156095" y="676414"/>
                  </a:lnTo>
                  <a:lnTo>
                    <a:pt x="156095" y="703084"/>
                  </a:lnTo>
                  <a:lnTo>
                    <a:pt x="156095" y="832624"/>
                  </a:lnTo>
                  <a:lnTo>
                    <a:pt x="26022" y="832624"/>
                  </a:lnTo>
                  <a:lnTo>
                    <a:pt x="26022" y="703084"/>
                  </a:lnTo>
                  <a:lnTo>
                    <a:pt x="156095" y="703084"/>
                  </a:lnTo>
                  <a:lnTo>
                    <a:pt x="156095" y="676414"/>
                  </a:lnTo>
                  <a:lnTo>
                    <a:pt x="0" y="676414"/>
                  </a:lnTo>
                  <a:lnTo>
                    <a:pt x="0" y="703084"/>
                  </a:lnTo>
                  <a:lnTo>
                    <a:pt x="0" y="832624"/>
                  </a:lnTo>
                  <a:lnTo>
                    <a:pt x="0" y="859294"/>
                  </a:lnTo>
                  <a:lnTo>
                    <a:pt x="182105" y="859294"/>
                  </a:lnTo>
                  <a:lnTo>
                    <a:pt x="182105" y="832891"/>
                  </a:lnTo>
                  <a:lnTo>
                    <a:pt x="182105" y="832624"/>
                  </a:lnTo>
                  <a:lnTo>
                    <a:pt x="182105" y="703084"/>
                  </a:lnTo>
                  <a:lnTo>
                    <a:pt x="182105" y="702818"/>
                  </a:lnTo>
                  <a:lnTo>
                    <a:pt x="182105" y="676414"/>
                  </a:lnTo>
                  <a:close/>
                </a:path>
                <a:path w="859155" h="859790">
                  <a:moveTo>
                    <a:pt x="182105" y="520700"/>
                  </a:moveTo>
                  <a:lnTo>
                    <a:pt x="156095" y="520700"/>
                  </a:lnTo>
                  <a:lnTo>
                    <a:pt x="156095" y="533717"/>
                  </a:lnTo>
                  <a:lnTo>
                    <a:pt x="156095" y="546722"/>
                  </a:lnTo>
                  <a:lnTo>
                    <a:pt x="182105" y="546722"/>
                  </a:lnTo>
                  <a:lnTo>
                    <a:pt x="182105" y="520700"/>
                  </a:lnTo>
                  <a:close/>
                </a:path>
                <a:path w="859155" h="859790">
                  <a:moveTo>
                    <a:pt x="208127" y="572731"/>
                  </a:moveTo>
                  <a:lnTo>
                    <a:pt x="156095" y="572731"/>
                  </a:lnTo>
                  <a:lnTo>
                    <a:pt x="156095" y="585749"/>
                  </a:lnTo>
                  <a:lnTo>
                    <a:pt x="156095" y="598754"/>
                  </a:lnTo>
                  <a:lnTo>
                    <a:pt x="208127" y="598754"/>
                  </a:lnTo>
                  <a:lnTo>
                    <a:pt x="208127" y="572731"/>
                  </a:lnTo>
                  <a:close/>
                </a:path>
                <a:path w="859155" h="859790">
                  <a:moveTo>
                    <a:pt x="286169" y="393"/>
                  </a:moveTo>
                  <a:lnTo>
                    <a:pt x="260159" y="393"/>
                  </a:lnTo>
                  <a:lnTo>
                    <a:pt x="260159" y="27063"/>
                  </a:lnTo>
                  <a:lnTo>
                    <a:pt x="286169" y="27063"/>
                  </a:lnTo>
                  <a:lnTo>
                    <a:pt x="286169" y="393"/>
                  </a:lnTo>
                  <a:close/>
                </a:path>
                <a:path w="859155" h="859790">
                  <a:moveTo>
                    <a:pt x="338213" y="208673"/>
                  </a:moveTo>
                  <a:lnTo>
                    <a:pt x="260159" y="208673"/>
                  </a:lnTo>
                  <a:lnTo>
                    <a:pt x="260159" y="183616"/>
                  </a:lnTo>
                  <a:lnTo>
                    <a:pt x="234149" y="183616"/>
                  </a:lnTo>
                  <a:lnTo>
                    <a:pt x="234149" y="156946"/>
                  </a:lnTo>
                  <a:lnTo>
                    <a:pt x="208127" y="156946"/>
                  </a:lnTo>
                  <a:lnTo>
                    <a:pt x="208127" y="183616"/>
                  </a:lnTo>
                  <a:lnTo>
                    <a:pt x="208127" y="209016"/>
                  </a:lnTo>
                  <a:lnTo>
                    <a:pt x="260159" y="209016"/>
                  </a:lnTo>
                  <a:lnTo>
                    <a:pt x="260159" y="235343"/>
                  </a:lnTo>
                  <a:lnTo>
                    <a:pt x="338213" y="235343"/>
                  </a:lnTo>
                  <a:lnTo>
                    <a:pt x="338213" y="208673"/>
                  </a:lnTo>
                  <a:close/>
                </a:path>
                <a:path w="859155" h="859790">
                  <a:moveTo>
                    <a:pt x="390245" y="208508"/>
                  </a:moveTo>
                  <a:lnTo>
                    <a:pt x="364223" y="208508"/>
                  </a:lnTo>
                  <a:lnTo>
                    <a:pt x="364223" y="221513"/>
                  </a:lnTo>
                  <a:lnTo>
                    <a:pt x="364223" y="234518"/>
                  </a:lnTo>
                  <a:lnTo>
                    <a:pt x="390245" y="234518"/>
                  </a:lnTo>
                  <a:lnTo>
                    <a:pt x="390245" y="208508"/>
                  </a:lnTo>
                  <a:close/>
                </a:path>
                <a:path w="859155" h="859790">
                  <a:moveTo>
                    <a:pt x="390245" y="393"/>
                  </a:moveTo>
                  <a:lnTo>
                    <a:pt x="312191" y="393"/>
                  </a:lnTo>
                  <a:lnTo>
                    <a:pt x="312191" y="27063"/>
                  </a:lnTo>
                  <a:lnTo>
                    <a:pt x="338213" y="27063"/>
                  </a:lnTo>
                  <a:lnTo>
                    <a:pt x="338213" y="52463"/>
                  </a:lnTo>
                  <a:lnTo>
                    <a:pt x="364223" y="52463"/>
                  </a:lnTo>
                  <a:lnTo>
                    <a:pt x="364223" y="27063"/>
                  </a:lnTo>
                  <a:lnTo>
                    <a:pt x="390245" y="27063"/>
                  </a:lnTo>
                  <a:lnTo>
                    <a:pt x="390245" y="393"/>
                  </a:lnTo>
                  <a:close/>
                </a:path>
                <a:path w="859155" h="859790">
                  <a:moveTo>
                    <a:pt x="442277" y="79476"/>
                  </a:moveTo>
                  <a:lnTo>
                    <a:pt x="364223" y="79476"/>
                  </a:lnTo>
                  <a:lnTo>
                    <a:pt x="364223" y="104876"/>
                  </a:lnTo>
                  <a:lnTo>
                    <a:pt x="364223" y="131546"/>
                  </a:lnTo>
                  <a:lnTo>
                    <a:pt x="338213" y="131546"/>
                  </a:lnTo>
                  <a:lnTo>
                    <a:pt x="338213" y="104876"/>
                  </a:lnTo>
                  <a:lnTo>
                    <a:pt x="338213" y="79476"/>
                  </a:lnTo>
                  <a:lnTo>
                    <a:pt x="338213" y="52806"/>
                  </a:lnTo>
                  <a:lnTo>
                    <a:pt x="312191" y="52806"/>
                  </a:lnTo>
                  <a:lnTo>
                    <a:pt x="312191" y="27406"/>
                  </a:lnTo>
                  <a:lnTo>
                    <a:pt x="234149" y="27406"/>
                  </a:lnTo>
                  <a:lnTo>
                    <a:pt x="234149" y="736"/>
                  </a:lnTo>
                  <a:lnTo>
                    <a:pt x="208127" y="736"/>
                  </a:lnTo>
                  <a:lnTo>
                    <a:pt x="208127" y="27406"/>
                  </a:lnTo>
                  <a:lnTo>
                    <a:pt x="208127" y="52806"/>
                  </a:lnTo>
                  <a:lnTo>
                    <a:pt x="234149" y="52806"/>
                  </a:lnTo>
                  <a:lnTo>
                    <a:pt x="234149" y="79133"/>
                  </a:lnTo>
                  <a:lnTo>
                    <a:pt x="260159" y="79133"/>
                  </a:lnTo>
                  <a:lnTo>
                    <a:pt x="260159" y="52806"/>
                  </a:lnTo>
                  <a:lnTo>
                    <a:pt x="286169" y="52806"/>
                  </a:lnTo>
                  <a:lnTo>
                    <a:pt x="286169" y="79476"/>
                  </a:lnTo>
                  <a:lnTo>
                    <a:pt x="208127" y="79476"/>
                  </a:lnTo>
                  <a:lnTo>
                    <a:pt x="208127" y="104876"/>
                  </a:lnTo>
                  <a:lnTo>
                    <a:pt x="286169" y="104876"/>
                  </a:lnTo>
                  <a:lnTo>
                    <a:pt x="286169" y="131203"/>
                  </a:lnTo>
                  <a:lnTo>
                    <a:pt x="260159" y="131203"/>
                  </a:lnTo>
                  <a:lnTo>
                    <a:pt x="260159" y="183273"/>
                  </a:lnTo>
                  <a:lnTo>
                    <a:pt x="286169" y="183273"/>
                  </a:lnTo>
                  <a:lnTo>
                    <a:pt x="286169" y="131546"/>
                  </a:lnTo>
                  <a:lnTo>
                    <a:pt x="312191" y="131546"/>
                  </a:lnTo>
                  <a:lnTo>
                    <a:pt x="312191" y="156946"/>
                  </a:lnTo>
                  <a:lnTo>
                    <a:pt x="312191" y="183616"/>
                  </a:lnTo>
                  <a:lnTo>
                    <a:pt x="338213" y="183616"/>
                  </a:lnTo>
                  <a:lnTo>
                    <a:pt x="338213" y="156946"/>
                  </a:lnTo>
                  <a:lnTo>
                    <a:pt x="364223" y="156946"/>
                  </a:lnTo>
                  <a:lnTo>
                    <a:pt x="364223" y="183273"/>
                  </a:lnTo>
                  <a:lnTo>
                    <a:pt x="390245" y="183273"/>
                  </a:lnTo>
                  <a:lnTo>
                    <a:pt x="390245" y="156946"/>
                  </a:lnTo>
                  <a:lnTo>
                    <a:pt x="390245" y="156603"/>
                  </a:lnTo>
                  <a:lnTo>
                    <a:pt x="390245" y="131546"/>
                  </a:lnTo>
                  <a:lnTo>
                    <a:pt x="390245" y="104876"/>
                  </a:lnTo>
                  <a:lnTo>
                    <a:pt x="442277" y="104876"/>
                  </a:lnTo>
                  <a:lnTo>
                    <a:pt x="442277" y="79476"/>
                  </a:lnTo>
                  <a:close/>
                </a:path>
                <a:path w="859155" h="859790">
                  <a:moveTo>
                    <a:pt x="468287" y="183273"/>
                  </a:moveTo>
                  <a:lnTo>
                    <a:pt x="442277" y="183273"/>
                  </a:lnTo>
                  <a:lnTo>
                    <a:pt x="442277" y="208673"/>
                  </a:lnTo>
                  <a:lnTo>
                    <a:pt x="468287" y="208673"/>
                  </a:lnTo>
                  <a:lnTo>
                    <a:pt x="468287" y="183273"/>
                  </a:lnTo>
                  <a:close/>
                </a:path>
                <a:path w="859155" h="859790">
                  <a:moveTo>
                    <a:pt x="468287" y="52463"/>
                  </a:moveTo>
                  <a:lnTo>
                    <a:pt x="442277" y="52463"/>
                  </a:lnTo>
                  <a:lnTo>
                    <a:pt x="442277" y="79133"/>
                  </a:lnTo>
                  <a:lnTo>
                    <a:pt x="468287" y="79133"/>
                  </a:lnTo>
                  <a:lnTo>
                    <a:pt x="468287" y="52463"/>
                  </a:lnTo>
                  <a:close/>
                </a:path>
                <a:path w="859155" h="859790">
                  <a:moveTo>
                    <a:pt x="520319" y="393"/>
                  </a:moveTo>
                  <a:lnTo>
                    <a:pt x="416255" y="393"/>
                  </a:lnTo>
                  <a:lnTo>
                    <a:pt x="416255" y="27063"/>
                  </a:lnTo>
                  <a:lnTo>
                    <a:pt x="468287" y="27063"/>
                  </a:lnTo>
                  <a:lnTo>
                    <a:pt x="468287" y="52463"/>
                  </a:lnTo>
                  <a:lnTo>
                    <a:pt x="494309" y="52463"/>
                  </a:lnTo>
                  <a:lnTo>
                    <a:pt x="494309" y="27063"/>
                  </a:lnTo>
                  <a:lnTo>
                    <a:pt x="520319" y="27063"/>
                  </a:lnTo>
                  <a:lnTo>
                    <a:pt x="520319" y="393"/>
                  </a:lnTo>
                  <a:close/>
                </a:path>
                <a:path w="859155" h="859790">
                  <a:moveTo>
                    <a:pt x="546341" y="260743"/>
                  </a:moveTo>
                  <a:lnTo>
                    <a:pt x="520319" y="260743"/>
                  </a:lnTo>
                  <a:lnTo>
                    <a:pt x="520319" y="287413"/>
                  </a:lnTo>
                  <a:lnTo>
                    <a:pt x="546341" y="287413"/>
                  </a:lnTo>
                  <a:lnTo>
                    <a:pt x="546341" y="260743"/>
                  </a:lnTo>
                  <a:close/>
                </a:path>
                <a:path w="859155" h="859790">
                  <a:moveTo>
                    <a:pt x="572350" y="209016"/>
                  </a:moveTo>
                  <a:lnTo>
                    <a:pt x="416255" y="209016"/>
                  </a:lnTo>
                  <a:lnTo>
                    <a:pt x="416255" y="235686"/>
                  </a:lnTo>
                  <a:lnTo>
                    <a:pt x="416255" y="261086"/>
                  </a:lnTo>
                  <a:lnTo>
                    <a:pt x="416255" y="287413"/>
                  </a:lnTo>
                  <a:lnTo>
                    <a:pt x="390245" y="287413"/>
                  </a:lnTo>
                  <a:lnTo>
                    <a:pt x="390245" y="260743"/>
                  </a:lnTo>
                  <a:lnTo>
                    <a:pt x="364223" y="260743"/>
                  </a:lnTo>
                  <a:lnTo>
                    <a:pt x="364223" y="287413"/>
                  </a:lnTo>
                  <a:lnTo>
                    <a:pt x="338213" y="287413"/>
                  </a:lnTo>
                  <a:lnTo>
                    <a:pt x="338213" y="261086"/>
                  </a:lnTo>
                  <a:lnTo>
                    <a:pt x="286169" y="261086"/>
                  </a:lnTo>
                  <a:lnTo>
                    <a:pt x="286169" y="235686"/>
                  </a:lnTo>
                  <a:lnTo>
                    <a:pt x="234149" y="235686"/>
                  </a:lnTo>
                  <a:lnTo>
                    <a:pt x="234149" y="261086"/>
                  </a:lnTo>
                  <a:lnTo>
                    <a:pt x="234149" y="287413"/>
                  </a:lnTo>
                  <a:lnTo>
                    <a:pt x="208127" y="287413"/>
                  </a:lnTo>
                  <a:lnTo>
                    <a:pt x="208127" y="261086"/>
                  </a:lnTo>
                  <a:lnTo>
                    <a:pt x="208127" y="235686"/>
                  </a:lnTo>
                  <a:lnTo>
                    <a:pt x="208127" y="209016"/>
                  </a:lnTo>
                  <a:lnTo>
                    <a:pt x="130086" y="209016"/>
                  </a:lnTo>
                  <a:lnTo>
                    <a:pt x="130086" y="235343"/>
                  </a:lnTo>
                  <a:lnTo>
                    <a:pt x="104063" y="235343"/>
                  </a:lnTo>
                  <a:lnTo>
                    <a:pt x="104063" y="208673"/>
                  </a:lnTo>
                  <a:lnTo>
                    <a:pt x="52031" y="208673"/>
                  </a:lnTo>
                  <a:lnTo>
                    <a:pt x="52031" y="235343"/>
                  </a:lnTo>
                  <a:lnTo>
                    <a:pt x="78041" y="235343"/>
                  </a:lnTo>
                  <a:lnTo>
                    <a:pt x="78041" y="260743"/>
                  </a:lnTo>
                  <a:lnTo>
                    <a:pt x="52031" y="260743"/>
                  </a:lnTo>
                  <a:lnTo>
                    <a:pt x="52031" y="287413"/>
                  </a:lnTo>
                  <a:lnTo>
                    <a:pt x="104063" y="287413"/>
                  </a:lnTo>
                  <a:lnTo>
                    <a:pt x="104063" y="260743"/>
                  </a:lnTo>
                  <a:lnTo>
                    <a:pt x="130086" y="260743"/>
                  </a:lnTo>
                  <a:lnTo>
                    <a:pt x="130086" y="235686"/>
                  </a:lnTo>
                  <a:lnTo>
                    <a:pt x="182118" y="235686"/>
                  </a:lnTo>
                  <a:lnTo>
                    <a:pt x="182118" y="261086"/>
                  </a:lnTo>
                  <a:lnTo>
                    <a:pt x="156095" y="261086"/>
                  </a:lnTo>
                  <a:lnTo>
                    <a:pt x="156095" y="287756"/>
                  </a:lnTo>
                  <a:lnTo>
                    <a:pt x="208127" y="287756"/>
                  </a:lnTo>
                  <a:lnTo>
                    <a:pt x="208127" y="312813"/>
                  </a:lnTo>
                  <a:lnTo>
                    <a:pt x="286169" y="312813"/>
                  </a:lnTo>
                  <a:lnTo>
                    <a:pt x="286169" y="287756"/>
                  </a:lnTo>
                  <a:lnTo>
                    <a:pt x="338213" y="287756"/>
                  </a:lnTo>
                  <a:lnTo>
                    <a:pt x="338213" y="312813"/>
                  </a:lnTo>
                  <a:lnTo>
                    <a:pt x="416255" y="312813"/>
                  </a:lnTo>
                  <a:lnTo>
                    <a:pt x="416255" y="287756"/>
                  </a:lnTo>
                  <a:lnTo>
                    <a:pt x="468287" y="287756"/>
                  </a:lnTo>
                  <a:lnTo>
                    <a:pt x="468287" y="261086"/>
                  </a:lnTo>
                  <a:lnTo>
                    <a:pt x="442277" y="261086"/>
                  </a:lnTo>
                  <a:lnTo>
                    <a:pt x="442277" y="235686"/>
                  </a:lnTo>
                  <a:lnTo>
                    <a:pt x="572350" y="235686"/>
                  </a:lnTo>
                  <a:lnTo>
                    <a:pt x="572350" y="209016"/>
                  </a:lnTo>
                  <a:close/>
                </a:path>
                <a:path w="859155" h="859790">
                  <a:moveTo>
                    <a:pt x="624395" y="393"/>
                  </a:moveTo>
                  <a:lnTo>
                    <a:pt x="598373" y="393"/>
                  </a:lnTo>
                  <a:lnTo>
                    <a:pt x="598373" y="27063"/>
                  </a:lnTo>
                  <a:lnTo>
                    <a:pt x="624395" y="27063"/>
                  </a:lnTo>
                  <a:lnTo>
                    <a:pt x="624395" y="393"/>
                  </a:lnTo>
                  <a:close/>
                </a:path>
                <a:path w="859155" h="859790">
                  <a:moveTo>
                    <a:pt x="650405" y="131203"/>
                  </a:moveTo>
                  <a:lnTo>
                    <a:pt x="624395" y="131203"/>
                  </a:lnTo>
                  <a:lnTo>
                    <a:pt x="624395" y="208673"/>
                  </a:lnTo>
                  <a:lnTo>
                    <a:pt x="650405" y="208673"/>
                  </a:lnTo>
                  <a:lnTo>
                    <a:pt x="650405" y="131203"/>
                  </a:lnTo>
                  <a:close/>
                </a:path>
                <a:path w="859155" h="859790">
                  <a:moveTo>
                    <a:pt x="650405" y="27406"/>
                  </a:moveTo>
                  <a:lnTo>
                    <a:pt x="546341" y="27406"/>
                  </a:lnTo>
                  <a:lnTo>
                    <a:pt x="546341" y="52806"/>
                  </a:lnTo>
                  <a:lnTo>
                    <a:pt x="546341" y="79476"/>
                  </a:lnTo>
                  <a:lnTo>
                    <a:pt x="520319" y="79476"/>
                  </a:lnTo>
                  <a:lnTo>
                    <a:pt x="520319" y="104876"/>
                  </a:lnTo>
                  <a:lnTo>
                    <a:pt x="520319" y="131546"/>
                  </a:lnTo>
                  <a:lnTo>
                    <a:pt x="442277" y="131546"/>
                  </a:lnTo>
                  <a:lnTo>
                    <a:pt x="442277" y="156603"/>
                  </a:lnTo>
                  <a:lnTo>
                    <a:pt x="416255" y="156603"/>
                  </a:lnTo>
                  <a:lnTo>
                    <a:pt x="416255" y="183273"/>
                  </a:lnTo>
                  <a:lnTo>
                    <a:pt x="442277" y="183273"/>
                  </a:lnTo>
                  <a:lnTo>
                    <a:pt x="442277" y="156946"/>
                  </a:lnTo>
                  <a:lnTo>
                    <a:pt x="468287" y="156946"/>
                  </a:lnTo>
                  <a:lnTo>
                    <a:pt x="468287" y="183273"/>
                  </a:lnTo>
                  <a:lnTo>
                    <a:pt x="494309" y="183273"/>
                  </a:lnTo>
                  <a:lnTo>
                    <a:pt x="494309" y="156946"/>
                  </a:lnTo>
                  <a:lnTo>
                    <a:pt x="520319" y="156946"/>
                  </a:lnTo>
                  <a:lnTo>
                    <a:pt x="520319" y="208673"/>
                  </a:lnTo>
                  <a:lnTo>
                    <a:pt x="546341" y="208673"/>
                  </a:lnTo>
                  <a:lnTo>
                    <a:pt x="546341" y="156946"/>
                  </a:lnTo>
                  <a:lnTo>
                    <a:pt x="572350" y="156946"/>
                  </a:lnTo>
                  <a:lnTo>
                    <a:pt x="572350" y="131546"/>
                  </a:lnTo>
                  <a:lnTo>
                    <a:pt x="572350" y="104876"/>
                  </a:lnTo>
                  <a:lnTo>
                    <a:pt x="598373" y="104876"/>
                  </a:lnTo>
                  <a:lnTo>
                    <a:pt x="598373" y="131203"/>
                  </a:lnTo>
                  <a:lnTo>
                    <a:pt x="624395" y="131203"/>
                  </a:lnTo>
                  <a:lnTo>
                    <a:pt x="624395" y="104533"/>
                  </a:lnTo>
                  <a:lnTo>
                    <a:pt x="598373" y="104533"/>
                  </a:lnTo>
                  <a:lnTo>
                    <a:pt x="598373" y="79476"/>
                  </a:lnTo>
                  <a:lnTo>
                    <a:pt x="598373" y="52806"/>
                  </a:lnTo>
                  <a:lnTo>
                    <a:pt x="624395" y="52806"/>
                  </a:lnTo>
                  <a:lnTo>
                    <a:pt x="624395" y="104533"/>
                  </a:lnTo>
                  <a:lnTo>
                    <a:pt x="650405" y="104533"/>
                  </a:lnTo>
                  <a:lnTo>
                    <a:pt x="650405" y="52806"/>
                  </a:lnTo>
                  <a:lnTo>
                    <a:pt x="650405" y="52463"/>
                  </a:lnTo>
                  <a:lnTo>
                    <a:pt x="650405" y="27406"/>
                  </a:lnTo>
                  <a:close/>
                </a:path>
                <a:path w="859155" h="859790">
                  <a:moveTo>
                    <a:pt x="728459" y="287413"/>
                  </a:moveTo>
                  <a:lnTo>
                    <a:pt x="702437" y="287413"/>
                  </a:lnTo>
                  <a:lnTo>
                    <a:pt x="702437" y="312813"/>
                  </a:lnTo>
                  <a:lnTo>
                    <a:pt x="728459" y="312813"/>
                  </a:lnTo>
                  <a:lnTo>
                    <a:pt x="728459" y="287413"/>
                  </a:lnTo>
                  <a:close/>
                </a:path>
                <a:path w="859155" h="859790">
                  <a:moveTo>
                    <a:pt x="806500" y="235686"/>
                  </a:moveTo>
                  <a:lnTo>
                    <a:pt x="780491" y="235686"/>
                  </a:lnTo>
                  <a:lnTo>
                    <a:pt x="780491" y="209016"/>
                  </a:lnTo>
                  <a:lnTo>
                    <a:pt x="754468" y="209016"/>
                  </a:lnTo>
                  <a:lnTo>
                    <a:pt x="754468" y="235686"/>
                  </a:lnTo>
                  <a:lnTo>
                    <a:pt x="754468" y="261086"/>
                  </a:lnTo>
                  <a:lnTo>
                    <a:pt x="806500" y="261086"/>
                  </a:lnTo>
                  <a:lnTo>
                    <a:pt x="806500" y="235686"/>
                  </a:lnTo>
                  <a:close/>
                </a:path>
                <a:path w="859155" h="859790">
                  <a:moveTo>
                    <a:pt x="858532" y="806881"/>
                  </a:moveTo>
                  <a:lnTo>
                    <a:pt x="832523" y="806881"/>
                  </a:lnTo>
                  <a:lnTo>
                    <a:pt x="832523" y="819886"/>
                  </a:lnTo>
                  <a:lnTo>
                    <a:pt x="832523" y="832904"/>
                  </a:lnTo>
                  <a:lnTo>
                    <a:pt x="858532" y="832904"/>
                  </a:lnTo>
                  <a:lnTo>
                    <a:pt x="858532" y="806881"/>
                  </a:lnTo>
                  <a:close/>
                </a:path>
                <a:path w="859155" h="859790">
                  <a:moveTo>
                    <a:pt x="858532" y="494690"/>
                  </a:moveTo>
                  <a:lnTo>
                    <a:pt x="832523" y="494690"/>
                  </a:lnTo>
                  <a:lnTo>
                    <a:pt x="832523" y="507695"/>
                  </a:lnTo>
                  <a:lnTo>
                    <a:pt x="832523" y="520700"/>
                  </a:lnTo>
                  <a:lnTo>
                    <a:pt x="858532" y="520700"/>
                  </a:lnTo>
                  <a:lnTo>
                    <a:pt x="858532" y="494690"/>
                  </a:lnTo>
                  <a:close/>
                </a:path>
                <a:path w="859155" h="859790">
                  <a:moveTo>
                    <a:pt x="858532" y="0"/>
                  </a:moveTo>
                  <a:lnTo>
                    <a:pt x="832523" y="0"/>
                  </a:lnTo>
                  <a:lnTo>
                    <a:pt x="832523" y="26670"/>
                  </a:lnTo>
                  <a:lnTo>
                    <a:pt x="832523" y="156210"/>
                  </a:lnTo>
                  <a:lnTo>
                    <a:pt x="702437" y="156210"/>
                  </a:lnTo>
                  <a:lnTo>
                    <a:pt x="702437" y="26670"/>
                  </a:lnTo>
                  <a:lnTo>
                    <a:pt x="832523" y="26670"/>
                  </a:lnTo>
                  <a:lnTo>
                    <a:pt x="832523" y="0"/>
                  </a:lnTo>
                  <a:lnTo>
                    <a:pt x="676427" y="0"/>
                  </a:lnTo>
                  <a:lnTo>
                    <a:pt x="676427" y="26670"/>
                  </a:lnTo>
                  <a:lnTo>
                    <a:pt x="676427" y="156210"/>
                  </a:lnTo>
                  <a:lnTo>
                    <a:pt x="676427" y="182880"/>
                  </a:lnTo>
                  <a:lnTo>
                    <a:pt x="858532" y="182880"/>
                  </a:lnTo>
                  <a:lnTo>
                    <a:pt x="858532" y="156476"/>
                  </a:lnTo>
                  <a:lnTo>
                    <a:pt x="858532" y="156210"/>
                  </a:lnTo>
                  <a:lnTo>
                    <a:pt x="858532" y="26670"/>
                  </a:lnTo>
                  <a:lnTo>
                    <a:pt x="858532" y="26403"/>
                  </a:lnTo>
                  <a:lnTo>
                    <a:pt x="8585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48" name="object 48"/>
            <p:cNvSpPr/>
            <p:nvPr/>
          </p:nvSpPr>
          <p:spPr>
            <a:xfrm>
              <a:off x="19032918" y="10228830"/>
              <a:ext cx="807085" cy="807085"/>
            </a:xfrm>
            <a:custGeom>
              <a:avLst/>
              <a:gdLst/>
              <a:ahLst/>
              <a:cxnLst/>
              <a:rect l="l" t="t" r="r" b="b"/>
              <a:pathLst>
                <a:path w="807084" h="807084">
                  <a:moveTo>
                    <a:pt x="52031" y="286169"/>
                  </a:moveTo>
                  <a:lnTo>
                    <a:pt x="26022" y="286169"/>
                  </a:lnTo>
                  <a:lnTo>
                    <a:pt x="26022" y="338213"/>
                  </a:lnTo>
                  <a:lnTo>
                    <a:pt x="52031" y="338213"/>
                  </a:lnTo>
                  <a:lnTo>
                    <a:pt x="52031" y="286169"/>
                  </a:lnTo>
                  <a:close/>
                </a:path>
                <a:path w="807084" h="807084">
                  <a:moveTo>
                    <a:pt x="78054" y="676427"/>
                  </a:moveTo>
                  <a:lnTo>
                    <a:pt x="0" y="676427"/>
                  </a:lnTo>
                  <a:lnTo>
                    <a:pt x="0" y="715441"/>
                  </a:lnTo>
                  <a:lnTo>
                    <a:pt x="0" y="754468"/>
                  </a:lnTo>
                  <a:lnTo>
                    <a:pt x="78054" y="754468"/>
                  </a:lnTo>
                  <a:lnTo>
                    <a:pt x="78054" y="676427"/>
                  </a:lnTo>
                  <a:close/>
                </a:path>
                <a:path w="807084" h="807084">
                  <a:moveTo>
                    <a:pt x="78054" y="0"/>
                  </a:moveTo>
                  <a:lnTo>
                    <a:pt x="0" y="0"/>
                  </a:lnTo>
                  <a:lnTo>
                    <a:pt x="0" y="39027"/>
                  </a:lnTo>
                  <a:lnTo>
                    <a:pt x="0" y="78041"/>
                  </a:lnTo>
                  <a:lnTo>
                    <a:pt x="78054" y="78041"/>
                  </a:lnTo>
                  <a:lnTo>
                    <a:pt x="78054" y="0"/>
                  </a:lnTo>
                  <a:close/>
                </a:path>
                <a:path w="807084" h="807084">
                  <a:moveTo>
                    <a:pt x="130086" y="260159"/>
                  </a:moveTo>
                  <a:lnTo>
                    <a:pt x="104063" y="260159"/>
                  </a:lnTo>
                  <a:lnTo>
                    <a:pt x="104063" y="234149"/>
                  </a:lnTo>
                  <a:lnTo>
                    <a:pt x="78041" y="234149"/>
                  </a:lnTo>
                  <a:lnTo>
                    <a:pt x="78041" y="260159"/>
                  </a:lnTo>
                  <a:lnTo>
                    <a:pt x="52031" y="260159"/>
                  </a:lnTo>
                  <a:lnTo>
                    <a:pt x="52031" y="286169"/>
                  </a:lnTo>
                  <a:lnTo>
                    <a:pt x="130086" y="286169"/>
                  </a:lnTo>
                  <a:lnTo>
                    <a:pt x="130086" y="260159"/>
                  </a:lnTo>
                  <a:close/>
                </a:path>
                <a:path w="807084" h="807084">
                  <a:moveTo>
                    <a:pt x="260159" y="286169"/>
                  </a:moveTo>
                  <a:lnTo>
                    <a:pt x="234149" y="286169"/>
                  </a:lnTo>
                  <a:lnTo>
                    <a:pt x="234149" y="312191"/>
                  </a:lnTo>
                  <a:lnTo>
                    <a:pt x="260159" y="312191"/>
                  </a:lnTo>
                  <a:lnTo>
                    <a:pt x="260159" y="286169"/>
                  </a:lnTo>
                  <a:close/>
                </a:path>
                <a:path w="807084" h="807084">
                  <a:moveTo>
                    <a:pt x="286181" y="260159"/>
                  </a:moveTo>
                  <a:lnTo>
                    <a:pt x="260159" y="260159"/>
                  </a:lnTo>
                  <a:lnTo>
                    <a:pt x="260159" y="286169"/>
                  </a:lnTo>
                  <a:lnTo>
                    <a:pt x="286181" y="286169"/>
                  </a:lnTo>
                  <a:lnTo>
                    <a:pt x="286181" y="260159"/>
                  </a:lnTo>
                  <a:close/>
                </a:path>
                <a:path w="807084" h="807084">
                  <a:moveTo>
                    <a:pt x="442277" y="234149"/>
                  </a:moveTo>
                  <a:lnTo>
                    <a:pt x="416255" y="234149"/>
                  </a:lnTo>
                  <a:lnTo>
                    <a:pt x="416255" y="273164"/>
                  </a:lnTo>
                  <a:lnTo>
                    <a:pt x="416255" y="312191"/>
                  </a:lnTo>
                  <a:lnTo>
                    <a:pt x="442277" y="312191"/>
                  </a:lnTo>
                  <a:lnTo>
                    <a:pt x="442277" y="234149"/>
                  </a:lnTo>
                  <a:close/>
                </a:path>
                <a:path w="807084" h="807084">
                  <a:moveTo>
                    <a:pt x="468287" y="546341"/>
                  </a:moveTo>
                  <a:lnTo>
                    <a:pt x="442277" y="546341"/>
                  </a:lnTo>
                  <a:lnTo>
                    <a:pt x="442277" y="559346"/>
                  </a:lnTo>
                  <a:lnTo>
                    <a:pt x="442277" y="572350"/>
                  </a:lnTo>
                  <a:lnTo>
                    <a:pt x="468287" y="572350"/>
                  </a:lnTo>
                  <a:lnTo>
                    <a:pt x="468287" y="546341"/>
                  </a:lnTo>
                  <a:close/>
                </a:path>
                <a:path w="807084" h="807084">
                  <a:moveTo>
                    <a:pt x="520319" y="780491"/>
                  </a:moveTo>
                  <a:lnTo>
                    <a:pt x="494309" y="780491"/>
                  </a:lnTo>
                  <a:lnTo>
                    <a:pt x="494309" y="793496"/>
                  </a:lnTo>
                  <a:lnTo>
                    <a:pt x="494309" y="806500"/>
                  </a:lnTo>
                  <a:lnTo>
                    <a:pt x="520319" y="806500"/>
                  </a:lnTo>
                  <a:lnTo>
                    <a:pt x="520319" y="780491"/>
                  </a:lnTo>
                  <a:close/>
                </a:path>
                <a:path w="807084" h="807084">
                  <a:moveTo>
                    <a:pt x="520319" y="442277"/>
                  </a:moveTo>
                  <a:lnTo>
                    <a:pt x="494309" y="442277"/>
                  </a:lnTo>
                  <a:lnTo>
                    <a:pt x="494309" y="467982"/>
                  </a:lnTo>
                  <a:lnTo>
                    <a:pt x="416267" y="467982"/>
                  </a:lnTo>
                  <a:lnTo>
                    <a:pt x="416267" y="494652"/>
                  </a:lnTo>
                  <a:lnTo>
                    <a:pt x="416267" y="520052"/>
                  </a:lnTo>
                  <a:lnTo>
                    <a:pt x="442277" y="520052"/>
                  </a:lnTo>
                  <a:lnTo>
                    <a:pt x="442277" y="494652"/>
                  </a:lnTo>
                  <a:lnTo>
                    <a:pt x="494309" y="494652"/>
                  </a:lnTo>
                  <a:lnTo>
                    <a:pt x="494309" y="468287"/>
                  </a:lnTo>
                  <a:lnTo>
                    <a:pt x="520319" y="468287"/>
                  </a:lnTo>
                  <a:lnTo>
                    <a:pt x="520319" y="442277"/>
                  </a:lnTo>
                  <a:close/>
                </a:path>
                <a:path w="807084" h="807084">
                  <a:moveTo>
                    <a:pt x="520319" y="260159"/>
                  </a:moveTo>
                  <a:lnTo>
                    <a:pt x="494309" y="260159"/>
                  </a:lnTo>
                  <a:lnTo>
                    <a:pt x="494309" y="286169"/>
                  </a:lnTo>
                  <a:lnTo>
                    <a:pt x="520319" y="286169"/>
                  </a:lnTo>
                  <a:lnTo>
                    <a:pt x="520319" y="260159"/>
                  </a:lnTo>
                  <a:close/>
                </a:path>
                <a:path w="807084" h="807084">
                  <a:moveTo>
                    <a:pt x="546341" y="286169"/>
                  </a:moveTo>
                  <a:lnTo>
                    <a:pt x="520319" y="286169"/>
                  </a:lnTo>
                  <a:lnTo>
                    <a:pt x="520319" y="312191"/>
                  </a:lnTo>
                  <a:lnTo>
                    <a:pt x="546341" y="312191"/>
                  </a:lnTo>
                  <a:lnTo>
                    <a:pt x="546341" y="286169"/>
                  </a:lnTo>
                  <a:close/>
                </a:path>
                <a:path w="807084" h="807084">
                  <a:moveTo>
                    <a:pt x="546341" y="104063"/>
                  </a:moveTo>
                  <a:lnTo>
                    <a:pt x="520319" y="104063"/>
                  </a:lnTo>
                  <a:lnTo>
                    <a:pt x="520319" y="117068"/>
                  </a:lnTo>
                  <a:lnTo>
                    <a:pt x="520319" y="130073"/>
                  </a:lnTo>
                  <a:lnTo>
                    <a:pt x="546341" y="130073"/>
                  </a:lnTo>
                  <a:lnTo>
                    <a:pt x="546341" y="104063"/>
                  </a:lnTo>
                  <a:close/>
                </a:path>
                <a:path w="807084" h="807084">
                  <a:moveTo>
                    <a:pt x="650405" y="624395"/>
                  </a:moveTo>
                  <a:lnTo>
                    <a:pt x="624395" y="624395"/>
                  </a:lnTo>
                  <a:lnTo>
                    <a:pt x="624395" y="637400"/>
                  </a:lnTo>
                  <a:lnTo>
                    <a:pt x="624395" y="650405"/>
                  </a:lnTo>
                  <a:lnTo>
                    <a:pt x="650405" y="650405"/>
                  </a:lnTo>
                  <a:lnTo>
                    <a:pt x="650405" y="624395"/>
                  </a:lnTo>
                  <a:close/>
                </a:path>
                <a:path w="807084" h="807084">
                  <a:moveTo>
                    <a:pt x="650405" y="442277"/>
                  </a:moveTo>
                  <a:lnTo>
                    <a:pt x="624382" y="442277"/>
                  </a:lnTo>
                  <a:lnTo>
                    <a:pt x="624382" y="416255"/>
                  </a:lnTo>
                  <a:lnTo>
                    <a:pt x="598373" y="416255"/>
                  </a:lnTo>
                  <a:lnTo>
                    <a:pt x="598373" y="442277"/>
                  </a:lnTo>
                  <a:lnTo>
                    <a:pt x="572363" y="442277"/>
                  </a:lnTo>
                  <a:lnTo>
                    <a:pt x="572363" y="468287"/>
                  </a:lnTo>
                  <a:lnTo>
                    <a:pt x="650405" y="468287"/>
                  </a:lnTo>
                  <a:lnTo>
                    <a:pt x="650405" y="442277"/>
                  </a:lnTo>
                  <a:close/>
                </a:path>
                <a:path w="807084" h="807084">
                  <a:moveTo>
                    <a:pt x="676427" y="468287"/>
                  </a:moveTo>
                  <a:lnTo>
                    <a:pt x="650405" y="468287"/>
                  </a:lnTo>
                  <a:lnTo>
                    <a:pt x="650405" y="494309"/>
                  </a:lnTo>
                  <a:lnTo>
                    <a:pt x="676427" y="494309"/>
                  </a:lnTo>
                  <a:lnTo>
                    <a:pt x="676427" y="468287"/>
                  </a:lnTo>
                  <a:close/>
                </a:path>
                <a:path w="807084" h="807084">
                  <a:moveTo>
                    <a:pt x="754468" y="780491"/>
                  </a:moveTo>
                  <a:lnTo>
                    <a:pt x="728459" y="780491"/>
                  </a:lnTo>
                  <a:lnTo>
                    <a:pt x="728459" y="793496"/>
                  </a:lnTo>
                  <a:lnTo>
                    <a:pt x="728459" y="806500"/>
                  </a:lnTo>
                  <a:lnTo>
                    <a:pt x="754468" y="806500"/>
                  </a:lnTo>
                  <a:lnTo>
                    <a:pt x="754468" y="780491"/>
                  </a:lnTo>
                  <a:close/>
                </a:path>
                <a:path w="807084" h="807084">
                  <a:moveTo>
                    <a:pt x="754468" y="0"/>
                  </a:moveTo>
                  <a:lnTo>
                    <a:pt x="676427" y="0"/>
                  </a:lnTo>
                  <a:lnTo>
                    <a:pt x="676427" y="39027"/>
                  </a:lnTo>
                  <a:lnTo>
                    <a:pt x="676427" y="78041"/>
                  </a:lnTo>
                  <a:lnTo>
                    <a:pt x="754468" y="78041"/>
                  </a:lnTo>
                  <a:lnTo>
                    <a:pt x="754468" y="0"/>
                  </a:lnTo>
                  <a:close/>
                </a:path>
                <a:path w="807084" h="807084">
                  <a:moveTo>
                    <a:pt x="806500" y="754468"/>
                  </a:moveTo>
                  <a:lnTo>
                    <a:pt x="780491" y="754468"/>
                  </a:lnTo>
                  <a:lnTo>
                    <a:pt x="780491" y="767473"/>
                  </a:lnTo>
                  <a:lnTo>
                    <a:pt x="780491" y="780491"/>
                  </a:lnTo>
                  <a:lnTo>
                    <a:pt x="806500" y="780491"/>
                  </a:lnTo>
                  <a:lnTo>
                    <a:pt x="806500" y="75446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49" name="object 49"/>
            <p:cNvSpPr/>
            <p:nvPr/>
          </p:nvSpPr>
          <p:spPr>
            <a:xfrm>
              <a:off x="473568" y="12982355"/>
              <a:ext cx="474980" cy="534670"/>
            </a:xfrm>
            <a:custGeom>
              <a:avLst/>
              <a:gdLst/>
              <a:ahLst/>
              <a:cxnLst/>
              <a:rect l="l" t="t" r="r" b="b"/>
              <a:pathLst>
                <a:path w="474980" h="534669">
                  <a:moveTo>
                    <a:pt x="236739" y="0"/>
                  </a:moveTo>
                  <a:lnTo>
                    <a:pt x="236404" y="207"/>
                  </a:lnTo>
                  <a:lnTo>
                    <a:pt x="228625" y="1881"/>
                  </a:lnTo>
                  <a:lnTo>
                    <a:pt x="223070" y="5874"/>
                  </a:lnTo>
                  <a:lnTo>
                    <a:pt x="219540" y="11668"/>
                  </a:lnTo>
                  <a:lnTo>
                    <a:pt x="218230" y="18716"/>
                  </a:lnTo>
                  <a:lnTo>
                    <a:pt x="208772" y="90125"/>
                  </a:lnTo>
                  <a:lnTo>
                    <a:pt x="186323" y="144971"/>
                  </a:lnTo>
                  <a:lnTo>
                    <a:pt x="155150" y="185432"/>
                  </a:lnTo>
                  <a:lnTo>
                    <a:pt x="119525" y="213688"/>
                  </a:lnTo>
                  <a:lnTo>
                    <a:pt x="83716" y="231915"/>
                  </a:lnTo>
                  <a:lnTo>
                    <a:pt x="28627" y="247002"/>
                  </a:lnTo>
                  <a:lnTo>
                    <a:pt x="16974" y="248278"/>
                  </a:lnTo>
                  <a:lnTo>
                    <a:pt x="16217" y="248721"/>
                  </a:lnTo>
                  <a:lnTo>
                    <a:pt x="542" y="264456"/>
                  </a:lnTo>
                  <a:lnTo>
                    <a:pt x="80" y="265226"/>
                  </a:lnTo>
                  <a:lnTo>
                    <a:pt x="0" y="266600"/>
                  </a:lnTo>
                  <a:lnTo>
                    <a:pt x="201" y="266989"/>
                  </a:lnTo>
                  <a:lnTo>
                    <a:pt x="207" y="267779"/>
                  </a:lnTo>
                  <a:lnTo>
                    <a:pt x="40" y="268088"/>
                  </a:lnTo>
                  <a:lnTo>
                    <a:pt x="113" y="269321"/>
                  </a:lnTo>
                  <a:lnTo>
                    <a:pt x="529" y="270058"/>
                  </a:lnTo>
                  <a:lnTo>
                    <a:pt x="1145" y="273435"/>
                  </a:lnTo>
                  <a:lnTo>
                    <a:pt x="2110" y="275734"/>
                  </a:lnTo>
                  <a:lnTo>
                    <a:pt x="4690" y="279654"/>
                  </a:lnTo>
                  <a:lnTo>
                    <a:pt x="6406" y="281417"/>
                  </a:lnTo>
                  <a:lnTo>
                    <a:pt x="9428" y="283414"/>
                  </a:lnTo>
                  <a:lnTo>
                    <a:pt x="10273" y="284111"/>
                  </a:lnTo>
                  <a:lnTo>
                    <a:pt x="12598" y="285156"/>
                  </a:lnTo>
                  <a:lnTo>
                    <a:pt x="16284" y="285833"/>
                  </a:lnTo>
                  <a:lnTo>
                    <a:pt x="17041" y="286275"/>
                  </a:lnTo>
                  <a:lnTo>
                    <a:pt x="83745" y="302374"/>
                  </a:lnTo>
                  <a:lnTo>
                    <a:pt x="119538" y="320503"/>
                  </a:lnTo>
                  <a:lnTo>
                    <a:pt x="155151" y="348705"/>
                  </a:lnTo>
                  <a:lnTo>
                    <a:pt x="186315" y="389189"/>
                  </a:lnTo>
                  <a:lnTo>
                    <a:pt x="208764" y="444163"/>
                  </a:lnTo>
                  <a:lnTo>
                    <a:pt x="218230" y="515837"/>
                  </a:lnTo>
                  <a:lnTo>
                    <a:pt x="218256" y="517278"/>
                  </a:lnTo>
                  <a:lnTo>
                    <a:pt x="218792" y="518551"/>
                  </a:lnTo>
                  <a:lnTo>
                    <a:pt x="219375" y="520917"/>
                  </a:lnTo>
                  <a:lnTo>
                    <a:pt x="219389" y="522023"/>
                  </a:lnTo>
                  <a:lnTo>
                    <a:pt x="220361" y="524288"/>
                  </a:lnTo>
                  <a:lnTo>
                    <a:pt x="221305" y="525340"/>
                  </a:lnTo>
                  <a:lnTo>
                    <a:pt x="222740" y="527303"/>
                  </a:lnTo>
                  <a:lnTo>
                    <a:pt x="223148" y="528262"/>
                  </a:lnTo>
                  <a:lnTo>
                    <a:pt x="224790" y="529897"/>
                  </a:lnTo>
                  <a:lnTo>
                    <a:pt x="225990" y="530460"/>
                  </a:lnTo>
                  <a:lnTo>
                    <a:pt x="228034" y="531793"/>
                  </a:lnTo>
                  <a:lnTo>
                    <a:pt x="228838" y="532584"/>
                  </a:lnTo>
                  <a:lnTo>
                    <a:pt x="231103" y="533549"/>
                  </a:lnTo>
                  <a:lnTo>
                    <a:pt x="232503" y="533603"/>
                  </a:lnTo>
                  <a:lnTo>
                    <a:pt x="234956" y="534072"/>
                  </a:lnTo>
                  <a:lnTo>
                    <a:pt x="235968" y="534541"/>
                  </a:lnTo>
                  <a:lnTo>
                    <a:pt x="238682" y="534541"/>
                  </a:lnTo>
                  <a:lnTo>
                    <a:pt x="239694" y="534072"/>
                  </a:lnTo>
                  <a:lnTo>
                    <a:pt x="242147" y="533603"/>
                  </a:lnTo>
                  <a:lnTo>
                    <a:pt x="243547" y="533549"/>
                  </a:lnTo>
                  <a:lnTo>
                    <a:pt x="245812" y="532584"/>
                  </a:lnTo>
                  <a:lnTo>
                    <a:pt x="246617" y="531793"/>
                  </a:lnTo>
                  <a:lnTo>
                    <a:pt x="248660" y="530460"/>
                  </a:lnTo>
                  <a:lnTo>
                    <a:pt x="249853" y="529897"/>
                  </a:lnTo>
                  <a:lnTo>
                    <a:pt x="251502" y="528262"/>
                  </a:lnTo>
                  <a:lnTo>
                    <a:pt x="251911" y="527303"/>
                  </a:lnTo>
                  <a:lnTo>
                    <a:pt x="253338" y="525340"/>
                  </a:lnTo>
                  <a:lnTo>
                    <a:pt x="254290" y="524288"/>
                  </a:lnTo>
                  <a:lnTo>
                    <a:pt x="255261" y="522023"/>
                  </a:lnTo>
                  <a:lnTo>
                    <a:pt x="255275" y="520917"/>
                  </a:lnTo>
                  <a:lnTo>
                    <a:pt x="255858" y="518551"/>
                  </a:lnTo>
                  <a:lnTo>
                    <a:pt x="256387" y="517278"/>
                  </a:lnTo>
                  <a:lnTo>
                    <a:pt x="256414" y="515837"/>
                  </a:lnTo>
                  <a:lnTo>
                    <a:pt x="265870" y="444422"/>
                  </a:lnTo>
                  <a:lnTo>
                    <a:pt x="288316" y="389573"/>
                  </a:lnTo>
                  <a:lnTo>
                    <a:pt x="319482" y="349110"/>
                  </a:lnTo>
                  <a:lnTo>
                    <a:pt x="355102" y="320855"/>
                  </a:lnTo>
                  <a:lnTo>
                    <a:pt x="390904" y="302628"/>
                  </a:lnTo>
                  <a:lnTo>
                    <a:pt x="445984" y="287544"/>
                  </a:lnTo>
                  <a:lnTo>
                    <a:pt x="457636" y="286268"/>
                  </a:lnTo>
                  <a:lnTo>
                    <a:pt x="458393" y="285826"/>
                  </a:lnTo>
                  <a:lnTo>
                    <a:pt x="473860" y="271130"/>
                  </a:lnTo>
                  <a:lnTo>
                    <a:pt x="474054" y="270219"/>
                  </a:lnTo>
                  <a:lnTo>
                    <a:pt x="474490" y="269408"/>
                  </a:lnTo>
                  <a:lnTo>
                    <a:pt x="474577" y="268041"/>
                  </a:lnTo>
                  <a:lnTo>
                    <a:pt x="474389" y="267686"/>
                  </a:lnTo>
                  <a:lnTo>
                    <a:pt x="474389" y="266881"/>
                  </a:lnTo>
                  <a:lnTo>
                    <a:pt x="474577" y="266526"/>
                  </a:lnTo>
                  <a:lnTo>
                    <a:pt x="474496" y="265206"/>
                  </a:lnTo>
                  <a:lnTo>
                    <a:pt x="474054" y="264462"/>
                  </a:lnTo>
                  <a:lnTo>
                    <a:pt x="473411" y="261085"/>
                  </a:lnTo>
                  <a:lnTo>
                    <a:pt x="458433" y="248734"/>
                  </a:lnTo>
                  <a:lnTo>
                    <a:pt x="457656" y="248278"/>
                  </a:lnTo>
                  <a:lnTo>
                    <a:pt x="390904" y="231915"/>
                  </a:lnTo>
                  <a:lnTo>
                    <a:pt x="355102" y="213688"/>
                  </a:lnTo>
                  <a:lnTo>
                    <a:pt x="319482" y="185432"/>
                  </a:lnTo>
                  <a:lnTo>
                    <a:pt x="288316" y="144971"/>
                  </a:lnTo>
                  <a:lnTo>
                    <a:pt x="265870" y="90125"/>
                  </a:lnTo>
                  <a:lnTo>
                    <a:pt x="256414" y="18716"/>
                  </a:lnTo>
                  <a:lnTo>
                    <a:pt x="256401" y="17899"/>
                  </a:lnTo>
                  <a:lnTo>
                    <a:pt x="256005" y="17209"/>
                  </a:lnTo>
                  <a:lnTo>
                    <a:pt x="254544" y="7264"/>
                  </a:lnTo>
                  <a:lnTo>
                    <a:pt x="247045" y="80"/>
                  </a:lnTo>
                  <a:lnTo>
                    <a:pt x="236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50" name="object 50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2738" y="6447786"/>
              <a:ext cx="1704810" cy="164370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4292" y="7125033"/>
              <a:ext cx="541678" cy="53158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4290" y="6879436"/>
              <a:ext cx="842260" cy="7806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63665" y="7311686"/>
              <a:ext cx="589331" cy="44113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8563663" y="7625003"/>
              <a:ext cx="589915" cy="140970"/>
            </a:xfrm>
            <a:custGeom>
              <a:avLst/>
              <a:gdLst/>
              <a:ahLst/>
              <a:cxnLst/>
              <a:rect l="l" t="t" r="r" b="b"/>
              <a:pathLst>
                <a:path w="589915" h="140970">
                  <a:moveTo>
                    <a:pt x="44277" y="0"/>
                  </a:moveTo>
                  <a:lnTo>
                    <a:pt x="12657" y="4029"/>
                  </a:lnTo>
                  <a:lnTo>
                    <a:pt x="0" y="12906"/>
                  </a:lnTo>
                  <a:lnTo>
                    <a:pt x="8393" y="25890"/>
                  </a:lnTo>
                  <a:lnTo>
                    <a:pt x="80635" y="58809"/>
                  </a:lnTo>
                  <a:lnTo>
                    <a:pt x="139019" y="76865"/>
                  </a:lnTo>
                  <a:lnTo>
                    <a:pt x="208602" y="94734"/>
                  </a:lnTo>
                  <a:lnTo>
                    <a:pt x="286650" y="111476"/>
                  </a:lnTo>
                  <a:lnTo>
                    <a:pt x="365269" y="125281"/>
                  </a:lnTo>
                  <a:lnTo>
                    <a:pt x="436466" y="134862"/>
                  </a:lnTo>
                  <a:lnTo>
                    <a:pt x="497356" y="140061"/>
                  </a:lnTo>
                  <a:lnTo>
                    <a:pt x="545053" y="140723"/>
                  </a:lnTo>
                  <a:lnTo>
                    <a:pt x="576673" y="136693"/>
                  </a:lnTo>
                  <a:lnTo>
                    <a:pt x="589331" y="127814"/>
                  </a:lnTo>
                  <a:lnTo>
                    <a:pt x="580937" y="114833"/>
                  </a:lnTo>
                  <a:lnTo>
                    <a:pt x="508695" y="81914"/>
                  </a:lnTo>
                  <a:lnTo>
                    <a:pt x="450312" y="63856"/>
                  </a:lnTo>
                  <a:lnTo>
                    <a:pt x="380729" y="45986"/>
                  </a:lnTo>
                  <a:lnTo>
                    <a:pt x="302680" y="29244"/>
                  </a:lnTo>
                  <a:lnTo>
                    <a:pt x="224061" y="15439"/>
                  </a:lnTo>
                  <a:lnTo>
                    <a:pt x="152865" y="5860"/>
                  </a:lnTo>
                  <a:lnTo>
                    <a:pt x="91975" y="662"/>
                  </a:lnTo>
                  <a:lnTo>
                    <a:pt x="44277" y="0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55" name="object 55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07456" y="6793895"/>
              <a:ext cx="856419" cy="65742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0346" y="7360063"/>
              <a:ext cx="2360985" cy="236097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904" y="8941296"/>
              <a:ext cx="2704396" cy="270439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1933" y="9723462"/>
              <a:ext cx="224975" cy="10937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8767" y="9724333"/>
              <a:ext cx="105526" cy="10718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267380" y="9895100"/>
              <a:ext cx="556260" cy="93345"/>
            </a:xfrm>
            <a:custGeom>
              <a:avLst/>
              <a:gdLst/>
              <a:ahLst/>
              <a:cxnLst/>
              <a:rect l="l" t="t" r="r" b="b"/>
              <a:pathLst>
                <a:path w="556259" h="93345">
                  <a:moveTo>
                    <a:pt x="66954" y="81864"/>
                  </a:moveTo>
                  <a:lnTo>
                    <a:pt x="13944" y="81902"/>
                  </a:lnTo>
                  <a:lnTo>
                    <a:pt x="16154" y="77304"/>
                  </a:lnTo>
                  <a:lnTo>
                    <a:pt x="20332" y="71729"/>
                  </a:lnTo>
                  <a:lnTo>
                    <a:pt x="28244" y="64973"/>
                  </a:lnTo>
                  <a:lnTo>
                    <a:pt x="41630" y="56832"/>
                  </a:lnTo>
                  <a:lnTo>
                    <a:pt x="52425" y="50558"/>
                  </a:lnTo>
                  <a:lnTo>
                    <a:pt x="60363" y="44005"/>
                  </a:lnTo>
                  <a:lnTo>
                    <a:pt x="65252" y="36131"/>
                  </a:lnTo>
                  <a:lnTo>
                    <a:pt x="66929" y="25920"/>
                  </a:lnTo>
                  <a:lnTo>
                    <a:pt x="63881" y="13474"/>
                  </a:lnTo>
                  <a:lnTo>
                    <a:pt x="56248" y="5537"/>
                  </a:lnTo>
                  <a:lnTo>
                    <a:pt x="46266" y="1358"/>
                  </a:lnTo>
                  <a:lnTo>
                    <a:pt x="36144" y="152"/>
                  </a:lnTo>
                  <a:lnTo>
                    <a:pt x="31508" y="419"/>
                  </a:lnTo>
                  <a:lnTo>
                    <a:pt x="2857" y="31546"/>
                  </a:lnTo>
                  <a:lnTo>
                    <a:pt x="14376" y="31534"/>
                  </a:lnTo>
                  <a:lnTo>
                    <a:pt x="14986" y="26060"/>
                  </a:lnTo>
                  <a:lnTo>
                    <a:pt x="17653" y="18618"/>
                  </a:lnTo>
                  <a:lnTo>
                    <a:pt x="24193" y="12052"/>
                  </a:lnTo>
                  <a:lnTo>
                    <a:pt x="36372" y="9232"/>
                  </a:lnTo>
                  <a:lnTo>
                    <a:pt x="42926" y="9969"/>
                  </a:lnTo>
                  <a:lnTo>
                    <a:pt x="49288" y="12661"/>
                  </a:lnTo>
                  <a:lnTo>
                    <a:pt x="54102" y="17957"/>
                  </a:lnTo>
                  <a:lnTo>
                    <a:pt x="56019" y="26543"/>
                  </a:lnTo>
                  <a:lnTo>
                    <a:pt x="54889" y="33604"/>
                  </a:lnTo>
                  <a:lnTo>
                    <a:pt x="51422" y="38862"/>
                  </a:lnTo>
                  <a:lnTo>
                    <a:pt x="45466" y="43434"/>
                  </a:lnTo>
                  <a:lnTo>
                    <a:pt x="36906" y="48463"/>
                  </a:lnTo>
                  <a:lnTo>
                    <a:pt x="22059" y="57467"/>
                  </a:lnTo>
                  <a:lnTo>
                    <a:pt x="10833" y="66560"/>
                  </a:lnTo>
                  <a:lnTo>
                    <a:pt x="3416" y="77228"/>
                  </a:lnTo>
                  <a:lnTo>
                    <a:pt x="0" y="90995"/>
                  </a:lnTo>
                  <a:lnTo>
                    <a:pt x="66954" y="90932"/>
                  </a:lnTo>
                  <a:lnTo>
                    <a:pt x="66954" y="81864"/>
                  </a:lnTo>
                  <a:close/>
                </a:path>
                <a:path w="556259" h="93345">
                  <a:moveTo>
                    <a:pt x="186118" y="39141"/>
                  </a:moveTo>
                  <a:lnTo>
                    <a:pt x="177876" y="35394"/>
                  </a:lnTo>
                  <a:lnTo>
                    <a:pt x="175590" y="39751"/>
                  </a:lnTo>
                  <a:lnTo>
                    <a:pt x="170510" y="48958"/>
                  </a:lnTo>
                  <a:lnTo>
                    <a:pt x="153924" y="48971"/>
                  </a:lnTo>
                  <a:lnTo>
                    <a:pt x="148958" y="47282"/>
                  </a:lnTo>
                  <a:lnTo>
                    <a:pt x="136588" y="41109"/>
                  </a:lnTo>
                  <a:lnTo>
                    <a:pt x="128866" y="37388"/>
                  </a:lnTo>
                  <a:lnTo>
                    <a:pt x="122186" y="34759"/>
                  </a:lnTo>
                  <a:lnTo>
                    <a:pt x="115951" y="33185"/>
                  </a:lnTo>
                  <a:lnTo>
                    <a:pt x="109601" y="32677"/>
                  </a:lnTo>
                  <a:lnTo>
                    <a:pt x="105206" y="32677"/>
                  </a:lnTo>
                  <a:lnTo>
                    <a:pt x="97840" y="34124"/>
                  </a:lnTo>
                  <a:lnTo>
                    <a:pt x="87426" y="44183"/>
                  </a:lnTo>
                  <a:lnTo>
                    <a:pt x="83947" y="50596"/>
                  </a:lnTo>
                  <a:lnTo>
                    <a:pt x="92163" y="54356"/>
                  </a:lnTo>
                  <a:lnTo>
                    <a:pt x="99542" y="40792"/>
                  </a:lnTo>
                  <a:lnTo>
                    <a:pt x="116141" y="40779"/>
                  </a:lnTo>
                  <a:lnTo>
                    <a:pt x="121094" y="42456"/>
                  </a:lnTo>
                  <a:lnTo>
                    <a:pt x="141173" y="52362"/>
                  </a:lnTo>
                  <a:lnTo>
                    <a:pt x="147866" y="55041"/>
                  </a:lnTo>
                  <a:lnTo>
                    <a:pt x="154089" y="56667"/>
                  </a:lnTo>
                  <a:lnTo>
                    <a:pt x="160464" y="57200"/>
                  </a:lnTo>
                  <a:lnTo>
                    <a:pt x="164820" y="57200"/>
                  </a:lnTo>
                  <a:lnTo>
                    <a:pt x="172199" y="55740"/>
                  </a:lnTo>
                  <a:lnTo>
                    <a:pt x="182613" y="45567"/>
                  </a:lnTo>
                  <a:lnTo>
                    <a:pt x="186118" y="39141"/>
                  </a:lnTo>
                  <a:close/>
                </a:path>
                <a:path w="556259" h="93345">
                  <a:moveTo>
                    <a:pt x="267106" y="81686"/>
                  </a:moveTo>
                  <a:lnTo>
                    <a:pt x="214083" y="81737"/>
                  </a:lnTo>
                  <a:lnTo>
                    <a:pt x="216293" y="77139"/>
                  </a:lnTo>
                  <a:lnTo>
                    <a:pt x="220472" y="71564"/>
                  </a:lnTo>
                  <a:lnTo>
                    <a:pt x="228384" y="64795"/>
                  </a:lnTo>
                  <a:lnTo>
                    <a:pt x="241769" y="56654"/>
                  </a:lnTo>
                  <a:lnTo>
                    <a:pt x="252564" y="50393"/>
                  </a:lnTo>
                  <a:lnTo>
                    <a:pt x="260502" y="43827"/>
                  </a:lnTo>
                  <a:lnTo>
                    <a:pt x="265391" y="35953"/>
                  </a:lnTo>
                  <a:lnTo>
                    <a:pt x="267068" y="25755"/>
                  </a:lnTo>
                  <a:lnTo>
                    <a:pt x="264020" y="13296"/>
                  </a:lnTo>
                  <a:lnTo>
                    <a:pt x="256387" y="5372"/>
                  </a:lnTo>
                  <a:lnTo>
                    <a:pt x="246405" y="1206"/>
                  </a:lnTo>
                  <a:lnTo>
                    <a:pt x="236283" y="0"/>
                  </a:lnTo>
                  <a:lnTo>
                    <a:pt x="231648" y="254"/>
                  </a:lnTo>
                  <a:lnTo>
                    <a:pt x="202996" y="31369"/>
                  </a:lnTo>
                  <a:lnTo>
                    <a:pt x="214515" y="31369"/>
                  </a:lnTo>
                  <a:lnTo>
                    <a:pt x="215125" y="25895"/>
                  </a:lnTo>
                  <a:lnTo>
                    <a:pt x="217792" y="18453"/>
                  </a:lnTo>
                  <a:lnTo>
                    <a:pt x="224332" y="11899"/>
                  </a:lnTo>
                  <a:lnTo>
                    <a:pt x="236524" y="9067"/>
                  </a:lnTo>
                  <a:lnTo>
                    <a:pt x="243065" y="9817"/>
                  </a:lnTo>
                  <a:lnTo>
                    <a:pt x="249428" y="12496"/>
                  </a:lnTo>
                  <a:lnTo>
                    <a:pt x="254254" y="17780"/>
                  </a:lnTo>
                  <a:lnTo>
                    <a:pt x="256159" y="26365"/>
                  </a:lnTo>
                  <a:lnTo>
                    <a:pt x="255041" y="33426"/>
                  </a:lnTo>
                  <a:lnTo>
                    <a:pt x="251561" y="38684"/>
                  </a:lnTo>
                  <a:lnTo>
                    <a:pt x="245605" y="43256"/>
                  </a:lnTo>
                  <a:lnTo>
                    <a:pt x="237058" y="48285"/>
                  </a:lnTo>
                  <a:lnTo>
                    <a:pt x="222199" y="57289"/>
                  </a:lnTo>
                  <a:lnTo>
                    <a:pt x="210972" y="66395"/>
                  </a:lnTo>
                  <a:lnTo>
                    <a:pt x="203555" y="77076"/>
                  </a:lnTo>
                  <a:lnTo>
                    <a:pt x="200139" y="90843"/>
                  </a:lnTo>
                  <a:lnTo>
                    <a:pt x="267106" y="90779"/>
                  </a:lnTo>
                  <a:lnTo>
                    <a:pt x="267106" y="81686"/>
                  </a:lnTo>
                  <a:close/>
                </a:path>
                <a:path w="556259" h="93345">
                  <a:moveTo>
                    <a:pt x="299097" y="90741"/>
                  </a:moveTo>
                  <a:lnTo>
                    <a:pt x="299085" y="77787"/>
                  </a:lnTo>
                  <a:lnTo>
                    <a:pt x="286131" y="77812"/>
                  </a:lnTo>
                  <a:lnTo>
                    <a:pt x="286143" y="90766"/>
                  </a:lnTo>
                  <a:lnTo>
                    <a:pt x="299097" y="90741"/>
                  </a:lnTo>
                  <a:close/>
                </a:path>
                <a:path w="556259" h="93345">
                  <a:moveTo>
                    <a:pt x="383501" y="62344"/>
                  </a:moveTo>
                  <a:lnTo>
                    <a:pt x="381127" y="49530"/>
                  </a:lnTo>
                  <a:lnTo>
                    <a:pt x="374561" y="40246"/>
                  </a:lnTo>
                  <a:lnTo>
                    <a:pt x="364617" y="34607"/>
                  </a:lnTo>
                  <a:lnTo>
                    <a:pt x="352107" y="32702"/>
                  </a:lnTo>
                  <a:lnTo>
                    <a:pt x="341464" y="32702"/>
                  </a:lnTo>
                  <a:lnTo>
                    <a:pt x="333235" y="38404"/>
                  </a:lnTo>
                  <a:lnTo>
                    <a:pt x="337693" y="11417"/>
                  </a:lnTo>
                  <a:lnTo>
                    <a:pt x="378612" y="11379"/>
                  </a:lnTo>
                  <a:lnTo>
                    <a:pt x="378612" y="2298"/>
                  </a:lnTo>
                  <a:lnTo>
                    <a:pt x="328104" y="2349"/>
                  </a:lnTo>
                  <a:lnTo>
                    <a:pt x="320281" y="49809"/>
                  </a:lnTo>
                  <a:lnTo>
                    <a:pt x="331660" y="49809"/>
                  </a:lnTo>
                  <a:lnTo>
                    <a:pt x="336613" y="43116"/>
                  </a:lnTo>
                  <a:lnTo>
                    <a:pt x="345211" y="41783"/>
                  </a:lnTo>
                  <a:lnTo>
                    <a:pt x="350672" y="41783"/>
                  </a:lnTo>
                  <a:lnTo>
                    <a:pt x="362445" y="44424"/>
                  </a:lnTo>
                  <a:lnTo>
                    <a:pt x="368884" y="50571"/>
                  </a:lnTo>
                  <a:lnTo>
                    <a:pt x="371576" y="57492"/>
                  </a:lnTo>
                  <a:lnTo>
                    <a:pt x="372122" y="62458"/>
                  </a:lnTo>
                  <a:lnTo>
                    <a:pt x="370205" y="71831"/>
                  </a:lnTo>
                  <a:lnTo>
                    <a:pt x="365061" y="78625"/>
                  </a:lnTo>
                  <a:lnTo>
                    <a:pt x="357568" y="82765"/>
                  </a:lnTo>
                  <a:lnTo>
                    <a:pt x="348640" y="84175"/>
                  </a:lnTo>
                  <a:lnTo>
                    <a:pt x="341439" y="83121"/>
                  </a:lnTo>
                  <a:lnTo>
                    <a:pt x="335254" y="80022"/>
                  </a:lnTo>
                  <a:lnTo>
                    <a:pt x="330619" y="74942"/>
                  </a:lnTo>
                  <a:lnTo>
                    <a:pt x="328028" y="67957"/>
                  </a:lnTo>
                  <a:lnTo>
                    <a:pt x="316534" y="67957"/>
                  </a:lnTo>
                  <a:lnTo>
                    <a:pt x="319989" y="78282"/>
                  </a:lnTo>
                  <a:lnTo>
                    <a:pt x="326415" y="86233"/>
                  </a:lnTo>
                  <a:lnTo>
                    <a:pt x="335927" y="91338"/>
                  </a:lnTo>
                  <a:lnTo>
                    <a:pt x="348640" y="93129"/>
                  </a:lnTo>
                  <a:lnTo>
                    <a:pt x="362000" y="91160"/>
                  </a:lnTo>
                  <a:lnTo>
                    <a:pt x="373113" y="85318"/>
                  </a:lnTo>
                  <a:lnTo>
                    <a:pt x="380695" y="75679"/>
                  </a:lnTo>
                  <a:lnTo>
                    <a:pt x="383501" y="62344"/>
                  </a:lnTo>
                  <a:close/>
                </a:path>
                <a:path w="556259" h="93345">
                  <a:moveTo>
                    <a:pt x="456311" y="68465"/>
                  </a:moveTo>
                  <a:lnTo>
                    <a:pt x="445287" y="68478"/>
                  </a:lnTo>
                  <a:lnTo>
                    <a:pt x="442163" y="85064"/>
                  </a:lnTo>
                  <a:lnTo>
                    <a:pt x="427037" y="85064"/>
                  </a:lnTo>
                  <a:lnTo>
                    <a:pt x="416560" y="82359"/>
                  </a:lnTo>
                  <a:lnTo>
                    <a:pt x="409943" y="75603"/>
                  </a:lnTo>
                  <a:lnTo>
                    <a:pt x="406463" y="66890"/>
                  </a:lnTo>
                  <a:lnTo>
                    <a:pt x="405460" y="58318"/>
                  </a:lnTo>
                  <a:lnTo>
                    <a:pt x="406349" y="50304"/>
                  </a:lnTo>
                  <a:lnTo>
                    <a:pt x="409600" y="41617"/>
                  </a:lnTo>
                  <a:lnTo>
                    <a:pt x="416115" y="34658"/>
                  </a:lnTo>
                  <a:lnTo>
                    <a:pt x="426745" y="31800"/>
                  </a:lnTo>
                  <a:lnTo>
                    <a:pt x="441871" y="31788"/>
                  </a:lnTo>
                  <a:lnTo>
                    <a:pt x="444550" y="46431"/>
                  </a:lnTo>
                  <a:lnTo>
                    <a:pt x="455333" y="46418"/>
                  </a:lnTo>
                  <a:lnTo>
                    <a:pt x="453872" y="38544"/>
                  </a:lnTo>
                  <a:lnTo>
                    <a:pt x="443318" y="25234"/>
                  </a:lnTo>
                  <a:lnTo>
                    <a:pt x="432536" y="23799"/>
                  </a:lnTo>
                  <a:lnTo>
                    <a:pt x="426974" y="23799"/>
                  </a:lnTo>
                  <a:lnTo>
                    <a:pt x="414388" y="26073"/>
                  </a:lnTo>
                  <a:lnTo>
                    <a:pt x="404152" y="32753"/>
                  </a:lnTo>
                  <a:lnTo>
                    <a:pt x="397294" y="43649"/>
                  </a:lnTo>
                  <a:lnTo>
                    <a:pt x="394792" y="58585"/>
                  </a:lnTo>
                  <a:lnTo>
                    <a:pt x="397306" y="73418"/>
                  </a:lnTo>
                  <a:lnTo>
                    <a:pt x="404114" y="84226"/>
                  </a:lnTo>
                  <a:lnTo>
                    <a:pt x="414235" y="90843"/>
                  </a:lnTo>
                  <a:lnTo>
                    <a:pt x="426656" y="93065"/>
                  </a:lnTo>
                  <a:lnTo>
                    <a:pt x="435394" y="91986"/>
                  </a:lnTo>
                  <a:lnTo>
                    <a:pt x="444309" y="88125"/>
                  </a:lnTo>
                  <a:lnTo>
                    <a:pt x="451827" y="80581"/>
                  </a:lnTo>
                  <a:lnTo>
                    <a:pt x="456311" y="68465"/>
                  </a:lnTo>
                  <a:close/>
                </a:path>
                <a:path w="556259" h="93345">
                  <a:moveTo>
                    <a:pt x="479044" y="33604"/>
                  </a:moveTo>
                  <a:lnTo>
                    <a:pt x="478599" y="34544"/>
                  </a:lnTo>
                  <a:lnTo>
                    <a:pt x="478599" y="26187"/>
                  </a:lnTo>
                  <a:lnTo>
                    <a:pt x="468782" y="26187"/>
                  </a:lnTo>
                  <a:lnTo>
                    <a:pt x="468845" y="90601"/>
                  </a:lnTo>
                  <a:lnTo>
                    <a:pt x="478878" y="90601"/>
                  </a:lnTo>
                  <a:lnTo>
                    <a:pt x="478967" y="39458"/>
                  </a:lnTo>
                  <a:lnTo>
                    <a:pt x="479031" y="34544"/>
                  </a:lnTo>
                  <a:lnTo>
                    <a:pt x="479044" y="33604"/>
                  </a:lnTo>
                  <a:close/>
                </a:path>
                <a:path w="556259" h="93345">
                  <a:moveTo>
                    <a:pt x="480047" y="31508"/>
                  </a:moveTo>
                  <a:lnTo>
                    <a:pt x="479069" y="31508"/>
                  </a:lnTo>
                  <a:lnTo>
                    <a:pt x="479044" y="33604"/>
                  </a:lnTo>
                  <a:lnTo>
                    <a:pt x="480047" y="31508"/>
                  </a:lnTo>
                  <a:close/>
                </a:path>
                <a:path w="556259" h="93345">
                  <a:moveTo>
                    <a:pt x="517271" y="90563"/>
                  </a:moveTo>
                  <a:lnTo>
                    <a:pt x="517220" y="34747"/>
                  </a:lnTo>
                  <a:lnTo>
                    <a:pt x="517207" y="32334"/>
                  </a:lnTo>
                  <a:lnTo>
                    <a:pt x="515645" y="34747"/>
                  </a:lnTo>
                  <a:lnTo>
                    <a:pt x="514146" y="31483"/>
                  </a:lnTo>
                  <a:lnTo>
                    <a:pt x="513816" y="30759"/>
                  </a:lnTo>
                  <a:lnTo>
                    <a:pt x="510311" y="23736"/>
                  </a:lnTo>
                  <a:lnTo>
                    <a:pt x="486346" y="23761"/>
                  </a:lnTo>
                  <a:lnTo>
                    <a:pt x="481253" y="28968"/>
                  </a:lnTo>
                  <a:lnTo>
                    <a:pt x="480047" y="31508"/>
                  </a:lnTo>
                  <a:lnTo>
                    <a:pt x="499579" y="31496"/>
                  </a:lnTo>
                  <a:lnTo>
                    <a:pt x="507047" y="33185"/>
                  </a:lnTo>
                  <a:lnTo>
                    <a:pt x="507098" y="90589"/>
                  </a:lnTo>
                  <a:lnTo>
                    <a:pt x="517271" y="90563"/>
                  </a:lnTo>
                  <a:close/>
                </a:path>
                <a:path w="556259" h="93345">
                  <a:moveTo>
                    <a:pt x="517766" y="31483"/>
                  </a:moveTo>
                  <a:lnTo>
                    <a:pt x="517207" y="31483"/>
                  </a:lnTo>
                  <a:lnTo>
                    <a:pt x="517207" y="32334"/>
                  </a:lnTo>
                  <a:lnTo>
                    <a:pt x="517766" y="31483"/>
                  </a:lnTo>
                  <a:close/>
                </a:path>
                <a:path w="556259" h="93345">
                  <a:moveTo>
                    <a:pt x="555637" y="90551"/>
                  </a:moveTo>
                  <a:lnTo>
                    <a:pt x="555599" y="43446"/>
                  </a:lnTo>
                  <a:lnTo>
                    <a:pt x="554570" y="36423"/>
                  </a:lnTo>
                  <a:lnTo>
                    <a:pt x="551891" y="31470"/>
                  </a:lnTo>
                  <a:lnTo>
                    <a:pt x="551141" y="30073"/>
                  </a:lnTo>
                  <a:lnTo>
                    <a:pt x="544868" y="25476"/>
                  </a:lnTo>
                  <a:lnTo>
                    <a:pt x="535254" y="23723"/>
                  </a:lnTo>
                  <a:lnTo>
                    <a:pt x="523519" y="23723"/>
                  </a:lnTo>
                  <a:lnTo>
                    <a:pt x="519023" y="29540"/>
                  </a:lnTo>
                  <a:lnTo>
                    <a:pt x="517766" y="31483"/>
                  </a:lnTo>
                  <a:lnTo>
                    <a:pt x="543610" y="31483"/>
                  </a:lnTo>
                  <a:lnTo>
                    <a:pt x="545439" y="39458"/>
                  </a:lnTo>
                  <a:lnTo>
                    <a:pt x="545490" y="90551"/>
                  </a:lnTo>
                  <a:lnTo>
                    <a:pt x="555637" y="9055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61" name="object 61"/>
            <p:cNvSpPr/>
            <p:nvPr/>
          </p:nvSpPr>
          <p:spPr>
            <a:xfrm>
              <a:off x="9190497" y="9650825"/>
              <a:ext cx="723900" cy="0"/>
            </a:xfrm>
            <a:custGeom>
              <a:avLst/>
              <a:gdLst/>
              <a:ahLst/>
              <a:cxnLst/>
              <a:rect l="l" t="t" r="r" b="b"/>
              <a:pathLst>
                <a:path w="723900">
                  <a:moveTo>
                    <a:pt x="0" y="0"/>
                  </a:moveTo>
                  <a:lnTo>
                    <a:pt x="723533" y="0"/>
                  </a:lnTo>
                </a:path>
              </a:pathLst>
            </a:custGeom>
            <a:ln w="605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62" name="object 62"/>
            <p:cNvSpPr/>
            <p:nvPr/>
          </p:nvSpPr>
          <p:spPr>
            <a:xfrm>
              <a:off x="9190497" y="10077885"/>
              <a:ext cx="723900" cy="0"/>
            </a:xfrm>
            <a:custGeom>
              <a:avLst/>
              <a:gdLst/>
              <a:ahLst/>
              <a:cxnLst/>
              <a:rect l="l" t="t" r="r" b="b"/>
              <a:pathLst>
                <a:path w="723900">
                  <a:moveTo>
                    <a:pt x="0" y="0"/>
                  </a:moveTo>
                  <a:lnTo>
                    <a:pt x="723533" y="0"/>
                  </a:lnTo>
                </a:path>
              </a:pathLst>
            </a:custGeom>
            <a:ln w="605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63" name="object 63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71668" y="7019252"/>
              <a:ext cx="2360978" cy="236097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302327" y="13638024"/>
              <a:ext cx="1374140" cy="229235"/>
            </a:xfrm>
            <a:custGeom>
              <a:avLst/>
              <a:gdLst/>
              <a:ahLst/>
              <a:cxnLst/>
              <a:rect l="l" t="t" r="r" b="b"/>
              <a:pathLst>
                <a:path w="1374140" h="229234">
                  <a:moveTo>
                    <a:pt x="1373659" y="0"/>
                  </a:moveTo>
                  <a:lnTo>
                    <a:pt x="0" y="0"/>
                  </a:lnTo>
                  <a:lnTo>
                    <a:pt x="0" y="228945"/>
                  </a:lnTo>
                  <a:lnTo>
                    <a:pt x="1373659" y="228945"/>
                  </a:lnTo>
                  <a:lnTo>
                    <a:pt x="1373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65" name="object 65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0502" y="13689836"/>
              <a:ext cx="124162" cy="11665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9241" y="13693360"/>
              <a:ext cx="96164" cy="10931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863" y="13687839"/>
              <a:ext cx="250658" cy="11780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4879" y="13686991"/>
              <a:ext cx="222741" cy="12020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2960" y="13680624"/>
              <a:ext cx="116255" cy="12446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6451" y="13714146"/>
              <a:ext cx="97719" cy="9432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462053" y="13742424"/>
              <a:ext cx="123189" cy="10160"/>
            </a:xfrm>
            <a:custGeom>
              <a:avLst/>
              <a:gdLst/>
              <a:ahLst/>
              <a:cxnLst/>
              <a:rect l="l" t="t" r="r" b="b"/>
              <a:pathLst>
                <a:path w="123190" h="10159">
                  <a:moveTo>
                    <a:pt x="122608" y="0"/>
                  </a:moveTo>
                  <a:lnTo>
                    <a:pt x="105311" y="205"/>
                  </a:lnTo>
                  <a:lnTo>
                    <a:pt x="34646" y="294"/>
                  </a:lnTo>
                  <a:lnTo>
                    <a:pt x="0" y="0"/>
                  </a:lnTo>
                  <a:lnTo>
                    <a:pt x="0" y="10052"/>
                  </a:lnTo>
                  <a:lnTo>
                    <a:pt x="23647" y="9794"/>
                  </a:lnTo>
                  <a:lnTo>
                    <a:pt x="87942" y="9757"/>
                  </a:lnTo>
                  <a:lnTo>
                    <a:pt x="122608" y="10052"/>
                  </a:lnTo>
                  <a:lnTo>
                    <a:pt x="1226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72" name="object 72"/>
            <p:cNvSpPr/>
            <p:nvPr/>
          </p:nvSpPr>
          <p:spPr>
            <a:xfrm>
              <a:off x="8702227" y="13418775"/>
              <a:ext cx="744220" cy="229235"/>
            </a:xfrm>
            <a:custGeom>
              <a:avLst/>
              <a:gdLst/>
              <a:ahLst/>
              <a:cxnLst/>
              <a:rect l="l" t="t" r="r" b="b"/>
              <a:pathLst>
                <a:path w="744220" h="229234">
                  <a:moveTo>
                    <a:pt x="744066" y="0"/>
                  </a:moveTo>
                  <a:lnTo>
                    <a:pt x="0" y="0"/>
                  </a:lnTo>
                  <a:lnTo>
                    <a:pt x="0" y="228938"/>
                  </a:lnTo>
                  <a:lnTo>
                    <a:pt x="744066" y="228938"/>
                  </a:lnTo>
                  <a:lnTo>
                    <a:pt x="744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73" name="object 73"/>
            <p:cNvSpPr/>
            <p:nvPr/>
          </p:nvSpPr>
          <p:spPr>
            <a:xfrm>
              <a:off x="8785377" y="13461387"/>
              <a:ext cx="422275" cy="132715"/>
            </a:xfrm>
            <a:custGeom>
              <a:avLst/>
              <a:gdLst/>
              <a:ahLst/>
              <a:cxnLst/>
              <a:rect l="l" t="t" r="r" b="b"/>
              <a:pathLst>
                <a:path w="422275" h="132715">
                  <a:moveTo>
                    <a:pt x="128562" y="62230"/>
                  </a:moveTo>
                  <a:lnTo>
                    <a:pt x="0" y="62230"/>
                  </a:lnTo>
                  <a:lnTo>
                    <a:pt x="0" y="69862"/>
                  </a:lnTo>
                  <a:lnTo>
                    <a:pt x="128562" y="69862"/>
                  </a:lnTo>
                  <a:lnTo>
                    <a:pt x="128562" y="62230"/>
                  </a:lnTo>
                  <a:close/>
                </a:path>
                <a:path w="422275" h="132715">
                  <a:moveTo>
                    <a:pt x="191643" y="52324"/>
                  </a:moveTo>
                  <a:lnTo>
                    <a:pt x="189242" y="46393"/>
                  </a:lnTo>
                  <a:lnTo>
                    <a:pt x="183438" y="36906"/>
                  </a:lnTo>
                  <a:lnTo>
                    <a:pt x="179336" y="32105"/>
                  </a:lnTo>
                  <a:lnTo>
                    <a:pt x="173824" y="36195"/>
                  </a:lnTo>
                  <a:lnTo>
                    <a:pt x="178638" y="46253"/>
                  </a:lnTo>
                  <a:lnTo>
                    <a:pt x="180047" y="52324"/>
                  </a:lnTo>
                  <a:lnTo>
                    <a:pt x="180898" y="59817"/>
                  </a:lnTo>
                  <a:lnTo>
                    <a:pt x="191643" y="52324"/>
                  </a:lnTo>
                  <a:close/>
                </a:path>
                <a:path w="422275" h="132715">
                  <a:moveTo>
                    <a:pt x="280873" y="36487"/>
                  </a:moveTo>
                  <a:lnTo>
                    <a:pt x="274523" y="35356"/>
                  </a:lnTo>
                  <a:lnTo>
                    <a:pt x="269278" y="32397"/>
                  </a:lnTo>
                  <a:lnTo>
                    <a:pt x="268427" y="49644"/>
                  </a:lnTo>
                  <a:lnTo>
                    <a:pt x="258813" y="49644"/>
                  </a:lnTo>
                  <a:lnTo>
                    <a:pt x="258813" y="15278"/>
                  </a:lnTo>
                  <a:lnTo>
                    <a:pt x="258813" y="8902"/>
                  </a:lnTo>
                  <a:lnTo>
                    <a:pt x="220776" y="8902"/>
                  </a:lnTo>
                  <a:lnTo>
                    <a:pt x="220776" y="22199"/>
                  </a:lnTo>
                  <a:lnTo>
                    <a:pt x="220548" y="27241"/>
                  </a:lnTo>
                  <a:lnTo>
                    <a:pt x="219163" y="35407"/>
                  </a:lnTo>
                  <a:lnTo>
                    <a:pt x="215582" y="44945"/>
                  </a:lnTo>
                  <a:lnTo>
                    <a:pt x="208762" y="54025"/>
                  </a:lnTo>
                  <a:lnTo>
                    <a:pt x="214972" y="58267"/>
                  </a:lnTo>
                  <a:lnTo>
                    <a:pt x="234454" y="22199"/>
                  </a:lnTo>
                  <a:lnTo>
                    <a:pt x="234492" y="15278"/>
                  </a:lnTo>
                  <a:lnTo>
                    <a:pt x="245376" y="15278"/>
                  </a:lnTo>
                  <a:lnTo>
                    <a:pt x="245376" y="54165"/>
                  </a:lnTo>
                  <a:lnTo>
                    <a:pt x="246799" y="55714"/>
                  </a:lnTo>
                  <a:lnTo>
                    <a:pt x="272669" y="55714"/>
                  </a:lnTo>
                  <a:lnTo>
                    <a:pt x="278193" y="55143"/>
                  </a:lnTo>
                  <a:lnTo>
                    <a:pt x="278980" y="49644"/>
                  </a:lnTo>
                  <a:lnTo>
                    <a:pt x="280873" y="36487"/>
                  </a:lnTo>
                  <a:close/>
                </a:path>
                <a:path w="422275" h="132715">
                  <a:moveTo>
                    <a:pt x="281165" y="125310"/>
                  </a:moveTo>
                  <a:lnTo>
                    <a:pt x="253301" y="110591"/>
                  </a:lnTo>
                  <a:lnTo>
                    <a:pt x="258279" y="104863"/>
                  </a:lnTo>
                  <a:lnTo>
                    <a:pt x="259778" y="102539"/>
                  </a:lnTo>
                  <a:lnTo>
                    <a:pt x="264033" y="95897"/>
                  </a:lnTo>
                  <a:lnTo>
                    <a:pt x="269544" y="83045"/>
                  </a:lnTo>
                  <a:lnTo>
                    <a:pt x="273469" y="67030"/>
                  </a:lnTo>
                  <a:lnTo>
                    <a:pt x="273773" y="65760"/>
                  </a:lnTo>
                  <a:lnTo>
                    <a:pt x="273812" y="65620"/>
                  </a:lnTo>
                  <a:lnTo>
                    <a:pt x="214972" y="65620"/>
                  </a:lnTo>
                  <a:lnTo>
                    <a:pt x="215963" y="61239"/>
                  </a:lnTo>
                  <a:lnTo>
                    <a:pt x="216255" y="59956"/>
                  </a:lnTo>
                  <a:lnTo>
                    <a:pt x="211150" y="60807"/>
                  </a:lnTo>
                  <a:lnTo>
                    <a:pt x="210159" y="60947"/>
                  </a:lnTo>
                  <a:lnTo>
                    <a:pt x="207479" y="61239"/>
                  </a:lnTo>
                  <a:lnTo>
                    <a:pt x="207479" y="26301"/>
                  </a:lnTo>
                  <a:lnTo>
                    <a:pt x="207479" y="20091"/>
                  </a:lnTo>
                  <a:lnTo>
                    <a:pt x="194462" y="20091"/>
                  </a:lnTo>
                  <a:lnTo>
                    <a:pt x="194462" y="26301"/>
                  </a:lnTo>
                  <a:lnTo>
                    <a:pt x="194462" y="63080"/>
                  </a:lnTo>
                  <a:lnTo>
                    <a:pt x="181038" y="64630"/>
                  </a:lnTo>
                  <a:lnTo>
                    <a:pt x="169722" y="65760"/>
                  </a:lnTo>
                  <a:lnTo>
                    <a:pt x="169722" y="26301"/>
                  </a:lnTo>
                  <a:lnTo>
                    <a:pt x="194462" y="26301"/>
                  </a:lnTo>
                  <a:lnTo>
                    <a:pt x="194462" y="20091"/>
                  </a:lnTo>
                  <a:lnTo>
                    <a:pt x="181889" y="20091"/>
                  </a:lnTo>
                  <a:lnTo>
                    <a:pt x="184569" y="17106"/>
                  </a:lnTo>
                  <a:lnTo>
                    <a:pt x="187248" y="13716"/>
                  </a:lnTo>
                  <a:lnTo>
                    <a:pt x="191782" y="7645"/>
                  </a:lnTo>
                  <a:lnTo>
                    <a:pt x="193344" y="7073"/>
                  </a:lnTo>
                  <a:lnTo>
                    <a:pt x="194602" y="6362"/>
                  </a:lnTo>
                  <a:lnTo>
                    <a:pt x="194602" y="4673"/>
                  </a:lnTo>
                  <a:lnTo>
                    <a:pt x="193611" y="4394"/>
                  </a:lnTo>
                  <a:lnTo>
                    <a:pt x="193052" y="4254"/>
                  </a:lnTo>
                  <a:lnTo>
                    <a:pt x="178358" y="0"/>
                  </a:lnTo>
                  <a:lnTo>
                    <a:pt x="177507" y="5372"/>
                  </a:lnTo>
                  <a:lnTo>
                    <a:pt x="176657" y="9753"/>
                  </a:lnTo>
                  <a:lnTo>
                    <a:pt x="171856" y="20091"/>
                  </a:lnTo>
                  <a:lnTo>
                    <a:pt x="156425" y="20091"/>
                  </a:lnTo>
                  <a:lnTo>
                    <a:pt x="156425" y="66903"/>
                  </a:lnTo>
                  <a:lnTo>
                    <a:pt x="150063" y="67322"/>
                  </a:lnTo>
                  <a:lnTo>
                    <a:pt x="148374" y="67322"/>
                  </a:lnTo>
                  <a:lnTo>
                    <a:pt x="146253" y="67449"/>
                  </a:lnTo>
                  <a:lnTo>
                    <a:pt x="148932" y="78054"/>
                  </a:lnTo>
                  <a:lnTo>
                    <a:pt x="149212" y="79209"/>
                  </a:lnTo>
                  <a:lnTo>
                    <a:pt x="149923" y="80060"/>
                  </a:lnTo>
                  <a:lnTo>
                    <a:pt x="152057" y="80060"/>
                  </a:lnTo>
                  <a:lnTo>
                    <a:pt x="152463" y="78625"/>
                  </a:lnTo>
                  <a:lnTo>
                    <a:pt x="152603" y="77927"/>
                  </a:lnTo>
                  <a:lnTo>
                    <a:pt x="153174" y="77927"/>
                  </a:lnTo>
                  <a:lnTo>
                    <a:pt x="155867" y="77355"/>
                  </a:lnTo>
                  <a:lnTo>
                    <a:pt x="156425" y="77355"/>
                  </a:lnTo>
                  <a:lnTo>
                    <a:pt x="155917" y="94043"/>
                  </a:lnTo>
                  <a:lnTo>
                    <a:pt x="154609" y="106387"/>
                  </a:lnTo>
                  <a:lnTo>
                    <a:pt x="151511" y="116662"/>
                  </a:lnTo>
                  <a:lnTo>
                    <a:pt x="145681" y="127139"/>
                  </a:lnTo>
                  <a:lnTo>
                    <a:pt x="151765" y="131241"/>
                  </a:lnTo>
                  <a:lnTo>
                    <a:pt x="161124" y="117957"/>
                  </a:lnTo>
                  <a:lnTo>
                    <a:pt x="166471" y="105435"/>
                  </a:lnTo>
                  <a:lnTo>
                    <a:pt x="168948" y="91732"/>
                  </a:lnTo>
                  <a:lnTo>
                    <a:pt x="169608" y="77355"/>
                  </a:lnTo>
                  <a:lnTo>
                    <a:pt x="169722" y="74942"/>
                  </a:lnTo>
                  <a:lnTo>
                    <a:pt x="176225" y="73825"/>
                  </a:lnTo>
                  <a:lnTo>
                    <a:pt x="176225" y="113411"/>
                  </a:lnTo>
                  <a:lnTo>
                    <a:pt x="187680" y="113411"/>
                  </a:lnTo>
                  <a:lnTo>
                    <a:pt x="187680" y="73825"/>
                  </a:lnTo>
                  <a:lnTo>
                    <a:pt x="187680" y="71843"/>
                  </a:lnTo>
                  <a:lnTo>
                    <a:pt x="188531" y="71551"/>
                  </a:lnTo>
                  <a:lnTo>
                    <a:pt x="193344" y="70866"/>
                  </a:lnTo>
                  <a:lnTo>
                    <a:pt x="194462" y="70573"/>
                  </a:lnTo>
                  <a:lnTo>
                    <a:pt x="194462" y="125857"/>
                  </a:lnTo>
                  <a:lnTo>
                    <a:pt x="184708" y="125857"/>
                  </a:lnTo>
                  <a:lnTo>
                    <a:pt x="179336" y="125310"/>
                  </a:lnTo>
                  <a:lnTo>
                    <a:pt x="174802" y="124599"/>
                  </a:lnTo>
                  <a:lnTo>
                    <a:pt x="177647" y="132232"/>
                  </a:lnTo>
                  <a:lnTo>
                    <a:pt x="207340" y="132232"/>
                  </a:lnTo>
                  <a:lnTo>
                    <a:pt x="207454" y="127977"/>
                  </a:lnTo>
                  <a:lnTo>
                    <a:pt x="207479" y="125857"/>
                  </a:lnTo>
                  <a:lnTo>
                    <a:pt x="207479" y="70573"/>
                  </a:lnTo>
                  <a:lnTo>
                    <a:pt x="207479" y="68160"/>
                  </a:lnTo>
                  <a:lnTo>
                    <a:pt x="209181" y="67881"/>
                  </a:lnTo>
                  <a:lnTo>
                    <a:pt x="210604" y="67614"/>
                  </a:lnTo>
                  <a:lnTo>
                    <a:pt x="213004" y="67030"/>
                  </a:lnTo>
                  <a:lnTo>
                    <a:pt x="213004" y="71983"/>
                  </a:lnTo>
                  <a:lnTo>
                    <a:pt x="256971" y="71983"/>
                  </a:lnTo>
                  <a:lnTo>
                    <a:pt x="256425" y="76885"/>
                  </a:lnTo>
                  <a:lnTo>
                    <a:pt x="254914" y="83972"/>
                  </a:lnTo>
                  <a:lnTo>
                    <a:pt x="251663" y="92710"/>
                  </a:lnTo>
                  <a:lnTo>
                    <a:pt x="245948" y="102539"/>
                  </a:lnTo>
                  <a:lnTo>
                    <a:pt x="243751" y="99339"/>
                  </a:lnTo>
                  <a:lnTo>
                    <a:pt x="240449" y="93294"/>
                  </a:lnTo>
                  <a:lnTo>
                    <a:pt x="237172" y="84620"/>
                  </a:lnTo>
                  <a:lnTo>
                    <a:pt x="235064" y="73545"/>
                  </a:lnTo>
                  <a:lnTo>
                    <a:pt x="222046" y="77787"/>
                  </a:lnTo>
                  <a:lnTo>
                    <a:pt x="225475" y="89141"/>
                  </a:lnTo>
                  <a:lnTo>
                    <a:pt x="229793" y="98412"/>
                  </a:lnTo>
                  <a:lnTo>
                    <a:pt x="234378" y="105638"/>
                  </a:lnTo>
                  <a:lnTo>
                    <a:pt x="238594" y="110871"/>
                  </a:lnTo>
                  <a:lnTo>
                    <a:pt x="230149" y="117551"/>
                  </a:lnTo>
                  <a:lnTo>
                    <a:pt x="221843" y="122174"/>
                  </a:lnTo>
                  <a:lnTo>
                    <a:pt x="214426" y="125183"/>
                  </a:lnTo>
                  <a:lnTo>
                    <a:pt x="208610" y="127000"/>
                  </a:lnTo>
                  <a:lnTo>
                    <a:pt x="213423" y="132232"/>
                  </a:lnTo>
                  <a:lnTo>
                    <a:pt x="223100" y="129260"/>
                  </a:lnTo>
                  <a:lnTo>
                    <a:pt x="231749" y="125806"/>
                  </a:lnTo>
                  <a:lnTo>
                    <a:pt x="239382" y="121818"/>
                  </a:lnTo>
                  <a:lnTo>
                    <a:pt x="245948" y="117246"/>
                  </a:lnTo>
                  <a:lnTo>
                    <a:pt x="250659" y="120472"/>
                  </a:lnTo>
                  <a:lnTo>
                    <a:pt x="257302" y="124167"/>
                  </a:lnTo>
                  <a:lnTo>
                    <a:pt x="266115" y="127977"/>
                  </a:lnTo>
                  <a:lnTo>
                    <a:pt x="277342" y="131521"/>
                  </a:lnTo>
                  <a:lnTo>
                    <a:pt x="281165" y="125310"/>
                  </a:lnTo>
                  <a:close/>
                </a:path>
                <a:path w="422275" h="132715">
                  <a:moveTo>
                    <a:pt x="355777" y="70370"/>
                  </a:moveTo>
                  <a:lnTo>
                    <a:pt x="300774" y="70370"/>
                  </a:lnTo>
                  <a:lnTo>
                    <a:pt x="300774" y="76720"/>
                  </a:lnTo>
                  <a:lnTo>
                    <a:pt x="300774" y="119900"/>
                  </a:lnTo>
                  <a:lnTo>
                    <a:pt x="300774" y="126250"/>
                  </a:lnTo>
                  <a:lnTo>
                    <a:pt x="300774" y="132600"/>
                  </a:lnTo>
                  <a:lnTo>
                    <a:pt x="314769" y="132600"/>
                  </a:lnTo>
                  <a:lnTo>
                    <a:pt x="314769" y="126250"/>
                  </a:lnTo>
                  <a:lnTo>
                    <a:pt x="355777" y="126250"/>
                  </a:lnTo>
                  <a:lnTo>
                    <a:pt x="355777" y="119900"/>
                  </a:lnTo>
                  <a:lnTo>
                    <a:pt x="314769" y="119900"/>
                  </a:lnTo>
                  <a:lnTo>
                    <a:pt x="314769" y="76720"/>
                  </a:lnTo>
                  <a:lnTo>
                    <a:pt x="342061" y="76720"/>
                  </a:lnTo>
                  <a:lnTo>
                    <a:pt x="342061" y="119519"/>
                  </a:lnTo>
                  <a:lnTo>
                    <a:pt x="355777" y="119519"/>
                  </a:lnTo>
                  <a:lnTo>
                    <a:pt x="355777" y="76720"/>
                  </a:lnTo>
                  <a:lnTo>
                    <a:pt x="355777" y="76225"/>
                  </a:lnTo>
                  <a:lnTo>
                    <a:pt x="355777" y="70370"/>
                  </a:lnTo>
                  <a:close/>
                </a:path>
                <a:path w="422275" h="132715">
                  <a:moveTo>
                    <a:pt x="402729" y="12153"/>
                  </a:moveTo>
                  <a:lnTo>
                    <a:pt x="387883" y="12153"/>
                  </a:lnTo>
                  <a:lnTo>
                    <a:pt x="387883" y="48666"/>
                  </a:lnTo>
                  <a:lnTo>
                    <a:pt x="402729" y="48666"/>
                  </a:lnTo>
                  <a:lnTo>
                    <a:pt x="402729" y="12153"/>
                  </a:lnTo>
                  <a:close/>
                </a:path>
                <a:path w="422275" h="132715">
                  <a:moveTo>
                    <a:pt x="402729" y="5600"/>
                  </a:moveTo>
                  <a:lnTo>
                    <a:pt x="320421" y="5600"/>
                  </a:lnTo>
                  <a:lnTo>
                    <a:pt x="320421" y="11950"/>
                  </a:lnTo>
                  <a:lnTo>
                    <a:pt x="320421" y="48780"/>
                  </a:lnTo>
                  <a:lnTo>
                    <a:pt x="320421" y="55130"/>
                  </a:lnTo>
                  <a:lnTo>
                    <a:pt x="402729" y="55130"/>
                  </a:lnTo>
                  <a:lnTo>
                    <a:pt x="402729" y="48780"/>
                  </a:lnTo>
                  <a:lnTo>
                    <a:pt x="335140" y="48780"/>
                  </a:lnTo>
                  <a:lnTo>
                    <a:pt x="335140" y="11950"/>
                  </a:lnTo>
                  <a:lnTo>
                    <a:pt x="402729" y="11950"/>
                  </a:lnTo>
                  <a:lnTo>
                    <a:pt x="402729" y="5600"/>
                  </a:lnTo>
                  <a:close/>
                </a:path>
                <a:path w="422275" h="132715">
                  <a:moveTo>
                    <a:pt x="422249" y="70370"/>
                  </a:moveTo>
                  <a:lnTo>
                    <a:pt x="366801" y="70370"/>
                  </a:lnTo>
                  <a:lnTo>
                    <a:pt x="366801" y="76720"/>
                  </a:lnTo>
                  <a:lnTo>
                    <a:pt x="366801" y="119900"/>
                  </a:lnTo>
                  <a:lnTo>
                    <a:pt x="366801" y="126250"/>
                  </a:lnTo>
                  <a:lnTo>
                    <a:pt x="366801" y="132600"/>
                  </a:lnTo>
                  <a:lnTo>
                    <a:pt x="380809" y="132600"/>
                  </a:lnTo>
                  <a:lnTo>
                    <a:pt x="380809" y="126250"/>
                  </a:lnTo>
                  <a:lnTo>
                    <a:pt x="407949" y="126250"/>
                  </a:lnTo>
                  <a:lnTo>
                    <a:pt x="407949" y="132499"/>
                  </a:lnTo>
                  <a:lnTo>
                    <a:pt x="422249" y="132499"/>
                  </a:lnTo>
                  <a:lnTo>
                    <a:pt x="422249" y="126250"/>
                  </a:lnTo>
                  <a:lnTo>
                    <a:pt x="422249" y="125857"/>
                  </a:lnTo>
                  <a:lnTo>
                    <a:pt x="422249" y="119900"/>
                  </a:lnTo>
                  <a:lnTo>
                    <a:pt x="380796" y="119900"/>
                  </a:lnTo>
                  <a:lnTo>
                    <a:pt x="380796" y="76720"/>
                  </a:lnTo>
                  <a:lnTo>
                    <a:pt x="407949" y="76720"/>
                  </a:lnTo>
                  <a:lnTo>
                    <a:pt x="407949" y="119519"/>
                  </a:lnTo>
                  <a:lnTo>
                    <a:pt x="422249" y="119519"/>
                  </a:lnTo>
                  <a:lnTo>
                    <a:pt x="422249" y="76720"/>
                  </a:lnTo>
                  <a:lnTo>
                    <a:pt x="422249" y="76225"/>
                  </a:lnTo>
                  <a:lnTo>
                    <a:pt x="422249" y="703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74" name="object 74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6918" y="13462382"/>
              <a:ext cx="132646" cy="130951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9384627" y="7294862"/>
              <a:ext cx="2512695" cy="2501900"/>
            </a:xfrm>
            <a:custGeom>
              <a:avLst/>
              <a:gdLst/>
              <a:ahLst/>
              <a:cxnLst/>
              <a:rect l="l" t="t" r="r" b="b"/>
              <a:pathLst>
                <a:path w="2512695" h="2501900">
                  <a:moveTo>
                    <a:pt x="1456967" y="2489200"/>
                  </a:moveTo>
                  <a:lnTo>
                    <a:pt x="1055455" y="2489200"/>
                  </a:lnTo>
                  <a:lnTo>
                    <a:pt x="1105095" y="2501900"/>
                  </a:lnTo>
                  <a:lnTo>
                    <a:pt x="1407327" y="2501900"/>
                  </a:lnTo>
                  <a:lnTo>
                    <a:pt x="1456967" y="2489200"/>
                  </a:lnTo>
                  <a:close/>
                </a:path>
                <a:path w="2512695" h="2501900">
                  <a:moveTo>
                    <a:pt x="1554987" y="25400"/>
                  </a:moveTo>
                  <a:lnTo>
                    <a:pt x="957435" y="25400"/>
                  </a:lnTo>
                  <a:lnTo>
                    <a:pt x="909111" y="38100"/>
                  </a:lnTo>
                  <a:lnTo>
                    <a:pt x="861281" y="63500"/>
                  </a:lnTo>
                  <a:lnTo>
                    <a:pt x="767212" y="88900"/>
                  </a:lnTo>
                  <a:lnTo>
                    <a:pt x="722795" y="114300"/>
                  </a:lnTo>
                  <a:lnTo>
                    <a:pt x="679316" y="139700"/>
                  </a:lnTo>
                  <a:lnTo>
                    <a:pt x="636798" y="165100"/>
                  </a:lnTo>
                  <a:lnTo>
                    <a:pt x="595262" y="177800"/>
                  </a:lnTo>
                  <a:lnTo>
                    <a:pt x="554731" y="215900"/>
                  </a:lnTo>
                  <a:lnTo>
                    <a:pt x="515228" y="241300"/>
                  </a:lnTo>
                  <a:lnTo>
                    <a:pt x="476775" y="266700"/>
                  </a:lnTo>
                  <a:lnTo>
                    <a:pt x="439394" y="292100"/>
                  </a:lnTo>
                  <a:lnTo>
                    <a:pt x="403107" y="330200"/>
                  </a:lnTo>
                  <a:lnTo>
                    <a:pt x="367938" y="368300"/>
                  </a:lnTo>
                  <a:lnTo>
                    <a:pt x="334081" y="393700"/>
                  </a:lnTo>
                  <a:lnTo>
                    <a:pt x="301725" y="431800"/>
                  </a:lnTo>
                  <a:lnTo>
                    <a:pt x="270886" y="469900"/>
                  </a:lnTo>
                  <a:lnTo>
                    <a:pt x="241579" y="508000"/>
                  </a:lnTo>
                  <a:lnTo>
                    <a:pt x="213818" y="546100"/>
                  </a:lnTo>
                  <a:lnTo>
                    <a:pt x="187620" y="596900"/>
                  </a:lnTo>
                  <a:lnTo>
                    <a:pt x="162999" y="635000"/>
                  </a:lnTo>
                  <a:lnTo>
                    <a:pt x="139971" y="673100"/>
                  </a:lnTo>
                  <a:lnTo>
                    <a:pt x="118549" y="723900"/>
                  </a:lnTo>
                  <a:lnTo>
                    <a:pt x="98751" y="762000"/>
                  </a:lnTo>
                  <a:lnTo>
                    <a:pt x="80063" y="812800"/>
                  </a:lnTo>
                  <a:lnTo>
                    <a:pt x="63319" y="850900"/>
                  </a:lnTo>
                  <a:lnTo>
                    <a:pt x="48524" y="901700"/>
                  </a:lnTo>
                  <a:lnTo>
                    <a:pt x="35683" y="952500"/>
                  </a:lnTo>
                  <a:lnTo>
                    <a:pt x="24803" y="1003300"/>
                  </a:lnTo>
                  <a:lnTo>
                    <a:pt x="15888" y="1054100"/>
                  </a:lnTo>
                  <a:lnTo>
                    <a:pt x="8945" y="1104900"/>
                  </a:lnTo>
                  <a:lnTo>
                    <a:pt x="3979" y="1155700"/>
                  </a:lnTo>
                  <a:lnTo>
                    <a:pt x="995" y="1206500"/>
                  </a:lnTo>
                  <a:lnTo>
                    <a:pt x="0" y="1257300"/>
                  </a:lnTo>
                  <a:lnTo>
                    <a:pt x="995" y="1308100"/>
                  </a:lnTo>
                  <a:lnTo>
                    <a:pt x="3979" y="1358900"/>
                  </a:lnTo>
                  <a:lnTo>
                    <a:pt x="8945" y="1397000"/>
                  </a:lnTo>
                  <a:lnTo>
                    <a:pt x="15888" y="1447800"/>
                  </a:lnTo>
                  <a:lnTo>
                    <a:pt x="24803" y="1498600"/>
                  </a:lnTo>
                  <a:lnTo>
                    <a:pt x="35683" y="1549400"/>
                  </a:lnTo>
                  <a:lnTo>
                    <a:pt x="48524" y="1600200"/>
                  </a:lnTo>
                  <a:lnTo>
                    <a:pt x="63319" y="1651000"/>
                  </a:lnTo>
                  <a:lnTo>
                    <a:pt x="80063" y="1689100"/>
                  </a:lnTo>
                  <a:lnTo>
                    <a:pt x="98751" y="1739900"/>
                  </a:lnTo>
                  <a:lnTo>
                    <a:pt x="118549" y="1790700"/>
                  </a:lnTo>
                  <a:lnTo>
                    <a:pt x="139971" y="1828800"/>
                  </a:lnTo>
                  <a:lnTo>
                    <a:pt x="162999" y="1866900"/>
                  </a:lnTo>
                  <a:lnTo>
                    <a:pt x="187620" y="1917700"/>
                  </a:lnTo>
                  <a:lnTo>
                    <a:pt x="213818" y="1955800"/>
                  </a:lnTo>
                  <a:lnTo>
                    <a:pt x="241579" y="1993900"/>
                  </a:lnTo>
                  <a:lnTo>
                    <a:pt x="270886" y="2032000"/>
                  </a:lnTo>
                  <a:lnTo>
                    <a:pt x="301725" y="2070100"/>
                  </a:lnTo>
                  <a:lnTo>
                    <a:pt x="334081" y="2108200"/>
                  </a:lnTo>
                  <a:lnTo>
                    <a:pt x="367938" y="2146300"/>
                  </a:lnTo>
                  <a:lnTo>
                    <a:pt x="403107" y="2171700"/>
                  </a:lnTo>
                  <a:lnTo>
                    <a:pt x="439394" y="2209800"/>
                  </a:lnTo>
                  <a:lnTo>
                    <a:pt x="476775" y="2235200"/>
                  </a:lnTo>
                  <a:lnTo>
                    <a:pt x="515228" y="2260600"/>
                  </a:lnTo>
                  <a:lnTo>
                    <a:pt x="554731" y="2298700"/>
                  </a:lnTo>
                  <a:lnTo>
                    <a:pt x="595262" y="2324100"/>
                  </a:lnTo>
                  <a:lnTo>
                    <a:pt x="636798" y="2349500"/>
                  </a:lnTo>
                  <a:lnTo>
                    <a:pt x="679316" y="2362200"/>
                  </a:lnTo>
                  <a:lnTo>
                    <a:pt x="722795" y="2387600"/>
                  </a:lnTo>
                  <a:lnTo>
                    <a:pt x="767212" y="2413000"/>
                  </a:lnTo>
                  <a:lnTo>
                    <a:pt x="813972" y="2425700"/>
                  </a:lnTo>
                  <a:lnTo>
                    <a:pt x="861281" y="2451100"/>
                  </a:lnTo>
                  <a:lnTo>
                    <a:pt x="1006226" y="2489200"/>
                  </a:lnTo>
                  <a:lnTo>
                    <a:pt x="1506196" y="2489200"/>
                  </a:lnTo>
                  <a:lnTo>
                    <a:pt x="1651141" y="2451100"/>
                  </a:lnTo>
                  <a:lnTo>
                    <a:pt x="1674795" y="2438400"/>
                  </a:lnTo>
                  <a:lnTo>
                    <a:pt x="1256211" y="2438400"/>
                  </a:lnTo>
                  <a:lnTo>
                    <a:pt x="1207551" y="2425700"/>
                  </a:lnTo>
                  <a:lnTo>
                    <a:pt x="1111772" y="2425700"/>
                  </a:lnTo>
                  <a:lnTo>
                    <a:pt x="1064729" y="2413000"/>
                  </a:lnTo>
                  <a:lnTo>
                    <a:pt x="1018300" y="2413000"/>
                  </a:lnTo>
                  <a:lnTo>
                    <a:pt x="839494" y="2362200"/>
                  </a:lnTo>
                  <a:lnTo>
                    <a:pt x="796709" y="2336800"/>
                  </a:lnTo>
                  <a:lnTo>
                    <a:pt x="754767" y="2324100"/>
                  </a:lnTo>
                  <a:lnTo>
                    <a:pt x="713706" y="2298700"/>
                  </a:lnTo>
                  <a:lnTo>
                    <a:pt x="673563" y="2273300"/>
                  </a:lnTo>
                  <a:lnTo>
                    <a:pt x="634377" y="2260600"/>
                  </a:lnTo>
                  <a:lnTo>
                    <a:pt x="596186" y="2235200"/>
                  </a:lnTo>
                  <a:lnTo>
                    <a:pt x="559027" y="2209800"/>
                  </a:lnTo>
                  <a:lnTo>
                    <a:pt x="522938" y="2171700"/>
                  </a:lnTo>
                  <a:lnTo>
                    <a:pt x="487958" y="2146300"/>
                  </a:lnTo>
                  <a:lnTo>
                    <a:pt x="454125" y="2120900"/>
                  </a:lnTo>
                  <a:lnTo>
                    <a:pt x="421476" y="2082800"/>
                  </a:lnTo>
                  <a:lnTo>
                    <a:pt x="390050" y="2057400"/>
                  </a:lnTo>
                  <a:lnTo>
                    <a:pt x="359884" y="2019300"/>
                  </a:lnTo>
                  <a:lnTo>
                    <a:pt x="331016" y="1981200"/>
                  </a:lnTo>
                  <a:lnTo>
                    <a:pt x="303485" y="1943100"/>
                  </a:lnTo>
                  <a:lnTo>
                    <a:pt x="277328" y="1917700"/>
                  </a:lnTo>
                  <a:lnTo>
                    <a:pt x="252583" y="1879600"/>
                  </a:lnTo>
                  <a:lnTo>
                    <a:pt x="229289" y="1828800"/>
                  </a:lnTo>
                  <a:lnTo>
                    <a:pt x="207482" y="1790700"/>
                  </a:lnTo>
                  <a:lnTo>
                    <a:pt x="187203" y="1752600"/>
                  </a:lnTo>
                  <a:lnTo>
                    <a:pt x="168487" y="1714500"/>
                  </a:lnTo>
                  <a:lnTo>
                    <a:pt x="151374" y="1663700"/>
                  </a:lnTo>
                  <a:lnTo>
                    <a:pt x="135900" y="1625600"/>
                  </a:lnTo>
                  <a:lnTo>
                    <a:pt x="122105" y="1574800"/>
                  </a:lnTo>
                  <a:lnTo>
                    <a:pt x="110026" y="1536700"/>
                  </a:lnTo>
                  <a:lnTo>
                    <a:pt x="99702" y="1485900"/>
                  </a:lnTo>
                  <a:lnTo>
                    <a:pt x="91169" y="1447800"/>
                  </a:lnTo>
                  <a:lnTo>
                    <a:pt x="84466" y="1397000"/>
                  </a:lnTo>
                  <a:lnTo>
                    <a:pt x="79632" y="1346200"/>
                  </a:lnTo>
                  <a:lnTo>
                    <a:pt x="76703" y="1295400"/>
                  </a:lnTo>
                  <a:lnTo>
                    <a:pt x="75718" y="1257300"/>
                  </a:lnTo>
                  <a:lnTo>
                    <a:pt x="76703" y="1206500"/>
                  </a:lnTo>
                  <a:lnTo>
                    <a:pt x="79632" y="1155700"/>
                  </a:lnTo>
                  <a:lnTo>
                    <a:pt x="84466" y="1104900"/>
                  </a:lnTo>
                  <a:lnTo>
                    <a:pt x="91169" y="1066800"/>
                  </a:lnTo>
                  <a:lnTo>
                    <a:pt x="99702" y="1016000"/>
                  </a:lnTo>
                  <a:lnTo>
                    <a:pt x="110026" y="965200"/>
                  </a:lnTo>
                  <a:lnTo>
                    <a:pt x="122105" y="927100"/>
                  </a:lnTo>
                  <a:lnTo>
                    <a:pt x="135900" y="876300"/>
                  </a:lnTo>
                  <a:lnTo>
                    <a:pt x="151374" y="838200"/>
                  </a:lnTo>
                  <a:lnTo>
                    <a:pt x="168487" y="787400"/>
                  </a:lnTo>
                  <a:lnTo>
                    <a:pt x="187203" y="749300"/>
                  </a:lnTo>
                  <a:lnTo>
                    <a:pt x="207482" y="711200"/>
                  </a:lnTo>
                  <a:lnTo>
                    <a:pt x="229289" y="673100"/>
                  </a:lnTo>
                  <a:lnTo>
                    <a:pt x="252583" y="635000"/>
                  </a:lnTo>
                  <a:lnTo>
                    <a:pt x="277328" y="596900"/>
                  </a:lnTo>
                  <a:lnTo>
                    <a:pt x="303485" y="558800"/>
                  </a:lnTo>
                  <a:lnTo>
                    <a:pt x="331016" y="520700"/>
                  </a:lnTo>
                  <a:lnTo>
                    <a:pt x="359884" y="482600"/>
                  </a:lnTo>
                  <a:lnTo>
                    <a:pt x="390050" y="444500"/>
                  </a:lnTo>
                  <a:lnTo>
                    <a:pt x="421476" y="419100"/>
                  </a:lnTo>
                  <a:lnTo>
                    <a:pt x="454125" y="381000"/>
                  </a:lnTo>
                  <a:lnTo>
                    <a:pt x="487958" y="355600"/>
                  </a:lnTo>
                  <a:lnTo>
                    <a:pt x="522938" y="330200"/>
                  </a:lnTo>
                  <a:lnTo>
                    <a:pt x="559027" y="304800"/>
                  </a:lnTo>
                  <a:lnTo>
                    <a:pt x="596186" y="279400"/>
                  </a:lnTo>
                  <a:lnTo>
                    <a:pt x="634377" y="254000"/>
                  </a:lnTo>
                  <a:lnTo>
                    <a:pt x="673563" y="228600"/>
                  </a:lnTo>
                  <a:lnTo>
                    <a:pt x="713706" y="203200"/>
                  </a:lnTo>
                  <a:lnTo>
                    <a:pt x="754767" y="177800"/>
                  </a:lnTo>
                  <a:lnTo>
                    <a:pt x="839494" y="152400"/>
                  </a:lnTo>
                  <a:lnTo>
                    <a:pt x="883084" y="127000"/>
                  </a:lnTo>
                  <a:lnTo>
                    <a:pt x="972525" y="101600"/>
                  </a:lnTo>
                  <a:lnTo>
                    <a:pt x="1018300" y="101600"/>
                  </a:lnTo>
                  <a:lnTo>
                    <a:pt x="1111772" y="76200"/>
                  </a:lnTo>
                  <a:lnTo>
                    <a:pt x="1698450" y="76200"/>
                  </a:lnTo>
                  <a:lnTo>
                    <a:pt x="1651141" y="63500"/>
                  </a:lnTo>
                  <a:lnTo>
                    <a:pt x="1603310" y="38100"/>
                  </a:lnTo>
                  <a:lnTo>
                    <a:pt x="1554987" y="25400"/>
                  </a:lnTo>
                  <a:close/>
                </a:path>
                <a:path w="2512695" h="2501900">
                  <a:moveTo>
                    <a:pt x="1698450" y="76200"/>
                  </a:moveTo>
                  <a:lnTo>
                    <a:pt x="1400650" y="76200"/>
                  </a:lnTo>
                  <a:lnTo>
                    <a:pt x="1494122" y="101600"/>
                  </a:lnTo>
                  <a:lnTo>
                    <a:pt x="1539897" y="101600"/>
                  </a:lnTo>
                  <a:lnTo>
                    <a:pt x="1629338" y="127000"/>
                  </a:lnTo>
                  <a:lnTo>
                    <a:pt x="1672928" y="152400"/>
                  </a:lnTo>
                  <a:lnTo>
                    <a:pt x="1757654" y="177800"/>
                  </a:lnTo>
                  <a:lnTo>
                    <a:pt x="1798716" y="203200"/>
                  </a:lnTo>
                  <a:lnTo>
                    <a:pt x="1838859" y="228600"/>
                  </a:lnTo>
                  <a:lnTo>
                    <a:pt x="1878045" y="254000"/>
                  </a:lnTo>
                  <a:lnTo>
                    <a:pt x="1916236" y="279400"/>
                  </a:lnTo>
                  <a:lnTo>
                    <a:pt x="1953395" y="304800"/>
                  </a:lnTo>
                  <a:lnTo>
                    <a:pt x="1989484" y="330200"/>
                  </a:lnTo>
                  <a:lnTo>
                    <a:pt x="2024463" y="355600"/>
                  </a:lnTo>
                  <a:lnTo>
                    <a:pt x="2058297" y="381000"/>
                  </a:lnTo>
                  <a:lnTo>
                    <a:pt x="2090946" y="419100"/>
                  </a:lnTo>
                  <a:lnTo>
                    <a:pt x="2122372" y="444500"/>
                  </a:lnTo>
                  <a:lnTo>
                    <a:pt x="2152538" y="482600"/>
                  </a:lnTo>
                  <a:lnTo>
                    <a:pt x="2181406" y="520700"/>
                  </a:lnTo>
                  <a:lnTo>
                    <a:pt x="2208937" y="558800"/>
                  </a:lnTo>
                  <a:lnTo>
                    <a:pt x="2235094" y="596900"/>
                  </a:lnTo>
                  <a:lnTo>
                    <a:pt x="2259839" y="635000"/>
                  </a:lnTo>
                  <a:lnTo>
                    <a:pt x="2283133" y="673100"/>
                  </a:lnTo>
                  <a:lnTo>
                    <a:pt x="2304939" y="711200"/>
                  </a:lnTo>
                  <a:lnTo>
                    <a:pt x="2325219" y="749300"/>
                  </a:lnTo>
                  <a:lnTo>
                    <a:pt x="2343935" y="787400"/>
                  </a:lnTo>
                  <a:lnTo>
                    <a:pt x="2361048" y="838200"/>
                  </a:lnTo>
                  <a:lnTo>
                    <a:pt x="2376521" y="876300"/>
                  </a:lnTo>
                  <a:lnTo>
                    <a:pt x="2390317" y="927100"/>
                  </a:lnTo>
                  <a:lnTo>
                    <a:pt x="2402395" y="965200"/>
                  </a:lnTo>
                  <a:lnTo>
                    <a:pt x="2412720" y="1016000"/>
                  </a:lnTo>
                  <a:lnTo>
                    <a:pt x="2421253" y="1066800"/>
                  </a:lnTo>
                  <a:lnTo>
                    <a:pt x="2427956" y="1104900"/>
                  </a:lnTo>
                  <a:lnTo>
                    <a:pt x="2432790" y="1155700"/>
                  </a:lnTo>
                  <a:lnTo>
                    <a:pt x="2435719" y="1206500"/>
                  </a:lnTo>
                  <a:lnTo>
                    <a:pt x="2436704" y="1257300"/>
                  </a:lnTo>
                  <a:lnTo>
                    <a:pt x="2435719" y="1295400"/>
                  </a:lnTo>
                  <a:lnTo>
                    <a:pt x="2432790" y="1346200"/>
                  </a:lnTo>
                  <a:lnTo>
                    <a:pt x="2427956" y="1397000"/>
                  </a:lnTo>
                  <a:lnTo>
                    <a:pt x="2421253" y="1447800"/>
                  </a:lnTo>
                  <a:lnTo>
                    <a:pt x="2412720" y="1485900"/>
                  </a:lnTo>
                  <a:lnTo>
                    <a:pt x="2402395" y="1536700"/>
                  </a:lnTo>
                  <a:lnTo>
                    <a:pt x="2390317" y="1574800"/>
                  </a:lnTo>
                  <a:lnTo>
                    <a:pt x="2376521" y="1625600"/>
                  </a:lnTo>
                  <a:lnTo>
                    <a:pt x="2361048" y="1663700"/>
                  </a:lnTo>
                  <a:lnTo>
                    <a:pt x="2343935" y="1714500"/>
                  </a:lnTo>
                  <a:lnTo>
                    <a:pt x="2325219" y="1752600"/>
                  </a:lnTo>
                  <a:lnTo>
                    <a:pt x="2304939" y="1790700"/>
                  </a:lnTo>
                  <a:lnTo>
                    <a:pt x="2283133" y="1828800"/>
                  </a:lnTo>
                  <a:lnTo>
                    <a:pt x="2259839" y="1879600"/>
                  </a:lnTo>
                  <a:lnTo>
                    <a:pt x="2235094" y="1917700"/>
                  </a:lnTo>
                  <a:lnTo>
                    <a:pt x="2208937" y="1943100"/>
                  </a:lnTo>
                  <a:lnTo>
                    <a:pt x="2181406" y="1981200"/>
                  </a:lnTo>
                  <a:lnTo>
                    <a:pt x="2152538" y="2019300"/>
                  </a:lnTo>
                  <a:lnTo>
                    <a:pt x="2122372" y="2057400"/>
                  </a:lnTo>
                  <a:lnTo>
                    <a:pt x="2090946" y="2082800"/>
                  </a:lnTo>
                  <a:lnTo>
                    <a:pt x="2058297" y="2120900"/>
                  </a:lnTo>
                  <a:lnTo>
                    <a:pt x="2024463" y="2146300"/>
                  </a:lnTo>
                  <a:lnTo>
                    <a:pt x="1989484" y="2171700"/>
                  </a:lnTo>
                  <a:lnTo>
                    <a:pt x="1953395" y="2209800"/>
                  </a:lnTo>
                  <a:lnTo>
                    <a:pt x="1916236" y="2235200"/>
                  </a:lnTo>
                  <a:lnTo>
                    <a:pt x="1878045" y="2260600"/>
                  </a:lnTo>
                  <a:lnTo>
                    <a:pt x="1838859" y="2273300"/>
                  </a:lnTo>
                  <a:lnTo>
                    <a:pt x="1798716" y="2298700"/>
                  </a:lnTo>
                  <a:lnTo>
                    <a:pt x="1757654" y="2324100"/>
                  </a:lnTo>
                  <a:lnTo>
                    <a:pt x="1715712" y="2336800"/>
                  </a:lnTo>
                  <a:lnTo>
                    <a:pt x="1672928" y="2362200"/>
                  </a:lnTo>
                  <a:lnTo>
                    <a:pt x="1494122" y="2413000"/>
                  </a:lnTo>
                  <a:lnTo>
                    <a:pt x="1447693" y="2413000"/>
                  </a:lnTo>
                  <a:lnTo>
                    <a:pt x="1400650" y="2425700"/>
                  </a:lnTo>
                  <a:lnTo>
                    <a:pt x="1304871" y="2425700"/>
                  </a:lnTo>
                  <a:lnTo>
                    <a:pt x="1256211" y="2438400"/>
                  </a:lnTo>
                  <a:lnTo>
                    <a:pt x="1674795" y="2438400"/>
                  </a:lnTo>
                  <a:lnTo>
                    <a:pt x="1698450" y="2425700"/>
                  </a:lnTo>
                  <a:lnTo>
                    <a:pt x="1745210" y="2413000"/>
                  </a:lnTo>
                  <a:lnTo>
                    <a:pt x="1789627" y="2387600"/>
                  </a:lnTo>
                  <a:lnTo>
                    <a:pt x="1833106" y="2362200"/>
                  </a:lnTo>
                  <a:lnTo>
                    <a:pt x="1875624" y="2349500"/>
                  </a:lnTo>
                  <a:lnTo>
                    <a:pt x="1917160" y="2324100"/>
                  </a:lnTo>
                  <a:lnTo>
                    <a:pt x="1957691" y="2298700"/>
                  </a:lnTo>
                  <a:lnTo>
                    <a:pt x="1997194" y="2260600"/>
                  </a:lnTo>
                  <a:lnTo>
                    <a:pt x="2035647" y="2235200"/>
                  </a:lnTo>
                  <a:lnTo>
                    <a:pt x="2073028" y="2209800"/>
                  </a:lnTo>
                  <a:lnTo>
                    <a:pt x="2109315" y="2171700"/>
                  </a:lnTo>
                  <a:lnTo>
                    <a:pt x="2144484" y="2146300"/>
                  </a:lnTo>
                  <a:lnTo>
                    <a:pt x="2178341" y="2108200"/>
                  </a:lnTo>
                  <a:lnTo>
                    <a:pt x="2210697" y="2070100"/>
                  </a:lnTo>
                  <a:lnTo>
                    <a:pt x="2241536" y="2032000"/>
                  </a:lnTo>
                  <a:lnTo>
                    <a:pt x="2270843" y="1993900"/>
                  </a:lnTo>
                  <a:lnTo>
                    <a:pt x="2298604" y="1955800"/>
                  </a:lnTo>
                  <a:lnTo>
                    <a:pt x="2324802" y="1917700"/>
                  </a:lnTo>
                  <a:lnTo>
                    <a:pt x="2349423" y="1866900"/>
                  </a:lnTo>
                  <a:lnTo>
                    <a:pt x="2372451" y="1828800"/>
                  </a:lnTo>
                  <a:lnTo>
                    <a:pt x="2393872" y="1790700"/>
                  </a:lnTo>
                  <a:lnTo>
                    <a:pt x="2413671" y="1739900"/>
                  </a:lnTo>
                  <a:lnTo>
                    <a:pt x="2432359" y="1689100"/>
                  </a:lnTo>
                  <a:lnTo>
                    <a:pt x="2449103" y="1651000"/>
                  </a:lnTo>
                  <a:lnTo>
                    <a:pt x="2463898" y="1600200"/>
                  </a:lnTo>
                  <a:lnTo>
                    <a:pt x="2476739" y="1549400"/>
                  </a:lnTo>
                  <a:lnTo>
                    <a:pt x="2487619" y="1498600"/>
                  </a:lnTo>
                  <a:lnTo>
                    <a:pt x="2496533" y="1447800"/>
                  </a:lnTo>
                  <a:lnTo>
                    <a:pt x="2503477" y="1397000"/>
                  </a:lnTo>
                  <a:lnTo>
                    <a:pt x="2508443" y="1358900"/>
                  </a:lnTo>
                  <a:lnTo>
                    <a:pt x="2511427" y="1308100"/>
                  </a:lnTo>
                  <a:lnTo>
                    <a:pt x="2512422" y="1257300"/>
                  </a:lnTo>
                  <a:lnTo>
                    <a:pt x="2511427" y="1206500"/>
                  </a:lnTo>
                  <a:lnTo>
                    <a:pt x="2508443" y="1155700"/>
                  </a:lnTo>
                  <a:lnTo>
                    <a:pt x="2503477" y="1104900"/>
                  </a:lnTo>
                  <a:lnTo>
                    <a:pt x="2496533" y="1054100"/>
                  </a:lnTo>
                  <a:lnTo>
                    <a:pt x="2487619" y="1003300"/>
                  </a:lnTo>
                  <a:lnTo>
                    <a:pt x="2476739" y="952500"/>
                  </a:lnTo>
                  <a:lnTo>
                    <a:pt x="2463898" y="901700"/>
                  </a:lnTo>
                  <a:lnTo>
                    <a:pt x="2449103" y="850900"/>
                  </a:lnTo>
                  <a:lnTo>
                    <a:pt x="2432359" y="812800"/>
                  </a:lnTo>
                  <a:lnTo>
                    <a:pt x="2413671" y="762000"/>
                  </a:lnTo>
                  <a:lnTo>
                    <a:pt x="2393872" y="723900"/>
                  </a:lnTo>
                  <a:lnTo>
                    <a:pt x="2372451" y="673100"/>
                  </a:lnTo>
                  <a:lnTo>
                    <a:pt x="2349423" y="635000"/>
                  </a:lnTo>
                  <a:lnTo>
                    <a:pt x="2324802" y="596900"/>
                  </a:lnTo>
                  <a:lnTo>
                    <a:pt x="2298604" y="546100"/>
                  </a:lnTo>
                  <a:lnTo>
                    <a:pt x="2270843" y="508000"/>
                  </a:lnTo>
                  <a:lnTo>
                    <a:pt x="2241536" y="469900"/>
                  </a:lnTo>
                  <a:lnTo>
                    <a:pt x="2210697" y="431800"/>
                  </a:lnTo>
                  <a:lnTo>
                    <a:pt x="2178341" y="393700"/>
                  </a:lnTo>
                  <a:lnTo>
                    <a:pt x="2144484" y="368300"/>
                  </a:lnTo>
                  <a:lnTo>
                    <a:pt x="2109315" y="330200"/>
                  </a:lnTo>
                  <a:lnTo>
                    <a:pt x="2073028" y="292100"/>
                  </a:lnTo>
                  <a:lnTo>
                    <a:pt x="2035647" y="266700"/>
                  </a:lnTo>
                  <a:lnTo>
                    <a:pt x="1997194" y="241300"/>
                  </a:lnTo>
                  <a:lnTo>
                    <a:pt x="1957691" y="215900"/>
                  </a:lnTo>
                  <a:lnTo>
                    <a:pt x="1917160" y="177800"/>
                  </a:lnTo>
                  <a:lnTo>
                    <a:pt x="1875624" y="165100"/>
                  </a:lnTo>
                  <a:lnTo>
                    <a:pt x="1833106" y="139700"/>
                  </a:lnTo>
                  <a:lnTo>
                    <a:pt x="1789627" y="114300"/>
                  </a:lnTo>
                  <a:lnTo>
                    <a:pt x="1745210" y="88900"/>
                  </a:lnTo>
                  <a:lnTo>
                    <a:pt x="1698450" y="76200"/>
                  </a:lnTo>
                  <a:close/>
                </a:path>
                <a:path w="2512695" h="2501900">
                  <a:moveTo>
                    <a:pt x="1407327" y="0"/>
                  </a:moveTo>
                  <a:lnTo>
                    <a:pt x="1105095" y="0"/>
                  </a:lnTo>
                  <a:lnTo>
                    <a:pt x="1006226" y="25400"/>
                  </a:lnTo>
                  <a:lnTo>
                    <a:pt x="1506196" y="25400"/>
                  </a:lnTo>
                  <a:lnTo>
                    <a:pt x="1407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76" name="object 76"/>
            <p:cNvSpPr/>
            <p:nvPr/>
          </p:nvSpPr>
          <p:spPr>
            <a:xfrm>
              <a:off x="13984603" y="8735018"/>
              <a:ext cx="1541145" cy="430530"/>
            </a:xfrm>
            <a:custGeom>
              <a:avLst/>
              <a:gdLst/>
              <a:ahLst/>
              <a:cxnLst/>
              <a:rect l="l" t="t" r="r" b="b"/>
              <a:pathLst>
                <a:path w="1541144" h="430529">
                  <a:moveTo>
                    <a:pt x="1540791" y="0"/>
                  </a:moveTo>
                  <a:lnTo>
                    <a:pt x="0" y="0"/>
                  </a:lnTo>
                  <a:lnTo>
                    <a:pt x="0" y="430140"/>
                  </a:lnTo>
                  <a:lnTo>
                    <a:pt x="1540791" y="430140"/>
                  </a:lnTo>
                  <a:lnTo>
                    <a:pt x="1392952" y="215087"/>
                  </a:lnTo>
                  <a:lnTo>
                    <a:pt x="1540791" y="0"/>
                  </a:lnTo>
                  <a:close/>
                </a:path>
              </a:pathLst>
            </a:custGeom>
            <a:solidFill>
              <a:srgbClr val="EE3D96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77" name="object 77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23170" y="8816059"/>
              <a:ext cx="210195" cy="24658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85715" y="8829962"/>
              <a:ext cx="228811" cy="23878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61750" y="8826905"/>
              <a:ext cx="222150" cy="24379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0773279" y="9075827"/>
              <a:ext cx="1541145" cy="430530"/>
            </a:xfrm>
            <a:custGeom>
              <a:avLst/>
              <a:gdLst/>
              <a:ahLst/>
              <a:cxnLst/>
              <a:rect l="l" t="t" r="r" b="b"/>
              <a:pathLst>
                <a:path w="1541145" h="430529">
                  <a:moveTo>
                    <a:pt x="1540791" y="0"/>
                  </a:moveTo>
                  <a:lnTo>
                    <a:pt x="0" y="0"/>
                  </a:lnTo>
                  <a:lnTo>
                    <a:pt x="0" y="430140"/>
                  </a:lnTo>
                  <a:lnTo>
                    <a:pt x="1540791" y="430140"/>
                  </a:lnTo>
                  <a:lnTo>
                    <a:pt x="1392952" y="215087"/>
                  </a:lnTo>
                  <a:lnTo>
                    <a:pt x="1540791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81" name="object 81"/>
            <p:cNvPicPr/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1725" y="9161604"/>
              <a:ext cx="222967" cy="25211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1213579" y="9191876"/>
              <a:ext cx="810260" cy="205104"/>
            </a:xfrm>
            <a:custGeom>
              <a:avLst/>
              <a:gdLst/>
              <a:ahLst/>
              <a:cxnLst/>
              <a:rect l="l" t="t" r="r" b="b"/>
              <a:pathLst>
                <a:path w="810259" h="205104">
                  <a:moveTo>
                    <a:pt x="236867" y="172745"/>
                  </a:moveTo>
                  <a:lnTo>
                    <a:pt x="139115" y="172745"/>
                  </a:lnTo>
                  <a:lnTo>
                    <a:pt x="139115" y="25425"/>
                  </a:lnTo>
                  <a:lnTo>
                    <a:pt x="139115" y="24155"/>
                  </a:lnTo>
                  <a:lnTo>
                    <a:pt x="210019" y="24155"/>
                  </a:lnTo>
                  <a:lnTo>
                    <a:pt x="210019" y="25425"/>
                  </a:lnTo>
                  <a:lnTo>
                    <a:pt x="217157" y="25425"/>
                  </a:lnTo>
                  <a:lnTo>
                    <a:pt x="217157" y="24155"/>
                  </a:lnTo>
                  <a:lnTo>
                    <a:pt x="217157" y="6375"/>
                  </a:lnTo>
                  <a:lnTo>
                    <a:pt x="217157" y="5105"/>
                  </a:lnTo>
                  <a:lnTo>
                    <a:pt x="212229" y="5105"/>
                  </a:lnTo>
                  <a:lnTo>
                    <a:pt x="212229" y="6375"/>
                  </a:lnTo>
                  <a:lnTo>
                    <a:pt x="24333" y="6375"/>
                  </a:lnTo>
                  <a:lnTo>
                    <a:pt x="24333" y="5105"/>
                  </a:lnTo>
                  <a:lnTo>
                    <a:pt x="18884" y="5105"/>
                  </a:lnTo>
                  <a:lnTo>
                    <a:pt x="18884" y="6375"/>
                  </a:lnTo>
                  <a:lnTo>
                    <a:pt x="18884" y="24155"/>
                  </a:lnTo>
                  <a:lnTo>
                    <a:pt x="18884" y="25425"/>
                  </a:lnTo>
                  <a:lnTo>
                    <a:pt x="25400" y="25425"/>
                  </a:lnTo>
                  <a:lnTo>
                    <a:pt x="25400" y="24155"/>
                  </a:lnTo>
                  <a:lnTo>
                    <a:pt x="97485" y="24155"/>
                  </a:lnTo>
                  <a:lnTo>
                    <a:pt x="97485" y="25425"/>
                  </a:lnTo>
                  <a:lnTo>
                    <a:pt x="97485" y="172745"/>
                  </a:lnTo>
                  <a:lnTo>
                    <a:pt x="0" y="172745"/>
                  </a:lnTo>
                  <a:lnTo>
                    <a:pt x="0" y="190525"/>
                  </a:lnTo>
                  <a:lnTo>
                    <a:pt x="0" y="191795"/>
                  </a:lnTo>
                  <a:lnTo>
                    <a:pt x="29451" y="191795"/>
                  </a:lnTo>
                  <a:lnTo>
                    <a:pt x="29451" y="190525"/>
                  </a:lnTo>
                  <a:lnTo>
                    <a:pt x="207289" y="190525"/>
                  </a:lnTo>
                  <a:lnTo>
                    <a:pt x="207289" y="191795"/>
                  </a:lnTo>
                  <a:lnTo>
                    <a:pt x="236867" y="191795"/>
                  </a:lnTo>
                  <a:lnTo>
                    <a:pt x="236867" y="190525"/>
                  </a:lnTo>
                  <a:lnTo>
                    <a:pt x="236867" y="172745"/>
                  </a:lnTo>
                  <a:close/>
                </a:path>
                <a:path w="810259" h="205104">
                  <a:moveTo>
                    <a:pt x="503085" y="0"/>
                  </a:moveTo>
                  <a:lnTo>
                    <a:pt x="497103" y="292"/>
                  </a:lnTo>
                  <a:lnTo>
                    <a:pt x="298069" y="292"/>
                  </a:lnTo>
                  <a:lnTo>
                    <a:pt x="298069" y="10452"/>
                  </a:lnTo>
                  <a:lnTo>
                    <a:pt x="298272" y="10452"/>
                  </a:lnTo>
                  <a:lnTo>
                    <a:pt x="298272" y="15532"/>
                  </a:lnTo>
                  <a:lnTo>
                    <a:pt x="298323" y="18072"/>
                  </a:lnTo>
                  <a:lnTo>
                    <a:pt x="298373" y="166662"/>
                  </a:lnTo>
                  <a:lnTo>
                    <a:pt x="298373" y="175552"/>
                  </a:lnTo>
                  <a:lnTo>
                    <a:pt x="298297" y="181902"/>
                  </a:lnTo>
                  <a:lnTo>
                    <a:pt x="298183" y="193332"/>
                  </a:lnTo>
                  <a:lnTo>
                    <a:pt x="298094" y="194602"/>
                  </a:lnTo>
                  <a:lnTo>
                    <a:pt x="298069" y="197142"/>
                  </a:lnTo>
                  <a:lnTo>
                    <a:pt x="298005" y="200952"/>
                  </a:lnTo>
                  <a:lnTo>
                    <a:pt x="297929" y="204762"/>
                  </a:lnTo>
                  <a:lnTo>
                    <a:pt x="339255" y="204762"/>
                  </a:lnTo>
                  <a:lnTo>
                    <a:pt x="339255" y="200952"/>
                  </a:lnTo>
                  <a:lnTo>
                    <a:pt x="339153" y="197142"/>
                  </a:lnTo>
                  <a:lnTo>
                    <a:pt x="339039" y="194602"/>
                  </a:lnTo>
                  <a:lnTo>
                    <a:pt x="339013" y="193332"/>
                  </a:lnTo>
                  <a:lnTo>
                    <a:pt x="461733" y="193332"/>
                  </a:lnTo>
                  <a:lnTo>
                    <a:pt x="461733" y="197142"/>
                  </a:lnTo>
                  <a:lnTo>
                    <a:pt x="461581" y="197142"/>
                  </a:lnTo>
                  <a:lnTo>
                    <a:pt x="461581" y="200952"/>
                  </a:lnTo>
                  <a:lnTo>
                    <a:pt x="461441" y="200952"/>
                  </a:lnTo>
                  <a:lnTo>
                    <a:pt x="461441" y="204762"/>
                  </a:lnTo>
                  <a:lnTo>
                    <a:pt x="503047" y="204762"/>
                  </a:lnTo>
                  <a:lnTo>
                    <a:pt x="503047" y="200952"/>
                  </a:lnTo>
                  <a:lnTo>
                    <a:pt x="502983" y="197142"/>
                  </a:lnTo>
                  <a:lnTo>
                    <a:pt x="502907" y="193332"/>
                  </a:lnTo>
                  <a:lnTo>
                    <a:pt x="502793" y="181902"/>
                  </a:lnTo>
                  <a:lnTo>
                    <a:pt x="502691" y="175552"/>
                  </a:lnTo>
                  <a:lnTo>
                    <a:pt x="502754" y="18313"/>
                  </a:lnTo>
                  <a:lnTo>
                    <a:pt x="462013" y="18313"/>
                  </a:lnTo>
                  <a:lnTo>
                    <a:pt x="462013" y="175552"/>
                  </a:lnTo>
                  <a:lnTo>
                    <a:pt x="338721" y="175552"/>
                  </a:lnTo>
                  <a:lnTo>
                    <a:pt x="338721" y="166662"/>
                  </a:lnTo>
                  <a:lnTo>
                    <a:pt x="338721" y="18072"/>
                  </a:lnTo>
                  <a:lnTo>
                    <a:pt x="502780" y="18072"/>
                  </a:lnTo>
                  <a:lnTo>
                    <a:pt x="502780" y="15532"/>
                  </a:lnTo>
                  <a:lnTo>
                    <a:pt x="502843" y="10452"/>
                  </a:lnTo>
                  <a:lnTo>
                    <a:pt x="502996" y="10452"/>
                  </a:lnTo>
                  <a:lnTo>
                    <a:pt x="502996" y="838"/>
                  </a:lnTo>
                  <a:lnTo>
                    <a:pt x="503085" y="0"/>
                  </a:lnTo>
                  <a:close/>
                </a:path>
                <a:path w="810259" h="205104">
                  <a:moveTo>
                    <a:pt x="810158" y="87185"/>
                  </a:moveTo>
                  <a:lnTo>
                    <a:pt x="775093" y="87426"/>
                  </a:lnTo>
                  <a:lnTo>
                    <a:pt x="634657" y="87452"/>
                  </a:lnTo>
                  <a:lnTo>
                    <a:pt x="565797" y="87185"/>
                  </a:lnTo>
                  <a:lnTo>
                    <a:pt x="565797" y="111061"/>
                  </a:lnTo>
                  <a:lnTo>
                    <a:pt x="588264" y="110832"/>
                  </a:lnTo>
                  <a:lnTo>
                    <a:pt x="741286" y="110794"/>
                  </a:lnTo>
                  <a:lnTo>
                    <a:pt x="810158" y="111061"/>
                  </a:lnTo>
                  <a:lnTo>
                    <a:pt x="810158" y="87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83" name="object 83"/>
            <p:cNvSpPr/>
            <p:nvPr/>
          </p:nvSpPr>
          <p:spPr>
            <a:xfrm>
              <a:off x="17516431" y="8669935"/>
              <a:ext cx="1541145" cy="430530"/>
            </a:xfrm>
            <a:custGeom>
              <a:avLst/>
              <a:gdLst/>
              <a:ahLst/>
              <a:cxnLst/>
              <a:rect l="l" t="t" r="r" b="b"/>
              <a:pathLst>
                <a:path w="1541144" h="430529">
                  <a:moveTo>
                    <a:pt x="1540791" y="0"/>
                  </a:moveTo>
                  <a:lnTo>
                    <a:pt x="0" y="0"/>
                  </a:lnTo>
                  <a:lnTo>
                    <a:pt x="0" y="430140"/>
                  </a:lnTo>
                  <a:lnTo>
                    <a:pt x="1540791" y="430140"/>
                  </a:lnTo>
                  <a:lnTo>
                    <a:pt x="1392952" y="215093"/>
                  </a:lnTo>
                  <a:lnTo>
                    <a:pt x="1540791" y="0"/>
                  </a:lnTo>
                  <a:close/>
                </a:path>
              </a:pathLst>
            </a:custGeom>
            <a:solidFill>
              <a:srgbClr val="33A3DC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84" name="object 84"/>
            <p:cNvPicPr/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01581" y="8768758"/>
              <a:ext cx="243520" cy="23379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99523" y="8785967"/>
              <a:ext cx="209900" cy="20797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58029" y="8755696"/>
              <a:ext cx="222961" cy="25212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78602" y="8766249"/>
              <a:ext cx="154935" cy="23629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9649538" y="11720322"/>
              <a:ext cx="410845" cy="548640"/>
            </a:xfrm>
            <a:custGeom>
              <a:avLst/>
              <a:gdLst/>
              <a:ahLst/>
              <a:cxnLst/>
              <a:rect l="l" t="t" r="r" b="b"/>
              <a:pathLst>
                <a:path w="410845" h="548640">
                  <a:moveTo>
                    <a:pt x="52017" y="548439"/>
                  </a:moveTo>
                  <a:lnTo>
                    <a:pt x="0" y="284214"/>
                  </a:lnTo>
                  <a:lnTo>
                    <a:pt x="20013" y="139009"/>
                  </a:lnTo>
                  <a:lnTo>
                    <a:pt x="145677" y="61410"/>
                  </a:lnTo>
                  <a:lnTo>
                    <a:pt x="410608" y="0"/>
                  </a:lnTo>
                </a:path>
              </a:pathLst>
            </a:custGeom>
            <a:ln w="100956">
              <a:solidFill>
                <a:srgbClr val="ED1B2E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89" name="object 89"/>
            <p:cNvSpPr/>
            <p:nvPr/>
          </p:nvSpPr>
          <p:spPr>
            <a:xfrm>
              <a:off x="9965853" y="11619511"/>
              <a:ext cx="225425" cy="229235"/>
            </a:xfrm>
            <a:custGeom>
              <a:avLst/>
              <a:gdLst/>
              <a:ahLst/>
              <a:cxnLst/>
              <a:rect l="l" t="t" r="r" b="b"/>
              <a:pathLst>
                <a:path w="225425" h="229234">
                  <a:moveTo>
                    <a:pt x="0" y="0"/>
                  </a:moveTo>
                  <a:lnTo>
                    <a:pt x="53845" y="229213"/>
                  </a:lnTo>
                  <a:lnTo>
                    <a:pt x="225427" y="67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90" name="object 90"/>
            <p:cNvPicPr/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2398" y="11347727"/>
              <a:ext cx="1144714" cy="116969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73313" y="10540781"/>
              <a:ext cx="1373659" cy="137368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8160048" y="3620047"/>
              <a:ext cx="1176020" cy="488950"/>
            </a:xfrm>
            <a:custGeom>
              <a:avLst/>
              <a:gdLst/>
              <a:ahLst/>
              <a:cxnLst/>
              <a:rect l="l" t="t" r="r" b="b"/>
              <a:pathLst>
                <a:path w="1176019" h="488950">
                  <a:moveTo>
                    <a:pt x="1175721" y="0"/>
                  </a:moveTo>
                  <a:lnTo>
                    <a:pt x="0" y="0"/>
                  </a:lnTo>
                  <a:lnTo>
                    <a:pt x="0" y="488630"/>
                  </a:lnTo>
                  <a:lnTo>
                    <a:pt x="1175721" y="488630"/>
                  </a:lnTo>
                  <a:lnTo>
                    <a:pt x="1007758" y="244311"/>
                  </a:lnTo>
                  <a:lnTo>
                    <a:pt x="1175721" y="0"/>
                  </a:lnTo>
                  <a:close/>
                </a:path>
              </a:pathLst>
            </a:custGeom>
            <a:solidFill>
              <a:srgbClr val="ED1B2E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93" name="object 93"/>
            <p:cNvPicPr/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99093" y="3744354"/>
              <a:ext cx="195753" cy="24673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8547143" y="3744363"/>
              <a:ext cx="532765" cy="247015"/>
            </a:xfrm>
            <a:custGeom>
              <a:avLst/>
              <a:gdLst/>
              <a:ahLst/>
              <a:cxnLst/>
              <a:rect l="l" t="t" r="r" b="b"/>
              <a:pathLst>
                <a:path w="532765" h="247014">
                  <a:moveTo>
                    <a:pt x="187667" y="204825"/>
                  </a:moveTo>
                  <a:lnTo>
                    <a:pt x="49834" y="204825"/>
                  </a:lnTo>
                  <a:lnTo>
                    <a:pt x="49834" y="137515"/>
                  </a:lnTo>
                  <a:lnTo>
                    <a:pt x="173697" y="137515"/>
                  </a:lnTo>
                  <a:lnTo>
                    <a:pt x="173697" y="96875"/>
                  </a:lnTo>
                  <a:lnTo>
                    <a:pt x="49834" y="96875"/>
                  </a:lnTo>
                  <a:lnTo>
                    <a:pt x="49834" y="42265"/>
                  </a:lnTo>
                  <a:lnTo>
                    <a:pt x="182956" y="42265"/>
                  </a:lnTo>
                  <a:lnTo>
                    <a:pt x="182956" y="355"/>
                  </a:lnTo>
                  <a:lnTo>
                    <a:pt x="0" y="355"/>
                  </a:lnTo>
                  <a:lnTo>
                    <a:pt x="0" y="42265"/>
                  </a:lnTo>
                  <a:lnTo>
                    <a:pt x="0" y="96875"/>
                  </a:lnTo>
                  <a:lnTo>
                    <a:pt x="0" y="137515"/>
                  </a:lnTo>
                  <a:lnTo>
                    <a:pt x="0" y="204825"/>
                  </a:lnTo>
                  <a:lnTo>
                    <a:pt x="0" y="246735"/>
                  </a:lnTo>
                  <a:lnTo>
                    <a:pt x="187667" y="246735"/>
                  </a:lnTo>
                  <a:lnTo>
                    <a:pt x="187667" y="204825"/>
                  </a:lnTo>
                  <a:close/>
                </a:path>
                <a:path w="532765" h="247014">
                  <a:moveTo>
                    <a:pt x="532561" y="0"/>
                  </a:moveTo>
                  <a:lnTo>
                    <a:pt x="482409" y="0"/>
                  </a:lnTo>
                  <a:lnTo>
                    <a:pt x="444550" y="172351"/>
                  </a:lnTo>
                  <a:lnTo>
                    <a:pt x="401294" y="0"/>
                  </a:lnTo>
                  <a:lnTo>
                    <a:pt x="342036" y="0"/>
                  </a:lnTo>
                  <a:lnTo>
                    <a:pt x="296926" y="169468"/>
                  </a:lnTo>
                  <a:lnTo>
                    <a:pt x="259740" y="0"/>
                  </a:lnTo>
                  <a:lnTo>
                    <a:pt x="208737" y="0"/>
                  </a:lnTo>
                  <a:lnTo>
                    <a:pt x="267652" y="246735"/>
                  </a:lnTo>
                  <a:lnTo>
                    <a:pt x="321678" y="246735"/>
                  </a:lnTo>
                  <a:lnTo>
                    <a:pt x="370649" y="62268"/>
                  </a:lnTo>
                  <a:lnTo>
                    <a:pt x="419811" y="246735"/>
                  </a:lnTo>
                  <a:lnTo>
                    <a:pt x="472643" y="246735"/>
                  </a:lnTo>
                  <a:lnTo>
                    <a:pt x="532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sp>
        <p:nvSpPr>
          <p:cNvPr id="96" name="角丸四角形 4">
            <a:extLst>
              <a:ext uri="{FF2B5EF4-FFF2-40B4-BE49-F238E27FC236}">
                <a16:creationId xmlns:a16="http://schemas.microsoft.com/office/drawing/2014/main" id="{CA32685D-8259-EF56-8033-ABA2DD4060C5}"/>
              </a:ext>
            </a:extLst>
          </p:cNvPr>
          <p:cNvSpPr/>
          <p:nvPr/>
        </p:nvSpPr>
        <p:spPr>
          <a:xfrm>
            <a:off x="7541620" y="6222352"/>
            <a:ext cx="2765981" cy="11033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DeloscummaLuminousRanger_A4POP_ppt</dc:title>
  <dc:creator>飯塚 雅子</dc:creator>
  <cp:lastModifiedBy>Iizuka Masako (飯塚  雅子)</cp:lastModifiedBy>
  <cp:revision>1</cp:revision>
  <dcterms:created xsi:type="dcterms:W3CDTF">2023-04-11T01:45:22Z</dcterms:created>
  <dcterms:modified xsi:type="dcterms:W3CDTF">2023-04-24T01:42:36Z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2023-04-11T00:00:00Z</vt:filetime>
  </property>
</Properties>
</file>