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4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1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4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1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09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82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69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40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93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6B17F-69BF-42F5-AFE2-5A04E7BAD32B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3CAA0D-16F3-4F1C-AE6A-129EE4929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82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alibrachoa_pocket_PPT">
            <a:extLst>
              <a:ext uri="{FF2B5EF4-FFF2-40B4-BE49-F238E27FC236}">
                <a16:creationId xmlns:a16="http://schemas.microsoft.com/office/drawing/2014/main" id="{56C326E4-24EE-5FC9-E8D7-BC0FF2114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32716" y="575667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6505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2</cp:revision>
  <dcterms:created xsi:type="dcterms:W3CDTF">2024-04-22T04:02:33Z</dcterms:created>
  <dcterms:modified xsi:type="dcterms:W3CDTF">2024-04-25T01:27:03Z</dcterms:modified>
</cp:coreProperties>
</file>