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57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4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6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52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4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63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3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36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25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73A39-C999-4A1F-876F-3D5F282DD355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FDBEF-1C73-4B60-8E4C-14FA88DA3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4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hrurbs_PPT">
            <a:extLst>
              <a:ext uri="{FF2B5EF4-FFF2-40B4-BE49-F238E27FC236}">
                <a16:creationId xmlns:a16="http://schemas.microsoft.com/office/drawing/2014/main" id="{2B8B4FB3-25E0-B290-DDB7-955ABE2BE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34396" y="568784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22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2024-04-25T01:09:50Z</dcterms:created>
  <dcterms:modified xsi:type="dcterms:W3CDTF">2024-04-25T01:10:20Z</dcterms:modified>
</cp:coreProperties>
</file>