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05" y="77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272E470-FC76-869C-7BBF-7A3C91CDB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632700" y="6142831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Ikemoto Kaori (池本  香織)</cp:lastModifiedBy>
  <cp:revision>22</cp:revision>
  <dcterms:created xsi:type="dcterms:W3CDTF">2023-04-21T01:37:58Z</dcterms:created>
  <dcterms:modified xsi:type="dcterms:W3CDTF">2025-08-25T02:52:41Z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