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1263"/>
  <p:notesSz cx="18288000" cy="12934950"/>
  <p:defaultTextStyle>
    <a:defPPr>
      <a:defRPr lang="ja-JP"/>
    </a:defPPr>
    <a:lvl1pPr marL="0" algn="l" defTabSz="534558" rtl="0" eaLnBrk="1" latinLnBrk="0" hangingPunct="1">
      <a:defRPr kumimoji="1" sz="1052" kern="1200">
        <a:solidFill>
          <a:schemeClr val="tx1"/>
        </a:solidFill>
        <a:latin typeface="+mn-lt"/>
        <a:ea typeface="+mn-ea"/>
        <a:cs typeface="+mn-cs"/>
      </a:defRPr>
    </a:lvl1pPr>
    <a:lvl2pPr marL="267279" algn="l" defTabSz="534558" rtl="0" eaLnBrk="1" latinLnBrk="0" hangingPunct="1">
      <a:defRPr kumimoji="1" sz="1052" kern="1200">
        <a:solidFill>
          <a:schemeClr val="tx1"/>
        </a:solidFill>
        <a:latin typeface="+mn-lt"/>
        <a:ea typeface="+mn-ea"/>
        <a:cs typeface="+mn-cs"/>
      </a:defRPr>
    </a:lvl2pPr>
    <a:lvl3pPr marL="534558" algn="l" defTabSz="534558" rtl="0" eaLnBrk="1" latinLnBrk="0" hangingPunct="1">
      <a:defRPr kumimoji="1" sz="1052" kern="1200">
        <a:solidFill>
          <a:schemeClr val="tx1"/>
        </a:solidFill>
        <a:latin typeface="+mn-lt"/>
        <a:ea typeface="+mn-ea"/>
        <a:cs typeface="+mn-cs"/>
      </a:defRPr>
    </a:lvl3pPr>
    <a:lvl4pPr marL="801837" algn="l" defTabSz="534558" rtl="0" eaLnBrk="1" latinLnBrk="0" hangingPunct="1">
      <a:defRPr kumimoji="1" sz="1052" kern="1200">
        <a:solidFill>
          <a:schemeClr val="tx1"/>
        </a:solidFill>
        <a:latin typeface="+mn-lt"/>
        <a:ea typeface="+mn-ea"/>
        <a:cs typeface="+mn-cs"/>
      </a:defRPr>
    </a:lvl4pPr>
    <a:lvl5pPr marL="1069116" algn="l" defTabSz="534558" rtl="0" eaLnBrk="1" latinLnBrk="0" hangingPunct="1">
      <a:defRPr kumimoji="1" sz="1052" kern="1200">
        <a:solidFill>
          <a:schemeClr val="tx1"/>
        </a:solidFill>
        <a:latin typeface="+mn-lt"/>
        <a:ea typeface="+mn-ea"/>
        <a:cs typeface="+mn-cs"/>
      </a:defRPr>
    </a:lvl5pPr>
    <a:lvl6pPr marL="1336396" algn="l" defTabSz="534558" rtl="0" eaLnBrk="1" latinLnBrk="0" hangingPunct="1">
      <a:defRPr kumimoji="1" sz="1052" kern="1200">
        <a:solidFill>
          <a:schemeClr val="tx1"/>
        </a:solidFill>
        <a:latin typeface="+mn-lt"/>
        <a:ea typeface="+mn-ea"/>
        <a:cs typeface="+mn-cs"/>
      </a:defRPr>
    </a:lvl6pPr>
    <a:lvl7pPr marL="1603675" algn="l" defTabSz="534558" rtl="0" eaLnBrk="1" latinLnBrk="0" hangingPunct="1">
      <a:defRPr kumimoji="1" sz="1052" kern="1200">
        <a:solidFill>
          <a:schemeClr val="tx1"/>
        </a:solidFill>
        <a:latin typeface="+mn-lt"/>
        <a:ea typeface="+mn-ea"/>
        <a:cs typeface="+mn-cs"/>
      </a:defRPr>
    </a:lvl7pPr>
    <a:lvl8pPr marL="1870954" algn="l" defTabSz="534558" rtl="0" eaLnBrk="1" latinLnBrk="0" hangingPunct="1">
      <a:defRPr kumimoji="1" sz="1052" kern="1200">
        <a:solidFill>
          <a:schemeClr val="tx1"/>
        </a:solidFill>
        <a:latin typeface="+mn-lt"/>
        <a:ea typeface="+mn-ea"/>
        <a:cs typeface="+mn-cs"/>
      </a:defRPr>
    </a:lvl8pPr>
    <a:lvl9pPr marL="2138233" algn="l" defTabSz="534558" rtl="0" eaLnBrk="1" latinLnBrk="0" hangingPunct="1">
      <a:defRPr kumimoji="1" sz="105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4" userDrawn="1">
          <p15:clr>
            <a:srgbClr val="A4A3A4"/>
          </p15:clr>
        </p15:guide>
        <p15:guide id="2" pos="12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1684"/>
        <p:guide pos="12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3991"/>
            <a:ext cx="908939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4308"/>
            <a:ext cx="74853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090"/>
            <a:ext cx="46516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090"/>
            <a:ext cx="46516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451"/>
            <a:ext cx="96240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090"/>
            <a:ext cx="96240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1975"/>
            <a:ext cx="3421888" cy="1619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1975"/>
            <a:ext cx="2459482" cy="1619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9" y="7031975"/>
            <a:ext cx="2459482" cy="1619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67279">
        <a:defRPr>
          <a:latin typeface="+mn-lt"/>
          <a:ea typeface="+mn-ea"/>
          <a:cs typeface="+mn-cs"/>
        </a:defRPr>
      </a:lvl2pPr>
      <a:lvl3pPr marL="534558">
        <a:defRPr>
          <a:latin typeface="+mn-lt"/>
          <a:ea typeface="+mn-ea"/>
          <a:cs typeface="+mn-cs"/>
        </a:defRPr>
      </a:lvl3pPr>
      <a:lvl4pPr marL="801837">
        <a:defRPr>
          <a:latin typeface="+mn-lt"/>
          <a:ea typeface="+mn-ea"/>
          <a:cs typeface="+mn-cs"/>
        </a:defRPr>
      </a:lvl4pPr>
      <a:lvl5pPr marL="1069116">
        <a:defRPr>
          <a:latin typeface="+mn-lt"/>
          <a:ea typeface="+mn-ea"/>
          <a:cs typeface="+mn-cs"/>
        </a:defRPr>
      </a:lvl5pPr>
      <a:lvl6pPr marL="1336396">
        <a:defRPr>
          <a:latin typeface="+mn-lt"/>
          <a:ea typeface="+mn-ea"/>
          <a:cs typeface="+mn-cs"/>
        </a:defRPr>
      </a:lvl6pPr>
      <a:lvl7pPr marL="1603675">
        <a:defRPr>
          <a:latin typeface="+mn-lt"/>
          <a:ea typeface="+mn-ea"/>
          <a:cs typeface="+mn-cs"/>
        </a:defRPr>
      </a:lvl7pPr>
      <a:lvl8pPr marL="1870954">
        <a:defRPr>
          <a:latin typeface="+mn-lt"/>
          <a:ea typeface="+mn-ea"/>
          <a:cs typeface="+mn-cs"/>
        </a:defRPr>
      </a:lvl8pPr>
      <a:lvl9pPr marL="2138233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67279">
        <a:defRPr>
          <a:latin typeface="+mn-lt"/>
          <a:ea typeface="+mn-ea"/>
          <a:cs typeface="+mn-cs"/>
        </a:defRPr>
      </a:lvl2pPr>
      <a:lvl3pPr marL="534558">
        <a:defRPr>
          <a:latin typeface="+mn-lt"/>
          <a:ea typeface="+mn-ea"/>
          <a:cs typeface="+mn-cs"/>
        </a:defRPr>
      </a:lvl3pPr>
      <a:lvl4pPr marL="801837">
        <a:defRPr>
          <a:latin typeface="+mn-lt"/>
          <a:ea typeface="+mn-ea"/>
          <a:cs typeface="+mn-cs"/>
        </a:defRPr>
      </a:lvl4pPr>
      <a:lvl5pPr marL="1069116">
        <a:defRPr>
          <a:latin typeface="+mn-lt"/>
          <a:ea typeface="+mn-ea"/>
          <a:cs typeface="+mn-cs"/>
        </a:defRPr>
      </a:lvl5pPr>
      <a:lvl6pPr marL="1336396">
        <a:defRPr>
          <a:latin typeface="+mn-lt"/>
          <a:ea typeface="+mn-ea"/>
          <a:cs typeface="+mn-cs"/>
        </a:defRPr>
      </a:lvl6pPr>
      <a:lvl7pPr marL="1603675">
        <a:defRPr>
          <a:latin typeface="+mn-lt"/>
          <a:ea typeface="+mn-ea"/>
          <a:cs typeface="+mn-cs"/>
        </a:defRPr>
      </a:lvl7pPr>
      <a:lvl8pPr marL="1870954">
        <a:defRPr>
          <a:latin typeface="+mn-lt"/>
          <a:ea typeface="+mn-ea"/>
          <a:cs typeface="+mn-cs"/>
        </a:defRPr>
      </a:lvl8pPr>
      <a:lvl9pPr marL="2138233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jpeg"/><Relationship Id="rId39" Type="http://schemas.openxmlformats.org/officeDocument/2006/relationships/image" Target="../media/image38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47" Type="http://schemas.openxmlformats.org/officeDocument/2006/relationships/image" Target="../media/image46.png"/><Relationship Id="rId50" Type="http://schemas.openxmlformats.org/officeDocument/2006/relationships/image" Target="../media/image49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9" Type="http://schemas.openxmlformats.org/officeDocument/2006/relationships/image" Target="../media/image28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53" Type="http://schemas.openxmlformats.org/officeDocument/2006/relationships/image" Target="../media/image52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4" Type="http://schemas.openxmlformats.org/officeDocument/2006/relationships/image" Target="../media/image43.png"/><Relationship Id="rId52" Type="http://schemas.openxmlformats.org/officeDocument/2006/relationships/image" Target="../media/image51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jpe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png"/><Relationship Id="rId8" Type="http://schemas.openxmlformats.org/officeDocument/2006/relationships/image" Target="../media/image7.png"/><Relationship Id="rId51" Type="http://schemas.openxmlformats.org/officeDocument/2006/relationships/image" Target="../media/image50.png"/><Relationship Id="rId3" Type="http://schemas.openxmlformats.org/officeDocument/2006/relationships/image" Target="../media/image2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jpe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46" Type="http://schemas.openxmlformats.org/officeDocument/2006/relationships/image" Target="../media/image45.png"/><Relationship Id="rId20" Type="http://schemas.openxmlformats.org/officeDocument/2006/relationships/image" Target="../media/image19.png"/><Relationship Id="rId41" Type="http://schemas.openxmlformats.org/officeDocument/2006/relationships/image" Target="../media/image40.png"/><Relationship Id="rId54" Type="http://schemas.openxmlformats.org/officeDocument/2006/relationships/image" Target="../media/image5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49" Type="http://schemas.openxmlformats.org/officeDocument/2006/relationships/image" Target="../media/image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96" y="5160183"/>
            <a:ext cx="10692301" cy="2400895"/>
            <a:chOff x="203" y="8827456"/>
            <a:chExt cx="18291175" cy="4107179"/>
          </a:xfrm>
        </p:grpSpPr>
        <p:sp>
          <p:nvSpPr>
            <p:cNvPr id="3" name="object 3"/>
            <p:cNvSpPr/>
            <p:nvPr/>
          </p:nvSpPr>
          <p:spPr>
            <a:xfrm>
              <a:off x="203" y="10309883"/>
              <a:ext cx="18288000" cy="2621280"/>
            </a:xfrm>
            <a:custGeom>
              <a:avLst/>
              <a:gdLst/>
              <a:ahLst/>
              <a:cxnLst/>
              <a:rect l="l" t="t" r="r" b="b"/>
              <a:pathLst>
                <a:path w="18288000" h="2621279">
                  <a:moveTo>
                    <a:pt x="0" y="0"/>
                  </a:moveTo>
                  <a:lnTo>
                    <a:pt x="0" y="2620862"/>
                  </a:lnTo>
                  <a:lnTo>
                    <a:pt x="18287593" y="2620862"/>
                  </a:lnTo>
                  <a:lnTo>
                    <a:pt x="18287593" y="38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7A0C3"/>
            </a:solidFill>
          </p:spPr>
          <p:txBody>
            <a:bodyPr wrap="square" lIns="0" tIns="0" rIns="0" bIns="0" rtlCol="0"/>
            <a:lstStyle/>
            <a:p>
              <a:endParaRPr sz="615"/>
            </a:p>
          </p:txBody>
        </p:sp>
        <p:pic>
          <p:nvPicPr>
            <p:cNvPr id="4" name="object 4"/>
            <p:cNvPicPr/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944688" y="8827456"/>
              <a:ext cx="6346486" cy="317850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25416" y="9443921"/>
              <a:ext cx="5413089" cy="3490202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78" y="122868"/>
            <a:ext cx="3059038" cy="240587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78" y="6289027"/>
            <a:ext cx="2268813" cy="1271752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2797142" y="7548511"/>
            <a:ext cx="38233" cy="10393"/>
          </a:xfrm>
          <a:custGeom>
            <a:avLst/>
            <a:gdLst/>
            <a:ahLst/>
            <a:cxnLst/>
            <a:rect l="l" t="t" r="r" b="b"/>
            <a:pathLst>
              <a:path w="65404" h="17779">
                <a:moveTo>
                  <a:pt x="45056" y="0"/>
                </a:moveTo>
                <a:lnTo>
                  <a:pt x="39252" y="419"/>
                </a:lnTo>
                <a:lnTo>
                  <a:pt x="17853" y="7721"/>
                </a:lnTo>
                <a:lnTo>
                  <a:pt x="0" y="17608"/>
                </a:lnTo>
                <a:lnTo>
                  <a:pt x="65102" y="17608"/>
                </a:lnTo>
                <a:lnTo>
                  <a:pt x="45056" y="0"/>
                </a:lnTo>
                <a:close/>
              </a:path>
            </a:pathLst>
          </a:custGeom>
          <a:solidFill>
            <a:srgbClr val="242122">
              <a:alpha val="11999"/>
            </a:srgbClr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grpSp>
        <p:nvGrpSpPr>
          <p:cNvPr id="9" name="object 9"/>
          <p:cNvGrpSpPr/>
          <p:nvPr/>
        </p:nvGrpSpPr>
        <p:grpSpPr>
          <a:xfrm>
            <a:off x="1597" y="1011320"/>
            <a:ext cx="6422062" cy="6367125"/>
            <a:chOff x="203" y="1730051"/>
            <a:chExt cx="10986135" cy="10892155"/>
          </a:xfrm>
        </p:grpSpPr>
        <p:pic>
          <p:nvPicPr>
            <p:cNvPr id="10" name="object 10"/>
            <p:cNvPicPr/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12225" y="6350414"/>
              <a:ext cx="4597450" cy="4445000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95093" y="6731414"/>
              <a:ext cx="76809" cy="19050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46815" y="6858414"/>
              <a:ext cx="53648" cy="6350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246450" y="6744114"/>
              <a:ext cx="24282" cy="88900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871660" y="6744114"/>
              <a:ext cx="17881" cy="50800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43453" y="6579014"/>
              <a:ext cx="133019" cy="139700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41418" y="6617114"/>
              <a:ext cx="92417" cy="11430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967056" y="6540914"/>
              <a:ext cx="59880" cy="63500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03" y="1939594"/>
              <a:ext cx="10109372" cy="6489700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7839321" y="2952792"/>
              <a:ext cx="465455" cy="394970"/>
            </a:xfrm>
            <a:custGeom>
              <a:avLst/>
              <a:gdLst/>
              <a:ahLst/>
              <a:cxnLst/>
              <a:rect l="l" t="t" r="r" b="b"/>
              <a:pathLst>
                <a:path w="465454" h="394970">
                  <a:moveTo>
                    <a:pt x="50018" y="0"/>
                  </a:moveTo>
                  <a:lnTo>
                    <a:pt x="15890" y="36111"/>
                  </a:lnTo>
                  <a:lnTo>
                    <a:pt x="9856" y="109267"/>
                  </a:lnTo>
                  <a:lnTo>
                    <a:pt x="0" y="250782"/>
                  </a:lnTo>
                  <a:lnTo>
                    <a:pt x="12295" y="295454"/>
                  </a:lnTo>
                  <a:lnTo>
                    <a:pt x="21254" y="330721"/>
                  </a:lnTo>
                  <a:lnTo>
                    <a:pt x="26390" y="356319"/>
                  </a:lnTo>
                  <a:lnTo>
                    <a:pt x="29614" y="368463"/>
                  </a:lnTo>
                  <a:lnTo>
                    <a:pt x="43181" y="372511"/>
                  </a:lnTo>
                  <a:lnTo>
                    <a:pt x="78334" y="368463"/>
                  </a:lnTo>
                  <a:lnTo>
                    <a:pt x="146316" y="356319"/>
                  </a:lnTo>
                  <a:lnTo>
                    <a:pt x="254253" y="394698"/>
                  </a:lnTo>
                  <a:lnTo>
                    <a:pt x="299821" y="365920"/>
                  </a:lnTo>
                  <a:lnTo>
                    <a:pt x="381674" y="277173"/>
                  </a:lnTo>
                  <a:lnTo>
                    <a:pt x="438454" y="214133"/>
                  </a:lnTo>
                  <a:lnTo>
                    <a:pt x="465327" y="181224"/>
                  </a:lnTo>
                  <a:lnTo>
                    <a:pt x="450956" y="158373"/>
                  </a:lnTo>
                  <a:lnTo>
                    <a:pt x="414247" y="112380"/>
                  </a:lnTo>
                  <a:lnTo>
                    <a:pt x="369134" y="59822"/>
                  </a:lnTo>
                  <a:lnTo>
                    <a:pt x="329549" y="17279"/>
                  </a:lnTo>
                  <a:lnTo>
                    <a:pt x="309422" y="1329"/>
                  </a:lnTo>
                  <a:lnTo>
                    <a:pt x="285789" y="2663"/>
                  </a:lnTo>
                  <a:lnTo>
                    <a:pt x="233907" y="2398"/>
                  </a:lnTo>
                  <a:lnTo>
                    <a:pt x="101897" y="267"/>
                  </a:lnTo>
                  <a:lnTo>
                    <a:pt x="5001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615"/>
            </a:p>
          </p:txBody>
        </p:sp>
        <p:pic>
          <p:nvPicPr>
            <p:cNvPr id="20" name="object 20"/>
            <p:cNvPicPr/>
            <p:nvPr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6176" y="7962658"/>
              <a:ext cx="5101069" cy="4621022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546173" y="7962657"/>
              <a:ext cx="5101590" cy="4621530"/>
            </a:xfrm>
            <a:custGeom>
              <a:avLst/>
              <a:gdLst/>
              <a:ahLst/>
              <a:cxnLst/>
              <a:rect l="l" t="t" r="r" b="b"/>
              <a:pathLst>
                <a:path w="5101590" h="4621530">
                  <a:moveTo>
                    <a:pt x="716356" y="4621022"/>
                  </a:moveTo>
                  <a:lnTo>
                    <a:pt x="5101069" y="3792893"/>
                  </a:lnTo>
                  <a:lnTo>
                    <a:pt x="4384713" y="0"/>
                  </a:lnTo>
                  <a:lnTo>
                    <a:pt x="0" y="828128"/>
                  </a:lnTo>
                  <a:lnTo>
                    <a:pt x="716356" y="4621022"/>
                  </a:lnTo>
                  <a:close/>
                </a:path>
              </a:pathLst>
            </a:custGeom>
            <a:ln w="76199">
              <a:solidFill>
                <a:srgbClr val="E8CDDF"/>
              </a:solidFill>
            </a:ln>
          </p:spPr>
          <p:txBody>
            <a:bodyPr wrap="square" lIns="0" tIns="0" rIns="0" bIns="0" rtlCol="0"/>
            <a:lstStyle/>
            <a:p>
              <a:endParaRPr sz="615"/>
            </a:p>
          </p:txBody>
        </p:sp>
        <p:sp>
          <p:nvSpPr>
            <p:cNvPr id="22" name="object 22"/>
            <p:cNvSpPr/>
            <p:nvPr/>
          </p:nvSpPr>
          <p:spPr>
            <a:xfrm>
              <a:off x="768121" y="1730056"/>
              <a:ext cx="5197475" cy="1299845"/>
            </a:xfrm>
            <a:custGeom>
              <a:avLst/>
              <a:gdLst/>
              <a:ahLst/>
              <a:cxnLst/>
              <a:rect l="l" t="t" r="r" b="b"/>
              <a:pathLst>
                <a:path w="5197475" h="1299845">
                  <a:moveTo>
                    <a:pt x="334848" y="1267079"/>
                  </a:moveTo>
                  <a:lnTo>
                    <a:pt x="334391" y="1265466"/>
                  </a:lnTo>
                  <a:lnTo>
                    <a:pt x="332613" y="1263142"/>
                  </a:lnTo>
                  <a:lnTo>
                    <a:pt x="319151" y="1253172"/>
                  </a:lnTo>
                  <a:lnTo>
                    <a:pt x="307086" y="1245920"/>
                  </a:lnTo>
                  <a:lnTo>
                    <a:pt x="304952" y="1241005"/>
                  </a:lnTo>
                  <a:lnTo>
                    <a:pt x="307022" y="1229550"/>
                  </a:lnTo>
                  <a:lnTo>
                    <a:pt x="302374" y="1222095"/>
                  </a:lnTo>
                  <a:lnTo>
                    <a:pt x="303364" y="1217244"/>
                  </a:lnTo>
                  <a:lnTo>
                    <a:pt x="308698" y="1209446"/>
                  </a:lnTo>
                  <a:lnTo>
                    <a:pt x="308864" y="1206373"/>
                  </a:lnTo>
                  <a:lnTo>
                    <a:pt x="303809" y="1201267"/>
                  </a:lnTo>
                  <a:lnTo>
                    <a:pt x="302742" y="1198181"/>
                  </a:lnTo>
                  <a:lnTo>
                    <a:pt x="262255" y="1178966"/>
                  </a:lnTo>
                  <a:lnTo>
                    <a:pt x="256590" y="1179004"/>
                  </a:lnTo>
                  <a:lnTo>
                    <a:pt x="244068" y="1179614"/>
                  </a:lnTo>
                  <a:lnTo>
                    <a:pt x="256997" y="1168628"/>
                  </a:lnTo>
                  <a:lnTo>
                    <a:pt x="267957" y="1156538"/>
                  </a:lnTo>
                  <a:lnTo>
                    <a:pt x="276872" y="1143114"/>
                  </a:lnTo>
                  <a:lnTo>
                    <a:pt x="283629" y="1128102"/>
                  </a:lnTo>
                  <a:lnTo>
                    <a:pt x="285686" y="1122337"/>
                  </a:lnTo>
                  <a:lnTo>
                    <a:pt x="288112" y="1117473"/>
                  </a:lnTo>
                  <a:lnTo>
                    <a:pt x="285623" y="1106589"/>
                  </a:lnTo>
                  <a:lnTo>
                    <a:pt x="287274" y="1101077"/>
                  </a:lnTo>
                  <a:lnTo>
                    <a:pt x="285381" y="1097102"/>
                  </a:lnTo>
                  <a:lnTo>
                    <a:pt x="283083" y="1090345"/>
                  </a:lnTo>
                  <a:lnTo>
                    <a:pt x="280898" y="1076439"/>
                  </a:lnTo>
                  <a:lnTo>
                    <a:pt x="279222" y="1069594"/>
                  </a:lnTo>
                  <a:lnTo>
                    <a:pt x="277266" y="1063891"/>
                  </a:lnTo>
                  <a:lnTo>
                    <a:pt x="277571" y="1057427"/>
                  </a:lnTo>
                  <a:lnTo>
                    <a:pt x="273215" y="1050213"/>
                  </a:lnTo>
                  <a:lnTo>
                    <a:pt x="273126" y="1048080"/>
                  </a:lnTo>
                  <a:lnTo>
                    <a:pt x="273685" y="1043114"/>
                  </a:lnTo>
                  <a:lnTo>
                    <a:pt x="270713" y="1038161"/>
                  </a:lnTo>
                  <a:lnTo>
                    <a:pt x="270611" y="1034211"/>
                  </a:lnTo>
                  <a:lnTo>
                    <a:pt x="271208" y="1026223"/>
                  </a:lnTo>
                  <a:lnTo>
                    <a:pt x="271297" y="1022286"/>
                  </a:lnTo>
                  <a:lnTo>
                    <a:pt x="268262" y="1017054"/>
                  </a:lnTo>
                  <a:lnTo>
                    <a:pt x="267576" y="1008570"/>
                  </a:lnTo>
                  <a:lnTo>
                    <a:pt x="258927" y="999490"/>
                  </a:lnTo>
                  <a:lnTo>
                    <a:pt x="220395" y="1017130"/>
                  </a:lnTo>
                  <a:lnTo>
                    <a:pt x="178816" y="1062062"/>
                  </a:lnTo>
                  <a:lnTo>
                    <a:pt x="152666" y="1110195"/>
                  </a:lnTo>
                  <a:lnTo>
                    <a:pt x="134988" y="1158252"/>
                  </a:lnTo>
                  <a:lnTo>
                    <a:pt x="127558" y="1184922"/>
                  </a:lnTo>
                  <a:lnTo>
                    <a:pt x="125158" y="1185672"/>
                  </a:lnTo>
                  <a:lnTo>
                    <a:pt x="117754" y="1185799"/>
                  </a:lnTo>
                  <a:lnTo>
                    <a:pt x="118656" y="1182814"/>
                  </a:lnTo>
                  <a:lnTo>
                    <a:pt x="118300" y="1180846"/>
                  </a:lnTo>
                  <a:lnTo>
                    <a:pt x="96901" y="1137412"/>
                  </a:lnTo>
                  <a:lnTo>
                    <a:pt x="39306" y="1080109"/>
                  </a:lnTo>
                  <a:lnTo>
                    <a:pt x="25882" y="1066025"/>
                  </a:lnTo>
                  <a:lnTo>
                    <a:pt x="20091" y="1060729"/>
                  </a:lnTo>
                  <a:lnTo>
                    <a:pt x="13817" y="1056043"/>
                  </a:lnTo>
                  <a:lnTo>
                    <a:pt x="6908" y="1052131"/>
                  </a:lnTo>
                  <a:lnTo>
                    <a:pt x="4406" y="1052817"/>
                  </a:lnTo>
                  <a:lnTo>
                    <a:pt x="1397" y="1056360"/>
                  </a:lnTo>
                  <a:lnTo>
                    <a:pt x="342" y="1060538"/>
                  </a:lnTo>
                  <a:lnTo>
                    <a:pt x="0" y="1069136"/>
                  </a:lnTo>
                  <a:lnTo>
                    <a:pt x="850" y="1073048"/>
                  </a:lnTo>
                  <a:lnTo>
                    <a:pt x="1117" y="1077010"/>
                  </a:lnTo>
                  <a:lnTo>
                    <a:pt x="28473" y="1138961"/>
                  </a:lnTo>
                  <a:lnTo>
                    <a:pt x="63246" y="1194854"/>
                  </a:lnTo>
                  <a:lnTo>
                    <a:pt x="86702" y="1227569"/>
                  </a:lnTo>
                  <a:lnTo>
                    <a:pt x="95745" y="1239189"/>
                  </a:lnTo>
                  <a:lnTo>
                    <a:pt x="92837" y="1240332"/>
                  </a:lnTo>
                  <a:lnTo>
                    <a:pt x="79946" y="1228471"/>
                  </a:lnTo>
                  <a:lnTo>
                    <a:pt x="68427" y="1217561"/>
                  </a:lnTo>
                  <a:lnTo>
                    <a:pt x="59372" y="1212253"/>
                  </a:lnTo>
                  <a:lnTo>
                    <a:pt x="57162" y="1211173"/>
                  </a:lnTo>
                  <a:lnTo>
                    <a:pt x="53263" y="1212646"/>
                  </a:lnTo>
                  <a:lnTo>
                    <a:pt x="52514" y="1213662"/>
                  </a:lnTo>
                  <a:lnTo>
                    <a:pt x="52311" y="1216164"/>
                  </a:lnTo>
                  <a:lnTo>
                    <a:pt x="52590" y="1217142"/>
                  </a:lnTo>
                  <a:lnTo>
                    <a:pt x="54965" y="1218565"/>
                  </a:lnTo>
                  <a:lnTo>
                    <a:pt x="56019" y="1217790"/>
                  </a:lnTo>
                  <a:lnTo>
                    <a:pt x="58750" y="1214589"/>
                  </a:lnTo>
                  <a:lnTo>
                    <a:pt x="66001" y="1218704"/>
                  </a:lnTo>
                  <a:lnTo>
                    <a:pt x="68668" y="1222044"/>
                  </a:lnTo>
                  <a:lnTo>
                    <a:pt x="64604" y="1220889"/>
                  </a:lnTo>
                  <a:lnTo>
                    <a:pt x="61531" y="1219530"/>
                  </a:lnTo>
                  <a:lnTo>
                    <a:pt x="55803" y="1220114"/>
                  </a:lnTo>
                  <a:lnTo>
                    <a:pt x="53898" y="1220876"/>
                  </a:lnTo>
                  <a:lnTo>
                    <a:pt x="52882" y="1224546"/>
                  </a:lnTo>
                  <a:lnTo>
                    <a:pt x="52895" y="1225740"/>
                  </a:lnTo>
                  <a:lnTo>
                    <a:pt x="55219" y="1226794"/>
                  </a:lnTo>
                  <a:lnTo>
                    <a:pt x="56400" y="1226502"/>
                  </a:lnTo>
                  <a:lnTo>
                    <a:pt x="58915" y="1220749"/>
                  </a:lnTo>
                  <a:lnTo>
                    <a:pt x="62407" y="1222451"/>
                  </a:lnTo>
                  <a:lnTo>
                    <a:pt x="89192" y="1250061"/>
                  </a:lnTo>
                  <a:lnTo>
                    <a:pt x="90347" y="1251902"/>
                  </a:lnTo>
                  <a:lnTo>
                    <a:pt x="100139" y="1255395"/>
                  </a:lnTo>
                  <a:lnTo>
                    <a:pt x="102133" y="1257274"/>
                  </a:lnTo>
                  <a:lnTo>
                    <a:pt x="108673" y="1267434"/>
                  </a:lnTo>
                  <a:lnTo>
                    <a:pt x="115912" y="1271536"/>
                  </a:lnTo>
                  <a:lnTo>
                    <a:pt x="126263" y="1275016"/>
                  </a:lnTo>
                  <a:lnTo>
                    <a:pt x="127812" y="1273073"/>
                  </a:lnTo>
                  <a:lnTo>
                    <a:pt x="122974" y="1271498"/>
                  </a:lnTo>
                  <a:lnTo>
                    <a:pt x="118046" y="1270317"/>
                  </a:lnTo>
                  <a:lnTo>
                    <a:pt x="114973" y="1266050"/>
                  </a:lnTo>
                  <a:lnTo>
                    <a:pt x="120954" y="1268945"/>
                  </a:lnTo>
                  <a:lnTo>
                    <a:pt x="133578" y="1272844"/>
                  </a:lnTo>
                  <a:lnTo>
                    <a:pt x="139763" y="1275156"/>
                  </a:lnTo>
                  <a:lnTo>
                    <a:pt x="151892" y="1280502"/>
                  </a:lnTo>
                  <a:lnTo>
                    <a:pt x="158953" y="1284008"/>
                  </a:lnTo>
                  <a:lnTo>
                    <a:pt x="160794" y="1285227"/>
                  </a:lnTo>
                  <a:lnTo>
                    <a:pt x="161823" y="1281938"/>
                  </a:lnTo>
                  <a:lnTo>
                    <a:pt x="161645" y="1279994"/>
                  </a:lnTo>
                  <a:lnTo>
                    <a:pt x="156832" y="1278724"/>
                  </a:lnTo>
                  <a:lnTo>
                    <a:pt x="155740" y="1276553"/>
                  </a:lnTo>
                  <a:lnTo>
                    <a:pt x="193763" y="1286852"/>
                  </a:lnTo>
                  <a:lnTo>
                    <a:pt x="198183" y="1286916"/>
                  </a:lnTo>
                  <a:lnTo>
                    <a:pt x="201485" y="1288059"/>
                  </a:lnTo>
                  <a:lnTo>
                    <a:pt x="207403" y="1292834"/>
                  </a:lnTo>
                  <a:lnTo>
                    <a:pt x="210286" y="1294752"/>
                  </a:lnTo>
                  <a:lnTo>
                    <a:pt x="216115" y="1296733"/>
                  </a:lnTo>
                  <a:lnTo>
                    <a:pt x="218262" y="1296682"/>
                  </a:lnTo>
                  <a:lnTo>
                    <a:pt x="219633" y="1291945"/>
                  </a:lnTo>
                  <a:lnTo>
                    <a:pt x="220764" y="1291551"/>
                  </a:lnTo>
                  <a:lnTo>
                    <a:pt x="226479" y="1291615"/>
                  </a:lnTo>
                  <a:lnTo>
                    <a:pt x="226898" y="1289202"/>
                  </a:lnTo>
                  <a:lnTo>
                    <a:pt x="225005" y="1284058"/>
                  </a:lnTo>
                  <a:lnTo>
                    <a:pt x="222580" y="1279194"/>
                  </a:lnTo>
                  <a:lnTo>
                    <a:pt x="228180" y="1283385"/>
                  </a:lnTo>
                  <a:lnTo>
                    <a:pt x="241198" y="1297597"/>
                  </a:lnTo>
                  <a:lnTo>
                    <a:pt x="247573" y="1299222"/>
                  </a:lnTo>
                  <a:lnTo>
                    <a:pt x="258267" y="1293660"/>
                  </a:lnTo>
                  <a:lnTo>
                    <a:pt x="262648" y="1292771"/>
                  </a:lnTo>
                  <a:lnTo>
                    <a:pt x="272935" y="1293837"/>
                  </a:lnTo>
                  <a:lnTo>
                    <a:pt x="277482" y="1292047"/>
                  </a:lnTo>
                  <a:lnTo>
                    <a:pt x="286143" y="1279283"/>
                  </a:lnTo>
                  <a:lnTo>
                    <a:pt x="289191" y="1275461"/>
                  </a:lnTo>
                  <a:lnTo>
                    <a:pt x="295592" y="1269187"/>
                  </a:lnTo>
                  <a:lnTo>
                    <a:pt x="302755" y="1265504"/>
                  </a:lnTo>
                  <a:lnTo>
                    <a:pt x="310692" y="1264412"/>
                  </a:lnTo>
                  <a:lnTo>
                    <a:pt x="319455" y="1265872"/>
                  </a:lnTo>
                  <a:lnTo>
                    <a:pt x="322757" y="1266850"/>
                  </a:lnTo>
                  <a:lnTo>
                    <a:pt x="330923" y="1270342"/>
                  </a:lnTo>
                  <a:lnTo>
                    <a:pt x="332587" y="1270177"/>
                  </a:lnTo>
                  <a:lnTo>
                    <a:pt x="334848" y="1267079"/>
                  </a:lnTo>
                  <a:close/>
                </a:path>
                <a:path w="5197475" h="1299845">
                  <a:moveTo>
                    <a:pt x="4900739" y="207962"/>
                  </a:moveTo>
                  <a:lnTo>
                    <a:pt x="4894694" y="165658"/>
                  </a:lnTo>
                  <a:lnTo>
                    <a:pt x="4878895" y="107010"/>
                  </a:lnTo>
                  <a:lnTo>
                    <a:pt x="4858499" y="46380"/>
                  </a:lnTo>
                  <a:lnTo>
                    <a:pt x="4838954" y="11061"/>
                  </a:lnTo>
                  <a:lnTo>
                    <a:pt x="4820043" y="0"/>
                  </a:lnTo>
                  <a:lnTo>
                    <a:pt x="4801514" y="12153"/>
                  </a:lnTo>
                  <a:lnTo>
                    <a:pt x="4787265" y="38125"/>
                  </a:lnTo>
                  <a:lnTo>
                    <a:pt x="4778680" y="66446"/>
                  </a:lnTo>
                  <a:lnTo>
                    <a:pt x="4771720" y="92887"/>
                  </a:lnTo>
                  <a:lnTo>
                    <a:pt x="4762398" y="113258"/>
                  </a:lnTo>
                  <a:lnTo>
                    <a:pt x="4747653" y="130835"/>
                  </a:lnTo>
                  <a:lnTo>
                    <a:pt x="4732185" y="151587"/>
                  </a:lnTo>
                  <a:lnTo>
                    <a:pt x="4723485" y="175209"/>
                  </a:lnTo>
                  <a:lnTo>
                    <a:pt x="4729111" y="201460"/>
                  </a:lnTo>
                  <a:lnTo>
                    <a:pt x="4758258" y="238290"/>
                  </a:lnTo>
                  <a:lnTo>
                    <a:pt x="4780318" y="260908"/>
                  </a:lnTo>
                  <a:lnTo>
                    <a:pt x="4744275" y="239890"/>
                  </a:lnTo>
                  <a:lnTo>
                    <a:pt x="4713871" y="228041"/>
                  </a:lnTo>
                  <a:lnTo>
                    <a:pt x="4693069" y="232956"/>
                  </a:lnTo>
                  <a:lnTo>
                    <a:pt x="4670031" y="253047"/>
                  </a:lnTo>
                  <a:lnTo>
                    <a:pt x="4657687" y="252717"/>
                  </a:lnTo>
                  <a:lnTo>
                    <a:pt x="4650879" y="255079"/>
                  </a:lnTo>
                  <a:lnTo>
                    <a:pt x="4647209" y="262343"/>
                  </a:lnTo>
                  <a:lnTo>
                    <a:pt x="4644237" y="276758"/>
                  </a:lnTo>
                  <a:lnTo>
                    <a:pt x="4630750" y="285762"/>
                  </a:lnTo>
                  <a:lnTo>
                    <a:pt x="4625302" y="292531"/>
                  </a:lnTo>
                  <a:lnTo>
                    <a:pt x="4627029" y="300456"/>
                  </a:lnTo>
                  <a:lnTo>
                    <a:pt x="4635081" y="312953"/>
                  </a:lnTo>
                  <a:lnTo>
                    <a:pt x="4626000" y="322465"/>
                  </a:lnTo>
                  <a:lnTo>
                    <a:pt x="4623282" y="329704"/>
                  </a:lnTo>
                  <a:lnTo>
                    <a:pt x="4627181" y="338353"/>
                  </a:lnTo>
                  <a:lnTo>
                    <a:pt x="4638002" y="352069"/>
                  </a:lnTo>
                  <a:lnTo>
                    <a:pt x="4634420" y="365747"/>
                  </a:lnTo>
                  <a:lnTo>
                    <a:pt x="4634395" y="374027"/>
                  </a:lnTo>
                  <a:lnTo>
                    <a:pt x="4638980" y="380276"/>
                  </a:lnTo>
                  <a:lnTo>
                    <a:pt x="4649228" y="387845"/>
                  </a:lnTo>
                  <a:lnTo>
                    <a:pt x="4648822" y="401662"/>
                  </a:lnTo>
                  <a:lnTo>
                    <a:pt x="4650625" y="409384"/>
                  </a:lnTo>
                  <a:lnTo>
                    <a:pt x="4656417" y="413829"/>
                  </a:lnTo>
                  <a:lnTo>
                    <a:pt x="4667948" y="417804"/>
                  </a:lnTo>
                  <a:lnTo>
                    <a:pt x="4672990" y="431850"/>
                  </a:lnTo>
                  <a:lnTo>
                    <a:pt x="4678616" y="438048"/>
                  </a:lnTo>
                  <a:lnTo>
                    <a:pt x="4688370" y="437769"/>
                  </a:lnTo>
                  <a:lnTo>
                    <a:pt x="4735741" y="422948"/>
                  </a:lnTo>
                  <a:lnTo>
                    <a:pt x="4774260" y="410641"/>
                  </a:lnTo>
                  <a:lnTo>
                    <a:pt x="4811827" y="396913"/>
                  </a:lnTo>
                  <a:lnTo>
                    <a:pt x="4856175" y="369150"/>
                  </a:lnTo>
                  <a:lnTo>
                    <a:pt x="4881816" y="340004"/>
                  </a:lnTo>
                  <a:lnTo>
                    <a:pt x="4872482" y="332409"/>
                  </a:lnTo>
                  <a:lnTo>
                    <a:pt x="4886388" y="325450"/>
                  </a:lnTo>
                  <a:lnTo>
                    <a:pt x="4897729" y="254393"/>
                  </a:lnTo>
                  <a:lnTo>
                    <a:pt x="4900739" y="207962"/>
                  </a:lnTo>
                  <a:close/>
                </a:path>
                <a:path w="5197475" h="1299845">
                  <a:moveTo>
                    <a:pt x="5197208" y="265887"/>
                  </a:moveTo>
                  <a:lnTo>
                    <a:pt x="5185588" y="250024"/>
                  </a:lnTo>
                  <a:lnTo>
                    <a:pt x="5149507" y="246380"/>
                  </a:lnTo>
                  <a:lnTo>
                    <a:pt x="5095570" y="255295"/>
                  </a:lnTo>
                  <a:lnTo>
                    <a:pt x="5030368" y="277114"/>
                  </a:lnTo>
                  <a:lnTo>
                    <a:pt x="4976685" y="299427"/>
                  </a:lnTo>
                  <a:lnTo>
                    <a:pt x="4919713" y="325805"/>
                  </a:lnTo>
                  <a:lnTo>
                    <a:pt x="4881829" y="354088"/>
                  </a:lnTo>
                  <a:lnTo>
                    <a:pt x="4904473" y="378498"/>
                  </a:lnTo>
                  <a:lnTo>
                    <a:pt x="4938153" y="400532"/>
                  </a:lnTo>
                  <a:lnTo>
                    <a:pt x="4974564" y="419214"/>
                  </a:lnTo>
                  <a:lnTo>
                    <a:pt x="5005400" y="433565"/>
                  </a:lnTo>
                  <a:lnTo>
                    <a:pt x="5029924" y="433298"/>
                  </a:lnTo>
                  <a:lnTo>
                    <a:pt x="5053711" y="415251"/>
                  </a:lnTo>
                  <a:lnTo>
                    <a:pt x="5077892" y="389089"/>
                  </a:lnTo>
                  <a:lnTo>
                    <a:pt x="5103596" y="364490"/>
                  </a:lnTo>
                  <a:lnTo>
                    <a:pt x="5132781" y="341591"/>
                  </a:lnTo>
                  <a:lnTo>
                    <a:pt x="5162410" y="315810"/>
                  </a:lnTo>
                  <a:lnTo>
                    <a:pt x="5186032" y="289712"/>
                  </a:lnTo>
                  <a:lnTo>
                    <a:pt x="5197208" y="265887"/>
                  </a:lnTo>
                  <a:close/>
                </a:path>
              </a:pathLst>
            </a:custGeom>
            <a:solidFill>
              <a:srgbClr val="E8CDDF"/>
            </a:solidFill>
          </p:spPr>
          <p:txBody>
            <a:bodyPr wrap="square" lIns="0" tIns="0" rIns="0" bIns="0" rtlCol="0"/>
            <a:lstStyle/>
            <a:p>
              <a:endParaRPr sz="615"/>
            </a:p>
          </p:txBody>
        </p:sp>
        <p:pic>
          <p:nvPicPr>
            <p:cNvPr id="23" name="object 23"/>
            <p:cNvPicPr/>
            <p:nvPr/>
          </p:nvPicPr>
          <p:blipFill>
            <a:blip r:embed="rId1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29438" y="1944061"/>
              <a:ext cx="253304" cy="341447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576094" y="7946060"/>
              <a:ext cx="1410190" cy="1485900"/>
            </a:xfrm>
            <a:prstGeom prst="rect">
              <a:avLst/>
            </a:prstGeom>
          </p:spPr>
        </p:pic>
      </p:grpSp>
      <p:sp>
        <p:nvSpPr>
          <p:cNvPr id="25" name="object 25"/>
          <p:cNvSpPr/>
          <p:nvPr/>
        </p:nvSpPr>
        <p:spPr>
          <a:xfrm>
            <a:off x="3612826" y="635074"/>
            <a:ext cx="172235" cy="191166"/>
          </a:xfrm>
          <a:custGeom>
            <a:avLst/>
            <a:gdLst/>
            <a:ahLst/>
            <a:cxnLst/>
            <a:rect l="l" t="t" r="r" b="b"/>
            <a:pathLst>
              <a:path w="294639" h="327025">
                <a:moveTo>
                  <a:pt x="283438" y="0"/>
                </a:moveTo>
                <a:lnTo>
                  <a:pt x="255580" y="38294"/>
                </a:lnTo>
                <a:lnTo>
                  <a:pt x="224401" y="91925"/>
                </a:lnTo>
                <a:lnTo>
                  <a:pt x="205452" y="138823"/>
                </a:lnTo>
                <a:lnTo>
                  <a:pt x="203704" y="151740"/>
                </a:lnTo>
                <a:lnTo>
                  <a:pt x="203923" y="164985"/>
                </a:lnTo>
                <a:lnTo>
                  <a:pt x="204127" y="167093"/>
                </a:lnTo>
                <a:lnTo>
                  <a:pt x="205917" y="169900"/>
                </a:lnTo>
                <a:lnTo>
                  <a:pt x="198272" y="171945"/>
                </a:lnTo>
                <a:lnTo>
                  <a:pt x="195592" y="171881"/>
                </a:lnTo>
                <a:lnTo>
                  <a:pt x="186968" y="157226"/>
                </a:lnTo>
                <a:lnTo>
                  <a:pt x="180141" y="146650"/>
                </a:lnTo>
                <a:lnTo>
                  <a:pt x="147889" y="102445"/>
                </a:lnTo>
                <a:lnTo>
                  <a:pt x="106907" y="60630"/>
                </a:lnTo>
                <a:lnTo>
                  <a:pt x="67302" y="34093"/>
                </a:lnTo>
                <a:lnTo>
                  <a:pt x="16294" y="17233"/>
                </a:lnTo>
                <a:lnTo>
                  <a:pt x="12636" y="16916"/>
                </a:lnTo>
                <a:lnTo>
                  <a:pt x="6223" y="19799"/>
                </a:lnTo>
                <a:lnTo>
                  <a:pt x="0" y="31673"/>
                </a:lnTo>
                <a:lnTo>
                  <a:pt x="1778" y="40589"/>
                </a:lnTo>
                <a:lnTo>
                  <a:pt x="190" y="46863"/>
                </a:lnTo>
                <a:lnTo>
                  <a:pt x="1447" y="50876"/>
                </a:lnTo>
                <a:lnTo>
                  <a:pt x="4394" y="58915"/>
                </a:lnTo>
                <a:lnTo>
                  <a:pt x="5448" y="62992"/>
                </a:lnTo>
                <a:lnTo>
                  <a:pt x="3835" y="68961"/>
                </a:lnTo>
                <a:lnTo>
                  <a:pt x="5867" y="73901"/>
                </a:lnTo>
                <a:lnTo>
                  <a:pt x="6413" y="76123"/>
                </a:lnTo>
                <a:lnTo>
                  <a:pt x="4051" y="84810"/>
                </a:lnTo>
                <a:lnTo>
                  <a:pt x="6261" y="91376"/>
                </a:lnTo>
                <a:lnTo>
                  <a:pt x="5918" y="97802"/>
                </a:lnTo>
                <a:lnTo>
                  <a:pt x="6207" y="105330"/>
                </a:lnTo>
                <a:lnTo>
                  <a:pt x="8034" y="120262"/>
                </a:lnTo>
                <a:lnTo>
                  <a:pt x="7645" y="127876"/>
                </a:lnTo>
                <a:lnTo>
                  <a:pt x="6858" y="132511"/>
                </a:lnTo>
                <a:lnTo>
                  <a:pt x="10185" y="137693"/>
                </a:lnTo>
                <a:lnTo>
                  <a:pt x="10807" y="149618"/>
                </a:lnTo>
                <a:lnTo>
                  <a:pt x="14732" y="153898"/>
                </a:lnTo>
                <a:lnTo>
                  <a:pt x="18529" y="159219"/>
                </a:lnTo>
                <a:lnTo>
                  <a:pt x="29882" y="172676"/>
                </a:lnTo>
                <a:lnTo>
                  <a:pt x="42973" y="183862"/>
                </a:lnTo>
                <a:lnTo>
                  <a:pt x="57784" y="193065"/>
                </a:lnTo>
                <a:lnTo>
                  <a:pt x="74295" y="200571"/>
                </a:lnTo>
                <a:lnTo>
                  <a:pt x="61239" y="203606"/>
                </a:lnTo>
                <a:lnTo>
                  <a:pt x="23075" y="223291"/>
                </a:lnTo>
                <a:lnTo>
                  <a:pt x="18376" y="229158"/>
                </a:lnTo>
                <a:lnTo>
                  <a:pt x="19431" y="236842"/>
                </a:lnTo>
                <a:lnTo>
                  <a:pt x="19227" y="240334"/>
                </a:lnTo>
                <a:lnTo>
                  <a:pt x="15544" y="247065"/>
                </a:lnTo>
                <a:lnTo>
                  <a:pt x="16598" y="250177"/>
                </a:lnTo>
                <a:lnTo>
                  <a:pt x="24384" y="256628"/>
                </a:lnTo>
                <a:lnTo>
                  <a:pt x="26822" y="261327"/>
                </a:lnTo>
                <a:lnTo>
                  <a:pt x="24231" y="270344"/>
                </a:lnTo>
                <a:lnTo>
                  <a:pt x="29705" y="281508"/>
                </a:lnTo>
                <a:lnTo>
                  <a:pt x="28968" y="287185"/>
                </a:lnTo>
                <a:lnTo>
                  <a:pt x="18694" y="298183"/>
                </a:lnTo>
                <a:lnTo>
                  <a:pt x="14147" y="304241"/>
                </a:lnTo>
                <a:lnTo>
                  <a:pt x="9385" y="310095"/>
                </a:lnTo>
                <a:lnTo>
                  <a:pt x="7772" y="312369"/>
                </a:lnTo>
                <a:lnTo>
                  <a:pt x="6616" y="315290"/>
                </a:lnTo>
                <a:lnTo>
                  <a:pt x="6629" y="317068"/>
                </a:lnTo>
                <a:lnTo>
                  <a:pt x="9867" y="319595"/>
                </a:lnTo>
                <a:lnTo>
                  <a:pt x="11620" y="319265"/>
                </a:lnTo>
                <a:lnTo>
                  <a:pt x="18986" y="313296"/>
                </a:lnTo>
                <a:lnTo>
                  <a:pt x="22098" y="311315"/>
                </a:lnTo>
                <a:lnTo>
                  <a:pt x="30678" y="307251"/>
                </a:lnTo>
                <a:lnTo>
                  <a:pt x="39166" y="306055"/>
                </a:lnTo>
                <a:lnTo>
                  <a:pt x="47597" y="307734"/>
                </a:lnTo>
                <a:lnTo>
                  <a:pt x="56007" y="312293"/>
                </a:lnTo>
                <a:lnTo>
                  <a:pt x="60261" y="315328"/>
                </a:lnTo>
                <a:lnTo>
                  <a:pt x="64198" y="318808"/>
                </a:lnTo>
                <a:lnTo>
                  <a:pt x="72898" y="325920"/>
                </a:lnTo>
                <a:lnTo>
                  <a:pt x="78105" y="326428"/>
                </a:lnTo>
                <a:lnTo>
                  <a:pt x="88366" y="322313"/>
                </a:lnTo>
                <a:lnTo>
                  <a:pt x="93129" y="321945"/>
                </a:lnTo>
                <a:lnTo>
                  <a:pt x="105752" y="324535"/>
                </a:lnTo>
                <a:lnTo>
                  <a:pt x="111823" y="320979"/>
                </a:lnTo>
                <a:lnTo>
                  <a:pt x="121031" y="302564"/>
                </a:lnTo>
                <a:lnTo>
                  <a:pt x="125564" y="296621"/>
                </a:lnTo>
                <a:lnTo>
                  <a:pt x="124498" y="302323"/>
                </a:lnTo>
                <a:lnTo>
                  <a:pt x="124066" y="308165"/>
                </a:lnTo>
                <a:lnTo>
                  <a:pt x="125196" y="310527"/>
                </a:lnTo>
                <a:lnTo>
                  <a:pt x="131051" y="308787"/>
                </a:lnTo>
                <a:lnTo>
                  <a:pt x="132321" y="308864"/>
                </a:lnTo>
                <a:lnTo>
                  <a:pt x="135128" y="313321"/>
                </a:lnTo>
                <a:lnTo>
                  <a:pt x="137350" y="312750"/>
                </a:lnTo>
                <a:lnTo>
                  <a:pt x="142760" y="309003"/>
                </a:lnTo>
                <a:lnTo>
                  <a:pt x="145161" y="306184"/>
                </a:lnTo>
                <a:lnTo>
                  <a:pt x="149834" y="299542"/>
                </a:lnTo>
                <a:lnTo>
                  <a:pt x="152895" y="297408"/>
                </a:lnTo>
                <a:lnTo>
                  <a:pt x="187769" y="278714"/>
                </a:lnTo>
                <a:lnTo>
                  <a:pt x="193484" y="274307"/>
                </a:lnTo>
                <a:lnTo>
                  <a:pt x="193001" y="276872"/>
                </a:lnTo>
                <a:lnTo>
                  <a:pt x="188417" y="279590"/>
                </a:lnTo>
                <a:lnTo>
                  <a:pt x="188810" y="281635"/>
                </a:lnTo>
                <a:lnTo>
                  <a:pt x="190842" y="284695"/>
                </a:lnTo>
                <a:lnTo>
                  <a:pt x="192366" y="282917"/>
                </a:lnTo>
                <a:lnTo>
                  <a:pt x="198602" y="277241"/>
                </a:lnTo>
                <a:lnTo>
                  <a:pt x="209499" y="268185"/>
                </a:lnTo>
                <a:lnTo>
                  <a:pt x="215183" y="264007"/>
                </a:lnTo>
                <a:lnTo>
                  <a:pt x="227017" y="256304"/>
                </a:lnTo>
                <a:lnTo>
                  <a:pt x="232308" y="251561"/>
                </a:lnTo>
                <a:lnTo>
                  <a:pt x="230403" y="256844"/>
                </a:lnTo>
                <a:lnTo>
                  <a:pt x="225679" y="259511"/>
                </a:lnTo>
                <a:lnTo>
                  <a:pt x="221157" y="262547"/>
                </a:lnTo>
                <a:lnTo>
                  <a:pt x="242925" y="238785"/>
                </a:lnTo>
                <a:lnTo>
                  <a:pt x="244436" y="236270"/>
                </a:lnTo>
                <a:lnTo>
                  <a:pt x="253466" y="229806"/>
                </a:lnTo>
                <a:lnTo>
                  <a:pt x="254114" y="227584"/>
                </a:lnTo>
                <a:lnTo>
                  <a:pt x="251701" y="219075"/>
                </a:lnTo>
                <a:lnTo>
                  <a:pt x="251828" y="218046"/>
                </a:lnTo>
                <a:lnTo>
                  <a:pt x="260470" y="204493"/>
                </a:lnTo>
                <a:lnTo>
                  <a:pt x="265092" y="198634"/>
                </a:lnTo>
                <a:lnTo>
                  <a:pt x="270662" y="193522"/>
                </a:lnTo>
                <a:lnTo>
                  <a:pt x="273558" y="191350"/>
                </a:lnTo>
                <a:lnTo>
                  <a:pt x="276644" y="188582"/>
                </a:lnTo>
                <a:lnTo>
                  <a:pt x="280911" y="193751"/>
                </a:lnTo>
                <a:lnTo>
                  <a:pt x="282219" y="193713"/>
                </a:lnTo>
                <a:lnTo>
                  <a:pt x="284289" y="191947"/>
                </a:lnTo>
                <a:lnTo>
                  <a:pt x="283946" y="190715"/>
                </a:lnTo>
                <a:lnTo>
                  <a:pt x="281838" y="187248"/>
                </a:lnTo>
                <a:lnTo>
                  <a:pt x="279654" y="187007"/>
                </a:lnTo>
                <a:lnTo>
                  <a:pt x="273596" y="188099"/>
                </a:lnTo>
                <a:lnTo>
                  <a:pt x="270827" y="190385"/>
                </a:lnTo>
                <a:lnTo>
                  <a:pt x="267004" y="192760"/>
                </a:lnTo>
                <a:lnTo>
                  <a:pt x="268757" y="188556"/>
                </a:lnTo>
                <a:lnTo>
                  <a:pt x="275005" y="182194"/>
                </a:lnTo>
                <a:lnTo>
                  <a:pt x="278752" y="184696"/>
                </a:lnTo>
                <a:lnTo>
                  <a:pt x="280060" y="185178"/>
                </a:lnTo>
                <a:lnTo>
                  <a:pt x="282092" y="183019"/>
                </a:lnTo>
                <a:lnTo>
                  <a:pt x="282092" y="181927"/>
                </a:lnTo>
                <a:lnTo>
                  <a:pt x="281152" y="179425"/>
                </a:lnTo>
                <a:lnTo>
                  <a:pt x="280073" y="178600"/>
                </a:lnTo>
                <a:lnTo>
                  <a:pt x="275628" y="178231"/>
                </a:lnTo>
                <a:lnTo>
                  <a:pt x="273685" y="179984"/>
                </a:lnTo>
                <a:lnTo>
                  <a:pt x="265925" y="188087"/>
                </a:lnTo>
                <a:lnTo>
                  <a:pt x="257289" y="202679"/>
                </a:lnTo>
                <a:lnTo>
                  <a:pt x="247523" y="218643"/>
                </a:lnTo>
                <a:lnTo>
                  <a:pt x="244195" y="218325"/>
                </a:lnTo>
                <a:lnTo>
                  <a:pt x="252818" y="196469"/>
                </a:lnTo>
                <a:lnTo>
                  <a:pt x="264609" y="163248"/>
                </a:lnTo>
                <a:lnTo>
                  <a:pt x="283960" y="95597"/>
                </a:lnTo>
                <a:lnTo>
                  <a:pt x="292506" y="54622"/>
                </a:lnTo>
                <a:lnTo>
                  <a:pt x="294119" y="41478"/>
                </a:lnTo>
                <a:lnTo>
                  <a:pt x="293903" y="23914"/>
                </a:lnTo>
                <a:lnTo>
                  <a:pt x="293027" y="19748"/>
                </a:lnTo>
                <a:lnTo>
                  <a:pt x="292760" y="15481"/>
                </a:lnTo>
                <a:lnTo>
                  <a:pt x="289877" y="6743"/>
                </a:lnTo>
                <a:lnTo>
                  <a:pt x="287578" y="2768"/>
                </a:lnTo>
                <a:lnTo>
                  <a:pt x="283438" y="0"/>
                </a:lnTo>
                <a:close/>
              </a:path>
            </a:pathLst>
          </a:custGeom>
          <a:solidFill>
            <a:srgbClr val="E8CDDF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26" name="object 26"/>
          <p:cNvSpPr/>
          <p:nvPr/>
        </p:nvSpPr>
        <p:spPr>
          <a:xfrm>
            <a:off x="2927878" y="932780"/>
            <a:ext cx="202302" cy="204529"/>
          </a:xfrm>
          <a:custGeom>
            <a:avLst/>
            <a:gdLst/>
            <a:ahLst/>
            <a:cxnLst/>
            <a:rect l="l" t="t" r="r" b="b"/>
            <a:pathLst>
              <a:path w="346075" h="349885">
                <a:moveTo>
                  <a:pt x="195779" y="230223"/>
                </a:moveTo>
                <a:lnTo>
                  <a:pt x="96832" y="230223"/>
                </a:lnTo>
                <a:lnTo>
                  <a:pt x="97899" y="232928"/>
                </a:lnTo>
                <a:lnTo>
                  <a:pt x="99639" y="239685"/>
                </a:lnTo>
                <a:lnTo>
                  <a:pt x="100884" y="242822"/>
                </a:lnTo>
                <a:lnTo>
                  <a:pt x="100312" y="254887"/>
                </a:lnTo>
                <a:lnTo>
                  <a:pt x="105214" y="259992"/>
                </a:lnTo>
                <a:lnTo>
                  <a:pt x="110650" y="266812"/>
                </a:lnTo>
                <a:lnTo>
                  <a:pt x="114874" y="272810"/>
                </a:lnTo>
                <a:lnTo>
                  <a:pt x="119013" y="278118"/>
                </a:lnTo>
                <a:lnTo>
                  <a:pt x="124352" y="281449"/>
                </a:lnTo>
                <a:lnTo>
                  <a:pt x="132176" y="281518"/>
                </a:lnTo>
                <a:lnTo>
                  <a:pt x="136015" y="287746"/>
                </a:lnTo>
                <a:lnTo>
                  <a:pt x="141452" y="291397"/>
                </a:lnTo>
                <a:lnTo>
                  <a:pt x="147802" y="293732"/>
                </a:lnTo>
                <a:lnTo>
                  <a:pt x="154376" y="296009"/>
                </a:lnTo>
                <a:lnTo>
                  <a:pt x="163103" y="302166"/>
                </a:lnTo>
                <a:lnTo>
                  <a:pt x="167901" y="310701"/>
                </a:lnTo>
                <a:lnTo>
                  <a:pt x="170328" y="320596"/>
                </a:lnTo>
                <a:lnTo>
                  <a:pt x="171940" y="330833"/>
                </a:lnTo>
                <a:lnTo>
                  <a:pt x="172562" y="334465"/>
                </a:lnTo>
                <a:lnTo>
                  <a:pt x="171877" y="338351"/>
                </a:lnTo>
                <a:lnTo>
                  <a:pt x="173896" y="347482"/>
                </a:lnTo>
                <a:lnTo>
                  <a:pt x="178493" y="349286"/>
                </a:lnTo>
                <a:lnTo>
                  <a:pt x="188869" y="346377"/>
                </a:lnTo>
                <a:lnTo>
                  <a:pt x="187015" y="341970"/>
                </a:lnTo>
                <a:lnTo>
                  <a:pt x="180911" y="325595"/>
                </a:lnTo>
                <a:lnTo>
                  <a:pt x="178673" y="319333"/>
                </a:lnTo>
                <a:lnTo>
                  <a:pt x="176563" y="313027"/>
                </a:lnTo>
                <a:lnTo>
                  <a:pt x="173985" y="304950"/>
                </a:lnTo>
                <a:lnTo>
                  <a:pt x="176042" y="302537"/>
                </a:lnTo>
                <a:lnTo>
                  <a:pt x="186990" y="302537"/>
                </a:lnTo>
                <a:lnTo>
                  <a:pt x="191346" y="294930"/>
                </a:lnTo>
                <a:lnTo>
                  <a:pt x="210045" y="294930"/>
                </a:lnTo>
                <a:lnTo>
                  <a:pt x="211145" y="291767"/>
                </a:lnTo>
                <a:lnTo>
                  <a:pt x="210091" y="289354"/>
                </a:lnTo>
                <a:lnTo>
                  <a:pt x="204020" y="283982"/>
                </a:lnTo>
                <a:lnTo>
                  <a:pt x="200617" y="280871"/>
                </a:lnTo>
                <a:lnTo>
                  <a:pt x="210802" y="275270"/>
                </a:lnTo>
                <a:lnTo>
                  <a:pt x="210535" y="271562"/>
                </a:lnTo>
                <a:lnTo>
                  <a:pt x="208986" y="269085"/>
                </a:lnTo>
                <a:lnTo>
                  <a:pt x="202455" y="255244"/>
                </a:lnTo>
                <a:lnTo>
                  <a:pt x="200668" y="249006"/>
                </a:lnTo>
                <a:lnTo>
                  <a:pt x="166670" y="249006"/>
                </a:lnTo>
                <a:lnTo>
                  <a:pt x="164587" y="248638"/>
                </a:lnTo>
                <a:lnTo>
                  <a:pt x="164282" y="247165"/>
                </a:lnTo>
                <a:lnTo>
                  <a:pt x="163876" y="246314"/>
                </a:lnTo>
                <a:lnTo>
                  <a:pt x="163787" y="245323"/>
                </a:lnTo>
                <a:lnTo>
                  <a:pt x="163418" y="243977"/>
                </a:lnTo>
                <a:lnTo>
                  <a:pt x="199227" y="243977"/>
                </a:lnTo>
                <a:lnTo>
                  <a:pt x="198273" y="240647"/>
                </a:lnTo>
                <a:lnTo>
                  <a:pt x="195779" y="230223"/>
                </a:lnTo>
                <a:close/>
              </a:path>
              <a:path w="346075" h="349885">
                <a:moveTo>
                  <a:pt x="186990" y="302537"/>
                </a:moveTo>
                <a:lnTo>
                  <a:pt x="176042" y="302537"/>
                </a:lnTo>
                <a:lnTo>
                  <a:pt x="185237" y="302918"/>
                </a:lnTo>
                <a:lnTo>
                  <a:pt x="186634" y="303159"/>
                </a:lnTo>
                <a:lnTo>
                  <a:pt x="186990" y="302537"/>
                </a:lnTo>
                <a:close/>
              </a:path>
              <a:path w="346075" h="349885">
                <a:moveTo>
                  <a:pt x="210045" y="294930"/>
                </a:moveTo>
                <a:lnTo>
                  <a:pt x="191346" y="294930"/>
                </a:lnTo>
                <a:lnTo>
                  <a:pt x="197873" y="296136"/>
                </a:lnTo>
                <a:lnTo>
                  <a:pt x="207132" y="298803"/>
                </a:lnTo>
                <a:lnTo>
                  <a:pt x="209316" y="297025"/>
                </a:lnTo>
                <a:lnTo>
                  <a:pt x="210045" y="294930"/>
                </a:lnTo>
                <a:close/>
              </a:path>
              <a:path w="346075" h="349885">
                <a:moveTo>
                  <a:pt x="199227" y="243977"/>
                </a:moveTo>
                <a:lnTo>
                  <a:pt x="163418" y="243977"/>
                </a:lnTo>
                <a:lnTo>
                  <a:pt x="166276" y="244358"/>
                </a:lnTo>
                <a:lnTo>
                  <a:pt x="166331" y="247165"/>
                </a:lnTo>
                <a:lnTo>
                  <a:pt x="166454" y="247749"/>
                </a:lnTo>
                <a:lnTo>
                  <a:pt x="166670" y="249006"/>
                </a:lnTo>
                <a:lnTo>
                  <a:pt x="200668" y="249006"/>
                </a:lnTo>
                <a:lnTo>
                  <a:pt x="199227" y="243977"/>
                </a:lnTo>
                <a:close/>
              </a:path>
              <a:path w="346075" h="349885">
                <a:moveTo>
                  <a:pt x="290245" y="229245"/>
                </a:moveTo>
                <a:lnTo>
                  <a:pt x="275077" y="229245"/>
                </a:lnTo>
                <a:lnTo>
                  <a:pt x="276169" y="233474"/>
                </a:lnTo>
                <a:lnTo>
                  <a:pt x="279014" y="239824"/>
                </a:lnTo>
                <a:lnTo>
                  <a:pt x="280843" y="243215"/>
                </a:lnTo>
                <a:lnTo>
                  <a:pt x="289898" y="240726"/>
                </a:lnTo>
                <a:lnTo>
                  <a:pt x="290839" y="237424"/>
                </a:lnTo>
                <a:lnTo>
                  <a:pt x="290731" y="234859"/>
                </a:lnTo>
                <a:lnTo>
                  <a:pt x="290245" y="229245"/>
                </a:lnTo>
                <a:close/>
              </a:path>
              <a:path w="346075" h="349885">
                <a:moveTo>
                  <a:pt x="303666" y="186662"/>
                </a:moveTo>
                <a:lnTo>
                  <a:pt x="198699" y="186662"/>
                </a:lnTo>
                <a:lnTo>
                  <a:pt x="202318" y="186688"/>
                </a:lnTo>
                <a:lnTo>
                  <a:pt x="204058" y="189139"/>
                </a:lnTo>
                <a:lnTo>
                  <a:pt x="206192" y="190777"/>
                </a:lnTo>
                <a:lnTo>
                  <a:pt x="216079" y="198537"/>
                </a:lnTo>
                <a:lnTo>
                  <a:pt x="223756" y="204502"/>
                </a:lnTo>
                <a:lnTo>
                  <a:pt x="232860" y="210926"/>
                </a:lnTo>
                <a:lnTo>
                  <a:pt x="242539" y="216571"/>
                </a:lnTo>
                <a:lnTo>
                  <a:pt x="248419" y="219581"/>
                </a:lnTo>
                <a:lnTo>
                  <a:pt x="252903" y="224534"/>
                </a:lnTo>
                <a:lnTo>
                  <a:pt x="260789" y="233843"/>
                </a:lnTo>
                <a:lnTo>
                  <a:pt x="264726" y="237792"/>
                </a:lnTo>
                <a:lnTo>
                  <a:pt x="275077" y="229245"/>
                </a:lnTo>
                <a:lnTo>
                  <a:pt x="290245" y="229245"/>
                </a:lnTo>
                <a:lnTo>
                  <a:pt x="290164" y="228318"/>
                </a:lnTo>
                <a:lnTo>
                  <a:pt x="291892" y="225448"/>
                </a:lnTo>
                <a:lnTo>
                  <a:pt x="299397" y="224343"/>
                </a:lnTo>
                <a:lnTo>
                  <a:pt x="300502" y="222527"/>
                </a:lnTo>
                <a:lnTo>
                  <a:pt x="302483" y="212786"/>
                </a:lnTo>
                <a:lnTo>
                  <a:pt x="305722" y="211491"/>
                </a:lnTo>
                <a:lnTo>
                  <a:pt x="320794" y="211491"/>
                </a:lnTo>
                <a:lnTo>
                  <a:pt x="320537" y="211334"/>
                </a:lnTo>
                <a:lnTo>
                  <a:pt x="314752" y="207185"/>
                </a:lnTo>
                <a:lnTo>
                  <a:pt x="308559" y="201448"/>
                </a:lnTo>
                <a:lnTo>
                  <a:pt x="304592" y="195071"/>
                </a:lnTo>
                <a:lnTo>
                  <a:pt x="303386" y="187792"/>
                </a:lnTo>
                <a:lnTo>
                  <a:pt x="303666" y="186662"/>
                </a:lnTo>
                <a:close/>
              </a:path>
              <a:path w="346075" h="349885">
                <a:moveTo>
                  <a:pt x="320794" y="211491"/>
                </a:moveTo>
                <a:lnTo>
                  <a:pt x="305722" y="211491"/>
                </a:lnTo>
                <a:lnTo>
                  <a:pt x="311843" y="215999"/>
                </a:lnTo>
                <a:lnTo>
                  <a:pt x="317140" y="220011"/>
                </a:lnTo>
                <a:lnTo>
                  <a:pt x="322817" y="224534"/>
                </a:lnTo>
                <a:lnTo>
                  <a:pt x="327495" y="228363"/>
                </a:lnTo>
                <a:lnTo>
                  <a:pt x="335313" y="234859"/>
                </a:lnTo>
                <a:lnTo>
                  <a:pt x="337866" y="237424"/>
                </a:lnTo>
                <a:lnTo>
                  <a:pt x="345016" y="235214"/>
                </a:lnTo>
                <a:lnTo>
                  <a:pt x="345498" y="224876"/>
                </a:lnTo>
                <a:lnTo>
                  <a:pt x="343530" y="222057"/>
                </a:lnTo>
                <a:lnTo>
                  <a:pt x="339478" y="220698"/>
                </a:lnTo>
                <a:lnTo>
                  <a:pt x="332865" y="218128"/>
                </a:lnTo>
                <a:lnTo>
                  <a:pt x="326563" y="214994"/>
                </a:lnTo>
                <a:lnTo>
                  <a:pt x="320794" y="211491"/>
                </a:lnTo>
                <a:close/>
              </a:path>
              <a:path w="346075" h="349885">
                <a:moveTo>
                  <a:pt x="55799" y="129588"/>
                </a:moveTo>
                <a:lnTo>
                  <a:pt x="16804" y="142231"/>
                </a:lnTo>
                <a:lnTo>
                  <a:pt x="0" y="165517"/>
                </a:lnTo>
                <a:lnTo>
                  <a:pt x="2687" y="171601"/>
                </a:lnTo>
                <a:lnTo>
                  <a:pt x="9329" y="177061"/>
                </a:lnTo>
                <a:lnTo>
                  <a:pt x="20995" y="184870"/>
                </a:lnTo>
                <a:lnTo>
                  <a:pt x="31750" y="193684"/>
                </a:lnTo>
                <a:lnTo>
                  <a:pt x="41807" y="203266"/>
                </a:lnTo>
                <a:lnTo>
                  <a:pt x="51379" y="213383"/>
                </a:lnTo>
                <a:lnTo>
                  <a:pt x="57681" y="219334"/>
                </a:lnTo>
                <a:lnTo>
                  <a:pt x="64541" y="224441"/>
                </a:lnTo>
                <a:lnTo>
                  <a:pt x="70554" y="228363"/>
                </a:lnTo>
                <a:lnTo>
                  <a:pt x="78874" y="233728"/>
                </a:lnTo>
                <a:lnTo>
                  <a:pt x="82799" y="236345"/>
                </a:lnTo>
                <a:lnTo>
                  <a:pt x="88082" y="236205"/>
                </a:lnTo>
                <a:lnTo>
                  <a:pt x="96832" y="230223"/>
                </a:lnTo>
                <a:lnTo>
                  <a:pt x="195779" y="230223"/>
                </a:lnTo>
                <a:lnTo>
                  <a:pt x="194731" y="225844"/>
                </a:lnTo>
                <a:lnTo>
                  <a:pt x="190092" y="211334"/>
                </a:lnTo>
                <a:lnTo>
                  <a:pt x="187548" y="205077"/>
                </a:lnTo>
                <a:lnTo>
                  <a:pt x="185538" y="198489"/>
                </a:lnTo>
                <a:lnTo>
                  <a:pt x="183307" y="192085"/>
                </a:lnTo>
                <a:lnTo>
                  <a:pt x="202103" y="192085"/>
                </a:lnTo>
                <a:lnTo>
                  <a:pt x="198699" y="186662"/>
                </a:lnTo>
                <a:lnTo>
                  <a:pt x="303666" y="186662"/>
                </a:lnTo>
                <a:lnTo>
                  <a:pt x="305481" y="179347"/>
                </a:lnTo>
                <a:lnTo>
                  <a:pt x="306992" y="175854"/>
                </a:lnTo>
                <a:lnTo>
                  <a:pt x="305722" y="172641"/>
                </a:lnTo>
                <a:lnTo>
                  <a:pt x="298051" y="166114"/>
                </a:lnTo>
                <a:lnTo>
                  <a:pt x="296248" y="161707"/>
                </a:lnTo>
                <a:lnTo>
                  <a:pt x="303918" y="151039"/>
                </a:lnTo>
                <a:lnTo>
                  <a:pt x="303782" y="150785"/>
                </a:lnTo>
                <a:lnTo>
                  <a:pt x="152357" y="150785"/>
                </a:lnTo>
                <a:lnTo>
                  <a:pt x="149207" y="147178"/>
                </a:lnTo>
                <a:lnTo>
                  <a:pt x="147073" y="146289"/>
                </a:lnTo>
                <a:lnTo>
                  <a:pt x="124941" y="138320"/>
                </a:lnTo>
                <a:lnTo>
                  <a:pt x="102393" y="132657"/>
                </a:lnTo>
                <a:lnTo>
                  <a:pt x="79367" y="129635"/>
                </a:lnTo>
                <a:lnTo>
                  <a:pt x="55799" y="129588"/>
                </a:lnTo>
                <a:close/>
              </a:path>
              <a:path w="346075" h="349885">
                <a:moveTo>
                  <a:pt x="202103" y="192085"/>
                </a:moveTo>
                <a:lnTo>
                  <a:pt x="183307" y="192085"/>
                </a:lnTo>
                <a:lnTo>
                  <a:pt x="189260" y="197952"/>
                </a:lnTo>
                <a:lnTo>
                  <a:pt x="199619" y="210614"/>
                </a:lnTo>
                <a:lnTo>
                  <a:pt x="205430" y="216317"/>
                </a:lnTo>
                <a:lnTo>
                  <a:pt x="207945" y="218374"/>
                </a:lnTo>
                <a:lnTo>
                  <a:pt x="210573" y="222705"/>
                </a:lnTo>
                <a:lnTo>
                  <a:pt x="217762" y="217523"/>
                </a:lnTo>
                <a:lnTo>
                  <a:pt x="214815" y="213192"/>
                </a:lnTo>
                <a:lnTo>
                  <a:pt x="213126" y="210183"/>
                </a:lnTo>
                <a:lnTo>
                  <a:pt x="209704" y="204314"/>
                </a:lnTo>
                <a:lnTo>
                  <a:pt x="206122" y="198489"/>
                </a:lnTo>
                <a:lnTo>
                  <a:pt x="202103" y="192085"/>
                </a:lnTo>
                <a:close/>
              </a:path>
              <a:path w="346075" h="349885">
                <a:moveTo>
                  <a:pt x="160840" y="140726"/>
                </a:moveTo>
                <a:lnTo>
                  <a:pt x="156598" y="141183"/>
                </a:lnTo>
                <a:lnTo>
                  <a:pt x="152357" y="150785"/>
                </a:lnTo>
                <a:lnTo>
                  <a:pt x="303782" y="150785"/>
                </a:lnTo>
                <a:lnTo>
                  <a:pt x="301798" y="147076"/>
                </a:lnTo>
                <a:lnTo>
                  <a:pt x="292273" y="142784"/>
                </a:lnTo>
                <a:lnTo>
                  <a:pt x="290937" y="141006"/>
                </a:lnTo>
                <a:lnTo>
                  <a:pt x="165641" y="141006"/>
                </a:lnTo>
                <a:lnTo>
                  <a:pt x="160840" y="140726"/>
                </a:lnTo>
                <a:close/>
              </a:path>
              <a:path w="346075" h="349885">
                <a:moveTo>
                  <a:pt x="224015" y="0"/>
                </a:moveTo>
                <a:lnTo>
                  <a:pt x="191501" y="20975"/>
                </a:lnTo>
                <a:lnTo>
                  <a:pt x="169975" y="69581"/>
                </a:lnTo>
                <a:lnTo>
                  <a:pt x="164743" y="116765"/>
                </a:lnTo>
                <a:lnTo>
                  <a:pt x="165641" y="141006"/>
                </a:lnTo>
                <a:lnTo>
                  <a:pt x="290937" y="141006"/>
                </a:lnTo>
                <a:lnTo>
                  <a:pt x="290050" y="139825"/>
                </a:lnTo>
                <a:lnTo>
                  <a:pt x="288297" y="129538"/>
                </a:lnTo>
                <a:lnTo>
                  <a:pt x="285364" y="125474"/>
                </a:lnTo>
                <a:lnTo>
                  <a:pt x="275915" y="123175"/>
                </a:lnTo>
                <a:lnTo>
                  <a:pt x="272702" y="120965"/>
                </a:lnTo>
                <a:lnTo>
                  <a:pt x="264269" y="116596"/>
                </a:lnTo>
                <a:lnTo>
                  <a:pt x="261742" y="113548"/>
                </a:lnTo>
                <a:lnTo>
                  <a:pt x="271000" y="104519"/>
                </a:lnTo>
                <a:lnTo>
                  <a:pt x="269959" y="99616"/>
                </a:lnTo>
                <a:lnTo>
                  <a:pt x="257371" y="60766"/>
                </a:lnTo>
                <a:lnTo>
                  <a:pt x="252102" y="49997"/>
                </a:lnTo>
                <a:lnTo>
                  <a:pt x="248300" y="41587"/>
                </a:lnTo>
                <a:lnTo>
                  <a:pt x="244912" y="32998"/>
                </a:lnTo>
                <a:lnTo>
                  <a:pt x="242048" y="24294"/>
                </a:lnTo>
                <a:lnTo>
                  <a:pt x="239745" y="15326"/>
                </a:lnTo>
                <a:lnTo>
                  <a:pt x="236378" y="6038"/>
                </a:lnTo>
                <a:lnTo>
                  <a:pt x="231192" y="975"/>
                </a:lnTo>
                <a:lnTo>
                  <a:pt x="224015" y="0"/>
                </a:lnTo>
                <a:close/>
              </a:path>
            </a:pathLst>
          </a:custGeom>
          <a:solidFill>
            <a:srgbClr val="E8CDDF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pic>
        <p:nvPicPr>
          <p:cNvPr id="27" name="object 27"/>
          <p:cNvPicPr/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32398" y="4554129"/>
            <a:ext cx="727611" cy="950262"/>
          </a:xfrm>
          <a:prstGeom prst="rect">
            <a:avLst/>
          </a:prstGeom>
        </p:spPr>
      </p:pic>
      <p:sp>
        <p:nvSpPr>
          <p:cNvPr id="28" name="object 28"/>
          <p:cNvSpPr/>
          <p:nvPr/>
        </p:nvSpPr>
        <p:spPr>
          <a:xfrm>
            <a:off x="214407" y="4282295"/>
            <a:ext cx="253156" cy="255754"/>
          </a:xfrm>
          <a:custGeom>
            <a:avLst/>
            <a:gdLst/>
            <a:ahLst/>
            <a:cxnLst/>
            <a:rect l="l" t="t" r="r" b="b"/>
            <a:pathLst>
              <a:path w="433070" h="437515">
                <a:moveTo>
                  <a:pt x="230700" y="377763"/>
                </a:moveTo>
                <a:lnTo>
                  <a:pt x="212890" y="377763"/>
                </a:lnTo>
                <a:lnTo>
                  <a:pt x="215760" y="381027"/>
                </a:lnTo>
                <a:lnTo>
                  <a:pt x="213017" y="390133"/>
                </a:lnTo>
                <a:lnTo>
                  <a:pt x="198666" y="429795"/>
                </a:lnTo>
                <a:lnTo>
                  <a:pt x="204279" y="437288"/>
                </a:lnTo>
                <a:lnTo>
                  <a:pt x="216661" y="433529"/>
                </a:lnTo>
                <a:lnTo>
                  <a:pt x="219163" y="430023"/>
                </a:lnTo>
                <a:lnTo>
                  <a:pt x="219062" y="424677"/>
                </a:lnTo>
                <a:lnTo>
                  <a:pt x="219322" y="415801"/>
                </a:lnTo>
                <a:lnTo>
                  <a:pt x="220371" y="407062"/>
                </a:lnTo>
                <a:lnTo>
                  <a:pt x="222157" y="398427"/>
                </a:lnTo>
                <a:lnTo>
                  <a:pt x="224624" y="389866"/>
                </a:lnTo>
                <a:lnTo>
                  <a:pt x="228787" y="380164"/>
                </a:lnTo>
                <a:lnTo>
                  <a:pt x="230700" y="377763"/>
                </a:lnTo>
                <a:close/>
              </a:path>
              <a:path w="433070" h="437515">
                <a:moveTo>
                  <a:pt x="240179" y="369749"/>
                </a:moveTo>
                <a:lnTo>
                  <a:pt x="189407" y="369749"/>
                </a:lnTo>
                <a:lnTo>
                  <a:pt x="193509" y="370575"/>
                </a:lnTo>
                <a:lnTo>
                  <a:pt x="197954" y="378957"/>
                </a:lnTo>
                <a:lnTo>
                  <a:pt x="200558" y="379516"/>
                </a:lnTo>
                <a:lnTo>
                  <a:pt x="212890" y="377763"/>
                </a:lnTo>
                <a:lnTo>
                  <a:pt x="230700" y="377763"/>
                </a:lnTo>
                <a:lnTo>
                  <a:pt x="234640" y="372816"/>
                </a:lnTo>
                <a:lnTo>
                  <a:pt x="240179" y="369749"/>
                </a:lnTo>
                <a:close/>
              </a:path>
              <a:path w="433070" h="437515">
                <a:moveTo>
                  <a:pt x="389501" y="244476"/>
                </a:moveTo>
                <a:lnTo>
                  <a:pt x="200151" y="244476"/>
                </a:lnTo>
                <a:lnTo>
                  <a:pt x="201650" y="248756"/>
                </a:lnTo>
                <a:lnTo>
                  <a:pt x="199478" y="251830"/>
                </a:lnTo>
                <a:lnTo>
                  <a:pt x="198450" y="255030"/>
                </a:lnTo>
                <a:lnTo>
                  <a:pt x="194003" y="268250"/>
                </a:lnTo>
                <a:lnTo>
                  <a:pt x="189634" y="281487"/>
                </a:lnTo>
                <a:lnTo>
                  <a:pt x="185882" y="294910"/>
                </a:lnTo>
                <a:lnTo>
                  <a:pt x="183263" y="308865"/>
                </a:lnTo>
                <a:lnTo>
                  <a:pt x="182206" y="316892"/>
                </a:lnTo>
                <a:lnTo>
                  <a:pt x="178244" y="324245"/>
                </a:lnTo>
                <a:lnTo>
                  <a:pt x="170586" y="337440"/>
                </a:lnTo>
                <a:lnTo>
                  <a:pt x="167576" y="343740"/>
                </a:lnTo>
                <a:lnTo>
                  <a:pt x="181990" y="352350"/>
                </a:lnTo>
                <a:lnTo>
                  <a:pt x="177457" y="355424"/>
                </a:lnTo>
                <a:lnTo>
                  <a:pt x="171170" y="361418"/>
                </a:lnTo>
                <a:lnTo>
                  <a:pt x="167932" y="364999"/>
                </a:lnTo>
                <a:lnTo>
                  <a:pt x="174663" y="374639"/>
                </a:lnTo>
                <a:lnTo>
                  <a:pt x="179349" y="374334"/>
                </a:lnTo>
                <a:lnTo>
                  <a:pt x="189407" y="369749"/>
                </a:lnTo>
                <a:lnTo>
                  <a:pt x="240179" y="369749"/>
                </a:lnTo>
                <a:lnTo>
                  <a:pt x="242714" y="368346"/>
                </a:lnTo>
                <a:lnTo>
                  <a:pt x="253542" y="367273"/>
                </a:lnTo>
                <a:lnTo>
                  <a:pt x="258666" y="367273"/>
                </a:lnTo>
                <a:lnTo>
                  <a:pt x="261556" y="364733"/>
                </a:lnTo>
                <a:lnTo>
                  <a:pt x="266026" y="352960"/>
                </a:lnTo>
                <a:lnTo>
                  <a:pt x="270471" y="348997"/>
                </a:lnTo>
                <a:lnTo>
                  <a:pt x="290074" y="348997"/>
                </a:lnTo>
                <a:lnTo>
                  <a:pt x="291109" y="336374"/>
                </a:lnTo>
                <a:lnTo>
                  <a:pt x="293662" y="332513"/>
                </a:lnTo>
                <a:lnTo>
                  <a:pt x="305053" y="326137"/>
                </a:lnTo>
                <a:lnTo>
                  <a:pt x="308622" y="320969"/>
                </a:lnTo>
                <a:lnTo>
                  <a:pt x="307365" y="308865"/>
                </a:lnTo>
                <a:lnTo>
                  <a:pt x="308622" y="304154"/>
                </a:lnTo>
                <a:lnTo>
                  <a:pt x="310222" y="292394"/>
                </a:lnTo>
                <a:lnTo>
                  <a:pt x="312762" y="288126"/>
                </a:lnTo>
                <a:lnTo>
                  <a:pt x="339712" y="288126"/>
                </a:lnTo>
                <a:lnTo>
                  <a:pt x="351019" y="280976"/>
                </a:lnTo>
                <a:lnTo>
                  <a:pt x="362470" y="271350"/>
                </a:lnTo>
                <a:lnTo>
                  <a:pt x="373143" y="260854"/>
                </a:lnTo>
                <a:lnTo>
                  <a:pt x="383628" y="250128"/>
                </a:lnTo>
                <a:lnTo>
                  <a:pt x="389501" y="244476"/>
                </a:lnTo>
                <a:close/>
              </a:path>
              <a:path w="433070" h="437515">
                <a:moveTo>
                  <a:pt x="258666" y="367273"/>
                </a:moveTo>
                <a:lnTo>
                  <a:pt x="253542" y="367273"/>
                </a:lnTo>
                <a:lnTo>
                  <a:pt x="258305" y="367590"/>
                </a:lnTo>
                <a:lnTo>
                  <a:pt x="258666" y="367273"/>
                </a:lnTo>
                <a:close/>
              </a:path>
              <a:path w="433070" h="437515">
                <a:moveTo>
                  <a:pt x="290074" y="348997"/>
                </a:moveTo>
                <a:lnTo>
                  <a:pt x="270471" y="348997"/>
                </a:lnTo>
                <a:lnTo>
                  <a:pt x="286258" y="353557"/>
                </a:lnTo>
                <a:lnTo>
                  <a:pt x="290042" y="349391"/>
                </a:lnTo>
                <a:lnTo>
                  <a:pt x="290074" y="348997"/>
                </a:lnTo>
                <a:close/>
              </a:path>
              <a:path w="433070" h="437515">
                <a:moveTo>
                  <a:pt x="138913" y="264936"/>
                </a:moveTo>
                <a:lnTo>
                  <a:pt x="50380" y="264936"/>
                </a:lnTo>
                <a:lnTo>
                  <a:pt x="54076" y="266359"/>
                </a:lnTo>
                <a:lnTo>
                  <a:pt x="57480" y="277344"/>
                </a:lnTo>
                <a:lnTo>
                  <a:pt x="57784" y="279097"/>
                </a:lnTo>
                <a:lnTo>
                  <a:pt x="69468" y="281205"/>
                </a:lnTo>
                <a:lnTo>
                  <a:pt x="70777" y="289396"/>
                </a:lnTo>
                <a:lnTo>
                  <a:pt x="71513" y="301423"/>
                </a:lnTo>
                <a:lnTo>
                  <a:pt x="74523" y="303265"/>
                </a:lnTo>
                <a:lnTo>
                  <a:pt x="81495" y="303214"/>
                </a:lnTo>
                <a:lnTo>
                  <a:pt x="83883" y="300953"/>
                </a:lnTo>
                <a:lnTo>
                  <a:pt x="87680" y="291555"/>
                </a:lnTo>
                <a:lnTo>
                  <a:pt x="89915" y="286247"/>
                </a:lnTo>
                <a:lnTo>
                  <a:pt x="112246" y="286247"/>
                </a:lnTo>
                <a:lnTo>
                  <a:pt x="120893" y="277652"/>
                </a:lnTo>
                <a:lnTo>
                  <a:pt x="136348" y="266605"/>
                </a:lnTo>
                <a:lnTo>
                  <a:pt x="138913" y="264936"/>
                </a:lnTo>
                <a:close/>
              </a:path>
              <a:path w="433070" h="437515">
                <a:moveTo>
                  <a:pt x="150128" y="0"/>
                </a:moveTo>
                <a:lnTo>
                  <a:pt x="141776" y="1405"/>
                </a:lnTo>
                <a:lnTo>
                  <a:pt x="135729" y="7125"/>
                </a:lnTo>
                <a:lnTo>
                  <a:pt x="132079" y="17248"/>
                </a:lnTo>
                <a:lnTo>
                  <a:pt x="127764" y="34273"/>
                </a:lnTo>
                <a:lnTo>
                  <a:pt x="121883" y="50644"/>
                </a:lnTo>
                <a:lnTo>
                  <a:pt x="114804" y="66513"/>
                </a:lnTo>
                <a:lnTo>
                  <a:pt x="106895" y="82031"/>
                </a:lnTo>
                <a:lnTo>
                  <a:pt x="102523" y="91956"/>
                </a:lnTo>
                <a:lnTo>
                  <a:pt x="99380" y="102184"/>
                </a:lnTo>
                <a:lnTo>
                  <a:pt x="96880" y="112572"/>
                </a:lnTo>
                <a:lnTo>
                  <a:pt x="94437" y="122976"/>
                </a:lnTo>
                <a:lnTo>
                  <a:pt x="93002" y="128691"/>
                </a:lnTo>
                <a:lnTo>
                  <a:pt x="95389" y="134863"/>
                </a:lnTo>
                <a:lnTo>
                  <a:pt x="106108" y="142673"/>
                </a:lnTo>
                <a:lnTo>
                  <a:pt x="103365" y="145061"/>
                </a:lnTo>
                <a:lnTo>
                  <a:pt x="96126" y="149938"/>
                </a:lnTo>
                <a:lnTo>
                  <a:pt x="92951" y="152719"/>
                </a:lnTo>
                <a:lnTo>
                  <a:pt x="89306" y="153824"/>
                </a:lnTo>
                <a:lnTo>
                  <a:pt x="82343" y="157108"/>
                </a:lnTo>
                <a:lnTo>
                  <a:pt x="77142" y="161822"/>
                </a:lnTo>
                <a:lnTo>
                  <a:pt x="72890" y="167654"/>
                </a:lnTo>
                <a:lnTo>
                  <a:pt x="68683" y="174420"/>
                </a:lnTo>
                <a:lnTo>
                  <a:pt x="63472" y="181795"/>
                </a:lnTo>
                <a:lnTo>
                  <a:pt x="58948" y="188903"/>
                </a:lnTo>
                <a:lnTo>
                  <a:pt x="57256" y="196594"/>
                </a:lnTo>
                <a:lnTo>
                  <a:pt x="60451" y="205843"/>
                </a:lnTo>
                <a:lnTo>
                  <a:pt x="54730" y="212973"/>
                </a:lnTo>
                <a:lnTo>
                  <a:pt x="52709" y="220912"/>
                </a:lnTo>
                <a:lnTo>
                  <a:pt x="52688" y="238089"/>
                </a:lnTo>
                <a:lnTo>
                  <a:pt x="49096" y="250943"/>
                </a:lnTo>
                <a:lnTo>
                  <a:pt x="41047" y="260175"/>
                </a:lnTo>
                <a:lnTo>
                  <a:pt x="30402" y="267181"/>
                </a:lnTo>
                <a:lnTo>
                  <a:pt x="19011" y="273369"/>
                </a:lnTo>
                <a:lnTo>
                  <a:pt x="14985" y="275642"/>
                </a:lnTo>
                <a:lnTo>
                  <a:pt x="10121" y="276455"/>
                </a:lnTo>
                <a:lnTo>
                  <a:pt x="203" y="282653"/>
                </a:lnTo>
                <a:lnTo>
                  <a:pt x="0" y="288838"/>
                </a:lnTo>
                <a:lnTo>
                  <a:pt x="7785" y="299848"/>
                </a:lnTo>
                <a:lnTo>
                  <a:pt x="12191" y="295823"/>
                </a:lnTo>
                <a:lnTo>
                  <a:pt x="28944" y="281764"/>
                </a:lnTo>
                <a:lnTo>
                  <a:pt x="35448" y="276455"/>
                </a:lnTo>
                <a:lnTo>
                  <a:pt x="41968" y="271350"/>
                </a:lnTo>
                <a:lnTo>
                  <a:pt x="50380" y="264936"/>
                </a:lnTo>
                <a:lnTo>
                  <a:pt x="138913" y="264936"/>
                </a:lnTo>
                <a:lnTo>
                  <a:pt x="152311" y="256221"/>
                </a:lnTo>
                <a:lnTo>
                  <a:pt x="167411" y="244718"/>
                </a:lnTo>
                <a:lnTo>
                  <a:pt x="172269" y="240564"/>
                </a:lnTo>
                <a:lnTo>
                  <a:pt x="177252" y="236547"/>
                </a:lnTo>
                <a:lnTo>
                  <a:pt x="181916" y="232869"/>
                </a:lnTo>
                <a:lnTo>
                  <a:pt x="113245" y="232869"/>
                </a:lnTo>
                <a:lnTo>
                  <a:pt x="112801" y="230252"/>
                </a:lnTo>
                <a:lnTo>
                  <a:pt x="114426" y="229275"/>
                </a:lnTo>
                <a:lnTo>
                  <a:pt x="115252" y="228436"/>
                </a:lnTo>
                <a:lnTo>
                  <a:pt x="116370" y="227928"/>
                </a:lnTo>
                <a:lnTo>
                  <a:pt x="117817" y="226912"/>
                </a:lnTo>
                <a:lnTo>
                  <a:pt x="410577" y="226912"/>
                </a:lnTo>
                <a:lnTo>
                  <a:pt x="419315" y="221020"/>
                </a:lnTo>
                <a:lnTo>
                  <a:pt x="428852" y="213156"/>
                </a:lnTo>
                <a:lnTo>
                  <a:pt x="432644" y="204921"/>
                </a:lnTo>
                <a:lnTo>
                  <a:pt x="430788" y="196054"/>
                </a:lnTo>
                <a:lnTo>
                  <a:pt x="423437" y="186374"/>
                </a:lnTo>
                <a:lnTo>
                  <a:pt x="240106" y="186374"/>
                </a:lnTo>
                <a:lnTo>
                  <a:pt x="238429" y="180595"/>
                </a:lnTo>
                <a:lnTo>
                  <a:pt x="236105" y="175795"/>
                </a:lnTo>
                <a:lnTo>
                  <a:pt x="223011" y="174817"/>
                </a:lnTo>
                <a:lnTo>
                  <a:pt x="225958" y="169585"/>
                </a:lnTo>
                <a:lnTo>
                  <a:pt x="226051" y="167654"/>
                </a:lnTo>
                <a:lnTo>
                  <a:pt x="226162" y="149938"/>
                </a:lnTo>
                <a:lnTo>
                  <a:pt x="226211" y="137265"/>
                </a:lnTo>
                <a:lnTo>
                  <a:pt x="223432" y="108320"/>
                </a:lnTo>
                <a:lnTo>
                  <a:pt x="207517" y="52122"/>
                </a:lnTo>
                <a:lnTo>
                  <a:pt x="176264" y="11453"/>
                </a:lnTo>
                <a:lnTo>
                  <a:pt x="160693" y="2821"/>
                </a:lnTo>
                <a:lnTo>
                  <a:pt x="150128" y="0"/>
                </a:lnTo>
                <a:close/>
              </a:path>
              <a:path w="433070" h="437515">
                <a:moveTo>
                  <a:pt x="112246" y="286247"/>
                </a:moveTo>
                <a:lnTo>
                  <a:pt x="89915" y="286247"/>
                </a:lnTo>
                <a:lnTo>
                  <a:pt x="100787" y="295886"/>
                </a:lnTo>
                <a:lnTo>
                  <a:pt x="105041" y="294019"/>
                </a:lnTo>
                <a:lnTo>
                  <a:pt x="107314" y="291149"/>
                </a:lnTo>
                <a:lnTo>
                  <a:pt x="112246" y="286247"/>
                </a:lnTo>
                <a:close/>
              </a:path>
              <a:path w="433070" h="437515">
                <a:moveTo>
                  <a:pt x="339712" y="288126"/>
                </a:moveTo>
                <a:lnTo>
                  <a:pt x="312762" y="288126"/>
                </a:lnTo>
                <a:lnTo>
                  <a:pt x="327291" y="295264"/>
                </a:lnTo>
                <a:lnTo>
                  <a:pt x="332625" y="291974"/>
                </a:lnTo>
                <a:lnTo>
                  <a:pt x="338226" y="289066"/>
                </a:lnTo>
                <a:lnTo>
                  <a:pt x="339712" y="288126"/>
                </a:lnTo>
                <a:close/>
              </a:path>
              <a:path w="433070" h="437515">
                <a:moveTo>
                  <a:pt x="408270" y="228614"/>
                </a:moveTo>
                <a:lnTo>
                  <a:pt x="187312" y="228614"/>
                </a:lnTo>
                <a:lnTo>
                  <a:pt x="182894" y="238089"/>
                </a:lnTo>
                <a:lnTo>
                  <a:pt x="172310" y="255609"/>
                </a:lnTo>
                <a:lnTo>
                  <a:pt x="167988" y="264936"/>
                </a:lnTo>
                <a:lnTo>
                  <a:pt x="166649" y="268657"/>
                </a:lnTo>
                <a:lnTo>
                  <a:pt x="162661" y="273585"/>
                </a:lnTo>
                <a:lnTo>
                  <a:pt x="171767" y="279884"/>
                </a:lnTo>
                <a:lnTo>
                  <a:pt x="175640" y="274601"/>
                </a:lnTo>
                <a:lnTo>
                  <a:pt x="178473" y="271350"/>
                </a:lnTo>
                <a:lnTo>
                  <a:pt x="183960" y="264847"/>
                </a:lnTo>
                <a:lnTo>
                  <a:pt x="189326" y="258185"/>
                </a:lnTo>
                <a:lnTo>
                  <a:pt x="200151" y="244476"/>
                </a:lnTo>
                <a:lnTo>
                  <a:pt x="389501" y="244476"/>
                </a:lnTo>
                <a:lnTo>
                  <a:pt x="391948" y="242122"/>
                </a:lnTo>
                <a:lnTo>
                  <a:pt x="400615" y="234555"/>
                </a:lnTo>
                <a:lnTo>
                  <a:pt x="408270" y="228614"/>
                </a:lnTo>
                <a:close/>
              </a:path>
              <a:path w="433070" h="437515">
                <a:moveTo>
                  <a:pt x="410577" y="226912"/>
                </a:moveTo>
                <a:lnTo>
                  <a:pt x="117817" y="226912"/>
                </a:lnTo>
                <a:lnTo>
                  <a:pt x="118554" y="230443"/>
                </a:lnTo>
                <a:lnTo>
                  <a:pt x="117068" y="231027"/>
                </a:lnTo>
                <a:lnTo>
                  <a:pt x="115760" y="231395"/>
                </a:lnTo>
                <a:lnTo>
                  <a:pt x="114642" y="232081"/>
                </a:lnTo>
                <a:lnTo>
                  <a:pt x="113245" y="232869"/>
                </a:lnTo>
                <a:lnTo>
                  <a:pt x="181916" y="232869"/>
                </a:lnTo>
                <a:lnTo>
                  <a:pt x="187312" y="228614"/>
                </a:lnTo>
                <a:lnTo>
                  <a:pt x="408270" y="228614"/>
                </a:lnTo>
                <a:lnTo>
                  <a:pt x="409710" y="227497"/>
                </a:lnTo>
                <a:lnTo>
                  <a:pt x="410577" y="226912"/>
                </a:lnTo>
                <a:close/>
              </a:path>
              <a:path w="433070" h="437515">
                <a:moveTo>
                  <a:pt x="356146" y="160275"/>
                </a:moveTo>
                <a:lnTo>
                  <a:pt x="326116" y="161539"/>
                </a:lnTo>
                <a:lnTo>
                  <a:pt x="296896" y="166689"/>
                </a:lnTo>
                <a:lnTo>
                  <a:pt x="268306" y="175152"/>
                </a:lnTo>
                <a:lnTo>
                  <a:pt x="240106" y="186374"/>
                </a:lnTo>
                <a:lnTo>
                  <a:pt x="423437" y="186374"/>
                </a:lnTo>
                <a:lnTo>
                  <a:pt x="374855" y="162009"/>
                </a:lnTo>
                <a:lnTo>
                  <a:pt x="356146" y="160275"/>
                </a:lnTo>
                <a:close/>
              </a:path>
            </a:pathLst>
          </a:custGeom>
          <a:solidFill>
            <a:srgbClr val="E8CDDF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29" name="object 29"/>
          <p:cNvSpPr/>
          <p:nvPr/>
        </p:nvSpPr>
        <p:spPr>
          <a:xfrm>
            <a:off x="4734345" y="6971060"/>
            <a:ext cx="1657019" cy="414255"/>
          </a:xfrm>
          <a:custGeom>
            <a:avLst/>
            <a:gdLst/>
            <a:ahLst/>
            <a:cxnLst/>
            <a:rect l="l" t="t" r="r" b="b"/>
            <a:pathLst>
              <a:path w="2834640" h="708659">
                <a:moveTo>
                  <a:pt x="2834220" y="0"/>
                </a:moveTo>
                <a:lnTo>
                  <a:pt x="0" y="0"/>
                </a:lnTo>
                <a:lnTo>
                  <a:pt x="0" y="708558"/>
                </a:lnTo>
                <a:lnTo>
                  <a:pt x="2834220" y="708558"/>
                </a:lnTo>
                <a:lnTo>
                  <a:pt x="28342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30" name="object 30"/>
          <p:cNvSpPr/>
          <p:nvPr/>
        </p:nvSpPr>
        <p:spPr>
          <a:xfrm>
            <a:off x="5481414" y="1608770"/>
            <a:ext cx="734968" cy="245360"/>
          </a:xfrm>
          <a:custGeom>
            <a:avLst/>
            <a:gdLst/>
            <a:ahLst/>
            <a:cxnLst/>
            <a:rect l="l" t="t" r="r" b="b"/>
            <a:pathLst>
              <a:path w="1257300" h="419735">
                <a:moveTo>
                  <a:pt x="380771" y="63385"/>
                </a:moveTo>
                <a:lnTo>
                  <a:pt x="362216" y="65278"/>
                </a:lnTo>
                <a:lnTo>
                  <a:pt x="338112" y="67462"/>
                </a:lnTo>
                <a:lnTo>
                  <a:pt x="304101" y="69913"/>
                </a:lnTo>
                <a:lnTo>
                  <a:pt x="255841" y="72567"/>
                </a:lnTo>
                <a:lnTo>
                  <a:pt x="255511" y="62344"/>
                </a:lnTo>
                <a:lnTo>
                  <a:pt x="255270" y="46215"/>
                </a:lnTo>
                <a:lnTo>
                  <a:pt x="255193" y="30518"/>
                </a:lnTo>
                <a:lnTo>
                  <a:pt x="255371" y="21590"/>
                </a:lnTo>
                <a:lnTo>
                  <a:pt x="255371" y="19748"/>
                </a:lnTo>
                <a:lnTo>
                  <a:pt x="259054" y="11480"/>
                </a:lnTo>
                <a:lnTo>
                  <a:pt x="259054" y="5969"/>
                </a:lnTo>
                <a:lnTo>
                  <a:pt x="256286" y="4140"/>
                </a:lnTo>
                <a:lnTo>
                  <a:pt x="248043" y="3670"/>
                </a:lnTo>
                <a:lnTo>
                  <a:pt x="209003" y="711"/>
                </a:lnTo>
                <a:lnTo>
                  <a:pt x="209003" y="210362"/>
                </a:lnTo>
                <a:lnTo>
                  <a:pt x="208318" y="229857"/>
                </a:lnTo>
                <a:lnTo>
                  <a:pt x="187858" y="271564"/>
                </a:lnTo>
                <a:lnTo>
                  <a:pt x="165366" y="278790"/>
                </a:lnTo>
                <a:lnTo>
                  <a:pt x="150482" y="275590"/>
                </a:lnTo>
                <a:lnTo>
                  <a:pt x="138366" y="265531"/>
                </a:lnTo>
                <a:lnTo>
                  <a:pt x="130213" y="247980"/>
                </a:lnTo>
                <a:lnTo>
                  <a:pt x="127228" y="222300"/>
                </a:lnTo>
                <a:lnTo>
                  <a:pt x="129959" y="199110"/>
                </a:lnTo>
                <a:lnTo>
                  <a:pt x="169494" y="164426"/>
                </a:lnTo>
                <a:lnTo>
                  <a:pt x="205930" y="191363"/>
                </a:lnTo>
                <a:lnTo>
                  <a:pt x="209003" y="210362"/>
                </a:lnTo>
                <a:lnTo>
                  <a:pt x="209003" y="711"/>
                </a:lnTo>
                <a:lnTo>
                  <a:pt x="199809" y="0"/>
                </a:lnTo>
                <a:lnTo>
                  <a:pt x="201904" y="18034"/>
                </a:lnTo>
                <a:lnTo>
                  <a:pt x="203479" y="37096"/>
                </a:lnTo>
                <a:lnTo>
                  <a:pt x="204724" y="56324"/>
                </a:lnTo>
                <a:lnTo>
                  <a:pt x="205778" y="74866"/>
                </a:lnTo>
                <a:lnTo>
                  <a:pt x="127381" y="78054"/>
                </a:lnTo>
                <a:lnTo>
                  <a:pt x="65684" y="79629"/>
                </a:lnTo>
                <a:lnTo>
                  <a:pt x="22606" y="80098"/>
                </a:lnTo>
                <a:lnTo>
                  <a:pt x="0" y="79921"/>
                </a:lnTo>
                <a:lnTo>
                  <a:pt x="0" y="111150"/>
                </a:lnTo>
                <a:lnTo>
                  <a:pt x="34950" y="107137"/>
                </a:lnTo>
                <a:lnTo>
                  <a:pt x="79057" y="103860"/>
                </a:lnTo>
                <a:lnTo>
                  <a:pt x="135318" y="101015"/>
                </a:lnTo>
                <a:lnTo>
                  <a:pt x="206692" y="98298"/>
                </a:lnTo>
                <a:lnTo>
                  <a:pt x="207327" y="124523"/>
                </a:lnTo>
                <a:lnTo>
                  <a:pt x="207505" y="135953"/>
                </a:lnTo>
                <a:lnTo>
                  <a:pt x="207606" y="153873"/>
                </a:lnTo>
                <a:lnTo>
                  <a:pt x="191325" y="143510"/>
                </a:lnTo>
                <a:lnTo>
                  <a:pt x="176504" y="138201"/>
                </a:lnTo>
                <a:lnTo>
                  <a:pt x="164604" y="136232"/>
                </a:lnTo>
                <a:lnTo>
                  <a:pt x="157099" y="135953"/>
                </a:lnTo>
                <a:lnTo>
                  <a:pt x="128371" y="142240"/>
                </a:lnTo>
                <a:lnTo>
                  <a:pt x="105016" y="160362"/>
                </a:lnTo>
                <a:lnTo>
                  <a:pt x="89331" y="189242"/>
                </a:lnTo>
                <a:lnTo>
                  <a:pt x="83591" y="227812"/>
                </a:lnTo>
                <a:lnTo>
                  <a:pt x="89433" y="265366"/>
                </a:lnTo>
                <a:lnTo>
                  <a:pt x="104838" y="291541"/>
                </a:lnTo>
                <a:lnTo>
                  <a:pt x="126619" y="306870"/>
                </a:lnTo>
                <a:lnTo>
                  <a:pt x="151574" y="311861"/>
                </a:lnTo>
                <a:lnTo>
                  <a:pt x="167563" y="310019"/>
                </a:lnTo>
                <a:lnTo>
                  <a:pt x="182651" y="304634"/>
                </a:lnTo>
                <a:lnTo>
                  <a:pt x="196088" y="295986"/>
                </a:lnTo>
                <a:lnTo>
                  <a:pt x="207162" y="284314"/>
                </a:lnTo>
                <a:lnTo>
                  <a:pt x="204101" y="300304"/>
                </a:lnTo>
                <a:lnTo>
                  <a:pt x="176377" y="353199"/>
                </a:lnTo>
                <a:lnTo>
                  <a:pt x="135445" y="383286"/>
                </a:lnTo>
                <a:lnTo>
                  <a:pt x="98298" y="395452"/>
                </a:lnTo>
                <a:lnTo>
                  <a:pt x="112077" y="419341"/>
                </a:lnTo>
                <a:lnTo>
                  <a:pt x="179666" y="390880"/>
                </a:lnTo>
                <a:lnTo>
                  <a:pt x="210312" y="367550"/>
                </a:lnTo>
                <a:lnTo>
                  <a:pt x="235419" y="334962"/>
                </a:lnTo>
                <a:lnTo>
                  <a:pt x="252374" y="290715"/>
                </a:lnTo>
                <a:lnTo>
                  <a:pt x="253644" y="278790"/>
                </a:lnTo>
                <a:lnTo>
                  <a:pt x="258597" y="232397"/>
                </a:lnTo>
                <a:lnTo>
                  <a:pt x="258229" y="204762"/>
                </a:lnTo>
                <a:lnTo>
                  <a:pt x="257403" y="164426"/>
                </a:lnTo>
                <a:lnTo>
                  <a:pt x="257162" y="153873"/>
                </a:lnTo>
                <a:lnTo>
                  <a:pt x="255879" y="98298"/>
                </a:lnTo>
                <a:lnTo>
                  <a:pt x="255841" y="96456"/>
                </a:lnTo>
                <a:lnTo>
                  <a:pt x="316585" y="94500"/>
                </a:lnTo>
                <a:lnTo>
                  <a:pt x="349758" y="94132"/>
                </a:lnTo>
                <a:lnTo>
                  <a:pt x="380771" y="94615"/>
                </a:lnTo>
                <a:lnTo>
                  <a:pt x="380771" y="94132"/>
                </a:lnTo>
                <a:lnTo>
                  <a:pt x="380771" y="80098"/>
                </a:lnTo>
                <a:lnTo>
                  <a:pt x="380771" y="72567"/>
                </a:lnTo>
                <a:lnTo>
                  <a:pt x="380771" y="63385"/>
                </a:lnTo>
                <a:close/>
              </a:path>
              <a:path w="1257300" h="419735">
                <a:moveTo>
                  <a:pt x="807351" y="95529"/>
                </a:moveTo>
                <a:lnTo>
                  <a:pt x="792340" y="77851"/>
                </a:lnTo>
                <a:lnTo>
                  <a:pt x="777405" y="62522"/>
                </a:lnTo>
                <a:lnTo>
                  <a:pt x="764349" y="50393"/>
                </a:lnTo>
                <a:lnTo>
                  <a:pt x="755002" y="42252"/>
                </a:lnTo>
                <a:lnTo>
                  <a:pt x="736638" y="55562"/>
                </a:lnTo>
                <a:lnTo>
                  <a:pt x="752373" y="73482"/>
                </a:lnTo>
                <a:lnTo>
                  <a:pt x="764997" y="90309"/>
                </a:lnTo>
                <a:lnTo>
                  <a:pt x="774357" y="104470"/>
                </a:lnTo>
                <a:lnTo>
                  <a:pt x="780275" y="114350"/>
                </a:lnTo>
                <a:lnTo>
                  <a:pt x="807351" y="95529"/>
                </a:lnTo>
                <a:close/>
              </a:path>
              <a:path w="1257300" h="419735">
                <a:moveTo>
                  <a:pt x="842733" y="339877"/>
                </a:moveTo>
                <a:lnTo>
                  <a:pt x="823226" y="312661"/>
                </a:lnTo>
                <a:lnTo>
                  <a:pt x="766127" y="231698"/>
                </a:lnTo>
                <a:lnTo>
                  <a:pt x="747649" y="205765"/>
                </a:lnTo>
                <a:lnTo>
                  <a:pt x="705827" y="151447"/>
                </a:lnTo>
                <a:lnTo>
                  <a:pt x="671703" y="109143"/>
                </a:lnTo>
                <a:lnTo>
                  <a:pt x="646963" y="80010"/>
                </a:lnTo>
                <a:lnTo>
                  <a:pt x="614248" y="53022"/>
                </a:lnTo>
                <a:lnTo>
                  <a:pt x="605739" y="51904"/>
                </a:lnTo>
                <a:lnTo>
                  <a:pt x="593001" y="54292"/>
                </a:lnTo>
                <a:lnTo>
                  <a:pt x="577888" y="64477"/>
                </a:lnTo>
                <a:lnTo>
                  <a:pt x="554761" y="86969"/>
                </a:lnTo>
                <a:lnTo>
                  <a:pt x="517994" y="126301"/>
                </a:lnTo>
                <a:lnTo>
                  <a:pt x="440626" y="213182"/>
                </a:lnTo>
                <a:lnTo>
                  <a:pt x="421538" y="233781"/>
                </a:lnTo>
                <a:lnTo>
                  <a:pt x="468401" y="265468"/>
                </a:lnTo>
                <a:lnTo>
                  <a:pt x="486918" y="235597"/>
                </a:lnTo>
                <a:lnTo>
                  <a:pt x="506984" y="205600"/>
                </a:lnTo>
                <a:lnTo>
                  <a:pt x="533158" y="168097"/>
                </a:lnTo>
                <a:lnTo>
                  <a:pt x="570420" y="118033"/>
                </a:lnTo>
                <a:lnTo>
                  <a:pt x="603897" y="85877"/>
                </a:lnTo>
                <a:lnTo>
                  <a:pt x="612914" y="90525"/>
                </a:lnTo>
                <a:lnTo>
                  <a:pt x="647534" y="135026"/>
                </a:lnTo>
                <a:lnTo>
                  <a:pt x="682028" y="186436"/>
                </a:lnTo>
                <a:lnTo>
                  <a:pt x="708507" y="227406"/>
                </a:lnTo>
                <a:lnTo>
                  <a:pt x="737654" y="274396"/>
                </a:lnTo>
                <a:lnTo>
                  <a:pt x="766889" y="324256"/>
                </a:lnTo>
                <a:lnTo>
                  <a:pt x="793584" y="373875"/>
                </a:lnTo>
                <a:lnTo>
                  <a:pt x="842733" y="339877"/>
                </a:lnTo>
                <a:close/>
              </a:path>
              <a:path w="1257300" h="419735">
                <a:moveTo>
                  <a:pt x="849617" y="68897"/>
                </a:moveTo>
                <a:lnTo>
                  <a:pt x="838250" y="56489"/>
                </a:lnTo>
                <a:lnTo>
                  <a:pt x="825512" y="43980"/>
                </a:lnTo>
                <a:lnTo>
                  <a:pt x="812419" y="32346"/>
                </a:lnTo>
                <a:lnTo>
                  <a:pt x="800023" y="22504"/>
                </a:lnTo>
                <a:lnTo>
                  <a:pt x="781189" y="35369"/>
                </a:lnTo>
                <a:lnTo>
                  <a:pt x="795718" y="50787"/>
                </a:lnTo>
                <a:lnTo>
                  <a:pt x="807935" y="66027"/>
                </a:lnTo>
                <a:lnTo>
                  <a:pt x="817219" y="79032"/>
                </a:lnTo>
                <a:lnTo>
                  <a:pt x="822985" y="87718"/>
                </a:lnTo>
                <a:lnTo>
                  <a:pt x="849617" y="68897"/>
                </a:lnTo>
                <a:close/>
              </a:path>
              <a:path w="1257300" h="419735">
                <a:moveTo>
                  <a:pt x="1256931" y="35369"/>
                </a:moveTo>
                <a:lnTo>
                  <a:pt x="1203769" y="39357"/>
                </a:lnTo>
                <a:lnTo>
                  <a:pt x="1150607" y="43002"/>
                </a:lnTo>
                <a:lnTo>
                  <a:pt x="1097432" y="46253"/>
                </a:lnTo>
                <a:lnTo>
                  <a:pt x="1044232" y="49047"/>
                </a:lnTo>
                <a:lnTo>
                  <a:pt x="991006" y="51346"/>
                </a:lnTo>
                <a:lnTo>
                  <a:pt x="937742" y="53086"/>
                </a:lnTo>
                <a:lnTo>
                  <a:pt x="884428" y="54190"/>
                </a:lnTo>
                <a:lnTo>
                  <a:pt x="886269" y="85420"/>
                </a:lnTo>
                <a:lnTo>
                  <a:pt x="935596" y="80416"/>
                </a:lnTo>
                <a:lnTo>
                  <a:pt x="989787" y="76009"/>
                </a:lnTo>
                <a:lnTo>
                  <a:pt x="1046645" y="72644"/>
                </a:lnTo>
                <a:lnTo>
                  <a:pt x="1103985" y="70726"/>
                </a:lnTo>
                <a:lnTo>
                  <a:pt x="1067777" y="95135"/>
                </a:lnTo>
                <a:lnTo>
                  <a:pt x="1030668" y="128841"/>
                </a:lnTo>
                <a:lnTo>
                  <a:pt x="1001737" y="174599"/>
                </a:lnTo>
                <a:lnTo>
                  <a:pt x="990079" y="235165"/>
                </a:lnTo>
                <a:lnTo>
                  <a:pt x="995489" y="278066"/>
                </a:lnTo>
                <a:lnTo>
                  <a:pt x="1027658" y="335267"/>
                </a:lnTo>
                <a:lnTo>
                  <a:pt x="1087170" y="372833"/>
                </a:lnTo>
                <a:lnTo>
                  <a:pt x="1128039" y="384149"/>
                </a:lnTo>
                <a:lnTo>
                  <a:pt x="1166050" y="388848"/>
                </a:lnTo>
                <a:lnTo>
                  <a:pt x="1197660" y="389953"/>
                </a:lnTo>
                <a:lnTo>
                  <a:pt x="1200899" y="361010"/>
                </a:lnTo>
                <a:lnTo>
                  <a:pt x="1143584" y="356247"/>
                </a:lnTo>
                <a:lnTo>
                  <a:pt x="1099400" y="338785"/>
                </a:lnTo>
                <a:lnTo>
                  <a:pt x="1068108" y="310489"/>
                </a:lnTo>
                <a:lnTo>
                  <a:pt x="1049502" y="273189"/>
                </a:lnTo>
                <a:lnTo>
                  <a:pt x="1043355" y="228739"/>
                </a:lnTo>
                <a:lnTo>
                  <a:pt x="1050696" y="179158"/>
                </a:lnTo>
                <a:lnTo>
                  <a:pt x="1071016" y="138760"/>
                </a:lnTo>
                <a:lnTo>
                  <a:pt x="1101737" y="107480"/>
                </a:lnTo>
                <a:lnTo>
                  <a:pt x="1140307" y="85229"/>
                </a:lnTo>
                <a:lnTo>
                  <a:pt x="1184160" y="71945"/>
                </a:lnTo>
                <a:lnTo>
                  <a:pt x="1230731" y="67525"/>
                </a:lnTo>
                <a:lnTo>
                  <a:pt x="1256931" y="68897"/>
                </a:lnTo>
                <a:lnTo>
                  <a:pt x="1256931" y="35369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31" name="object 31"/>
          <p:cNvSpPr/>
          <p:nvPr/>
        </p:nvSpPr>
        <p:spPr>
          <a:xfrm>
            <a:off x="6244563" y="1606082"/>
            <a:ext cx="499630" cy="249444"/>
          </a:xfrm>
          <a:custGeom>
            <a:avLst/>
            <a:gdLst/>
            <a:ahLst/>
            <a:cxnLst/>
            <a:rect l="l" t="t" r="r" b="b"/>
            <a:pathLst>
              <a:path w="854709" h="426719">
                <a:moveTo>
                  <a:pt x="398208" y="213131"/>
                </a:moveTo>
                <a:lnTo>
                  <a:pt x="391147" y="158330"/>
                </a:lnTo>
                <a:lnTo>
                  <a:pt x="371513" y="114935"/>
                </a:lnTo>
                <a:lnTo>
                  <a:pt x="341490" y="82219"/>
                </a:lnTo>
                <a:lnTo>
                  <a:pt x="320573" y="69824"/>
                </a:lnTo>
                <a:lnTo>
                  <a:pt x="303364" y="59613"/>
                </a:lnTo>
                <a:lnTo>
                  <a:pt x="259372" y="46494"/>
                </a:lnTo>
                <a:lnTo>
                  <a:pt x="211747" y="42265"/>
                </a:lnTo>
                <a:lnTo>
                  <a:pt x="170878" y="46685"/>
                </a:lnTo>
                <a:lnTo>
                  <a:pt x="170878" y="71208"/>
                </a:lnTo>
                <a:lnTo>
                  <a:pt x="169240" y="107022"/>
                </a:lnTo>
                <a:lnTo>
                  <a:pt x="165633" y="154482"/>
                </a:lnTo>
                <a:lnTo>
                  <a:pt x="158534" y="209232"/>
                </a:lnTo>
                <a:lnTo>
                  <a:pt x="146532" y="265620"/>
                </a:lnTo>
                <a:lnTo>
                  <a:pt x="128168" y="318312"/>
                </a:lnTo>
                <a:lnTo>
                  <a:pt x="99682" y="347243"/>
                </a:lnTo>
                <a:lnTo>
                  <a:pt x="80289" y="341769"/>
                </a:lnTo>
                <a:lnTo>
                  <a:pt x="62712" y="324510"/>
                </a:lnTo>
                <a:lnTo>
                  <a:pt x="49949" y="294144"/>
                </a:lnTo>
                <a:lnTo>
                  <a:pt x="45021" y="249415"/>
                </a:lnTo>
                <a:lnTo>
                  <a:pt x="49961" y="199656"/>
                </a:lnTo>
                <a:lnTo>
                  <a:pt x="64858" y="155194"/>
                </a:lnTo>
                <a:lnTo>
                  <a:pt x="89877" y="117779"/>
                </a:lnTo>
                <a:lnTo>
                  <a:pt x="125158" y="89204"/>
                </a:lnTo>
                <a:lnTo>
                  <a:pt x="170878" y="71208"/>
                </a:lnTo>
                <a:lnTo>
                  <a:pt x="170878" y="46685"/>
                </a:lnTo>
                <a:lnTo>
                  <a:pt x="111328" y="64338"/>
                </a:lnTo>
                <a:lnTo>
                  <a:pt x="72301" y="89306"/>
                </a:lnTo>
                <a:lnTo>
                  <a:pt x="41262" y="121208"/>
                </a:lnTo>
                <a:lnTo>
                  <a:pt x="18592" y="158369"/>
                </a:lnTo>
                <a:lnTo>
                  <a:pt x="4724" y="198882"/>
                </a:lnTo>
                <a:lnTo>
                  <a:pt x="0" y="241147"/>
                </a:lnTo>
                <a:lnTo>
                  <a:pt x="7747" y="291744"/>
                </a:lnTo>
                <a:lnTo>
                  <a:pt x="29235" y="334556"/>
                </a:lnTo>
                <a:lnTo>
                  <a:pt x="61823" y="364185"/>
                </a:lnTo>
                <a:lnTo>
                  <a:pt x="102895" y="375259"/>
                </a:lnTo>
                <a:lnTo>
                  <a:pt x="130441" y="369697"/>
                </a:lnTo>
                <a:lnTo>
                  <a:pt x="168973" y="330695"/>
                </a:lnTo>
                <a:lnTo>
                  <a:pt x="197751" y="252653"/>
                </a:lnTo>
                <a:lnTo>
                  <a:pt x="207975" y="201599"/>
                </a:lnTo>
                <a:lnTo>
                  <a:pt x="214490" y="151536"/>
                </a:lnTo>
                <a:lnTo>
                  <a:pt x="218325" y="106324"/>
                </a:lnTo>
                <a:lnTo>
                  <a:pt x="220472" y="69824"/>
                </a:lnTo>
                <a:lnTo>
                  <a:pt x="242951" y="73367"/>
                </a:lnTo>
                <a:lnTo>
                  <a:pt x="275005" y="84074"/>
                </a:lnTo>
                <a:lnTo>
                  <a:pt x="308279" y="107022"/>
                </a:lnTo>
                <a:lnTo>
                  <a:pt x="334391" y="147269"/>
                </a:lnTo>
                <a:lnTo>
                  <a:pt x="344944" y="209905"/>
                </a:lnTo>
                <a:lnTo>
                  <a:pt x="334695" y="278104"/>
                </a:lnTo>
                <a:lnTo>
                  <a:pt x="309181" y="322986"/>
                </a:lnTo>
                <a:lnTo>
                  <a:pt x="276301" y="349656"/>
                </a:lnTo>
                <a:lnTo>
                  <a:pt x="243941" y="363232"/>
                </a:lnTo>
                <a:lnTo>
                  <a:pt x="220002" y="368820"/>
                </a:lnTo>
                <a:lnTo>
                  <a:pt x="228282" y="394093"/>
                </a:lnTo>
                <a:lnTo>
                  <a:pt x="289090" y="377583"/>
                </a:lnTo>
                <a:lnTo>
                  <a:pt x="327380" y="357517"/>
                </a:lnTo>
                <a:lnTo>
                  <a:pt x="362534" y="325462"/>
                </a:lnTo>
                <a:lnTo>
                  <a:pt x="388239" y="278358"/>
                </a:lnTo>
                <a:lnTo>
                  <a:pt x="398208" y="213131"/>
                </a:lnTo>
                <a:close/>
              </a:path>
              <a:path w="854709" h="426719">
                <a:moveTo>
                  <a:pt x="568540" y="13792"/>
                </a:moveTo>
                <a:lnTo>
                  <a:pt x="565785" y="12407"/>
                </a:lnTo>
                <a:lnTo>
                  <a:pt x="563473" y="11950"/>
                </a:lnTo>
                <a:lnTo>
                  <a:pt x="516166" y="0"/>
                </a:lnTo>
                <a:lnTo>
                  <a:pt x="507187" y="38595"/>
                </a:lnTo>
                <a:lnTo>
                  <a:pt x="488264" y="90322"/>
                </a:lnTo>
                <a:lnTo>
                  <a:pt x="460883" y="147726"/>
                </a:lnTo>
                <a:lnTo>
                  <a:pt x="426605" y="203022"/>
                </a:lnTo>
                <a:lnTo>
                  <a:pt x="444525" y="216801"/>
                </a:lnTo>
                <a:lnTo>
                  <a:pt x="453936" y="206121"/>
                </a:lnTo>
                <a:lnTo>
                  <a:pt x="463016" y="195097"/>
                </a:lnTo>
                <a:lnTo>
                  <a:pt x="472948" y="182181"/>
                </a:lnTo>
                <a:lnTo>
                  <a:pt x="484936" y="165811"/>
                </a:lnTo>
                <a:lnTo>
                  <a:pt x="484936" y="426250"/>
                </a:lnTo>
                <a:lnTo>
                  <a:pt x="529031" y="426250"/>
                </a:lnTo>
                <a:lnTo>
                  <a:pt x="529031" y="165811"/>
                </a:lnTo>
                <a:lnTo>
                  <a:pt x="529031" y="93700"/>
                </a:lnTo>
                <a:lnTo>
                  <a:pt x="539597" y="73088"/>
                </a:lnTo>
                <a:lnTo>
                  <a:pt x="548144" y="55181"/>
                </a:lnTo>
                <a:lnTo>
                  <a:pt x="555167" y="39509"/>
                </a:lnTo>
                <a:lnTo>
                  <a:pt x="560717" y="26644"/>
                </a:lnTo>
                <a:lnTo>
                  <a:pt x="563943" y="23888"/>
                </a:lnTo>
                <a:lnTo>
                  <a:pt x="568540" y="19761"/>
                </a:lnTo>
                <a:lnTo>
                  <a:pt x="568540" y="13792"/>
                </a:lnTo>
                <a:close/>
              </a:path>
              <a:path w="854709" h="426719">
                <a:moveTo>
                  <a:pt x="636981" y="337134"/>
                </a:moveTo>
                <a:lnTo>
                  <a:pt x="634212" y="335762"/>
                </a:lnTo>
                <a:lnTo>
                  <a:pt x="632828" y="335305"/>
                </a:lnTo>
                <a:lnTo>
                  <a:pt x="590588" y="317842"/>
                </a:lnTo>
                <a:lnTo>
                  <a:pt x="585914" y="333336"/>
                </a:lnTo>
                <a:lnTo>
                  <a:pt x="576338" y="355282"/>
                </a:lnTo>
                <a:lnTo>
                  <a:pt x="560222" y="382041"/>
                </a:lnTo>
                <a:lnTo>
                  <a:pt x="535914" y="412000"/>
                </a:lnTo>
                <a:lnTo>
                  <a:pt x="554304" y="424408"/>
                </a:lnTo>
                <a:lnTo>
                  <a:pt x="575538" y="406692"/>
                </a:lnTo>
                <a:lnTo>
                  <a:pt x="593674" y="389547"/>
                </a:lnTo>
                <a:lnTo>
                  <a:pt x="610616" y="371119"/>
                </a:lnTo>
                <a:lnTo>
                  <a:pt x="628256" y="349542"/>
                </a:lnTo>
                <a:lnTo>
                  <a:pt x="633742" y="344944"/>
                </a:lnTo>
                <a:lnTo>
                  <a:pt x="636981" y="342188"/>
                </a:lnTo>
                <a:lnTo>
                  <a:pt x="636981" y="337134"/>
                </a:lnTo>
                <a:close/>
              </a:path>
              <a:path w="854709" h="426719">
                <a:moveTo>
                  <a:pt x="710006" y="18846"/>
                </a:moveTo>
                <a:lnTo>
                  <a:pt x="667296" y="18846"/>
                </a:lnTo>
                <a:lnTo>
                  <a:pt x="667296" y="128612"/>
                </a:lnTo>
                <a:lnTo>
                  <a:pt x="667296" y="197967"/>
                </a:lnTo>
                <a:lnTo>
                  <a:pt x="667296" y="218186"/>
                </a:lnTo>
                <a:lnTo>
                  <a:pt x="667296" y="288455"/>
                </a:lnTo>
                <a:lnTo>
                  <a:pt x="614019" y="288455"/>
                </a:lnTo>
                <a:lnTo>
                  <a:pt x="614019" y="218186"/>
                </a:lnTo>
                <a:lnTo>
                  <a:pt x="667296" y="218186"/>
                </a:lnTo>
                <a:lnTo>
                  <a:pt x="667296" y="197967"/>
                </a:lnTo>
                <a:lnTo>
                  <a:pt x="614019" y="197967"/>
                </a:lnTo>
                <a:lnTo>
                  <a:pt x="614019" y="128612"/>
                </a:lnTo>
                <a:lnTo>
                  <a:pt x="667296" y="128612"/>
                </a:lnTo>
                <a:lnTo>
                  <a:pt x="667296" y="18846"/>
                </a:lnTo>
                <a:lnTo>
                  <a:pt x="667283" y="39509"/>
                </a:lnTo>
                <a:lnTo>
                  <a:pt x="667283" y="107937"/>
                </a:lnTo>
                <a:lnTo>
                  <a:pt x="614006" y="107937"/>
                </a:lnTo>
                <a:lnTo>
                  <a:pt x="614006" y="39509"/>
                </a:lnTo>
                <a:lnTo>
                  <a:pt x="667283" y="39509"/>
                </a:lnTo>
                <a:lnTo>
                  <a:pt x="667283" y="18846"/>
                </a:lnTo>
                <a:lnTo>
                  <a:pt x="571296" y="18846"/>
                </a:lnTo>
                <a:lnTo>
                  <a:pt x="571296" y="309118"/>
                </a:lnTo>
                <a:lnTo>
                  <a:pt x="710006" y="309118"/>
                </a:lnTo>
                <a:lnTo>
                  <a:pt x="710006" y="288455"/>
                </a:lnTo>
                <a:lnTo>
                  <a:pt x="710006" y="218186"/>
                </a:lnTo>
                <a:lnTo>
                  <a:pt x="710006" y="197967"/>
                </a:lnTo>
                <a:lnTo>
                  <a:pt x="710006" y="128612"/>
                </a:lnTo>
                <a:lnTo>
                  <a:pt x="710006" y="107937"/>
                </a:lnTo>
                <a:lnTo>
                  <a:pt x="710006" y="39509"/>
                </a:lnTo>
                <a:lnTo>
                  <a:pt x="710006" y="18846"/>
                </a:lnTo>
                <a:close/>
              </a:path>
              <a:path w="854709" h="426719">
                <a:moveTo>
                  <a:pt x="739851" y="406488"/>
                </a:moveTo>
                <a:lnTo>
                  <a:pt x="724916" y="388823"/>
                </a:lnTo>
                <a:lnTo>
                  <a:pt x="712355" y="370547"/>
                </a:lnTo>
                <a:lnTo>
                  <a:pt x="699871" y="347967"/>
                </a:lnTo>
                <a:lnTo>
                  <a:pt x="685203" y="317385"/>
                </a:lnTo>
                <a:lnTo>
                  <a:pt x="647534" y="340347"/>
                </a:lnTo>
                <a:lnTo>
                  <a:pt x="661708" y="360146"/>
                </a:lnTo>
                <a:lnTo>
                  <a:pt x="679678" y="381622"/>
                </a:lnTo>
                <a:lnTo>
                  <a:pt x="700747" y="402678"/>
                </a:lnTo>
                <a:lnTo>
                  <a:pt x="724242" y="421195"/>
                </a:lnTo>
                <a:lnTo>
                  <a:pt x="739851" y="406488"/>
                </a:lnTo>
                <a:close/>
              </a:path>
              <a:path w="854709" h="426719">
                <a:moveTo>
                  <a:pt x="777963" y="40424"/>
                </a:moveTo>
                <a:lnTo>
                  <a:pt x="775677" y="38595"/>
                </a:lnTo>
                <a:lnTo>
                  <a:pt x="772922" y="38595"/>
                </a:lnTo>
                <a:lnTo>
                  <a:pt x="734326" y="36753"/>
                </a:lnTo>
                <a:lnTo>
                  <a:pt x="735342" y="41376"/>
                </a:lnTo>
                <a:lnTo>
                  <a:pt x="736231" y="47256"/>
                </a:lnTo>
                <a:lnTo>
                  <a:pt x="736854" y="54775"/>
                </a:lnTo>
                <a:lnTo>
                  <a:pt x="737095" y="64312"/>
                </a:lnTo>
                <a:lnTo>
                  <a:pt x="737095" y="335305"/>
                </a:lnTo>
                <a:lnTo>
                  <a:pt x="775233" y="335305"/>
                </a:lnTo>
                <a:lnTo>
                  <a:pt x="775233" y="51904"/>
                </a:lnTo>
                <a:lnTo>
                  <a:pt x="777074" y="47777"/>
                </a:lnTo>
                <a:lnTo>
                  <a:pt x="777963" y="45008"/>
                </a:lnTo>
                <a:lnTo>
                  <a:pt x="777963" y="40424"/>
                </a:lnTo>
                <a:close/>
              </a:path>
              <a:path w="854709" h="426719">
                <a:moveTo>
                  <a:pt x="854227" y="7810"/>
                </a:moveTo>
                <a:lnTo>
                  <a:pt x="850988" y="6896"/>
                </a:lnTo>
                <a:lnTo>
                  <a:pt x="848258" y="6896"/>
                </a:lnTo>
                <a:lnTo>
                  <a:pt x="805548" y="5054"/>
                </a:lnTo>
                <a:lnTo>
                  <a:pt x="806284" y="9893"/>
                </a:lnTo>
                <a:lnTo>
                  <a:pt x="807034" y="15849"/>
                </a:lnTo>
                <a:lnTo>
                  <a:pt x="807605" y="23533"/>
                </a:lnTo>
                <a:lnTo>
                  <a:pt x="807834" y="33528"/>
                </a:lnTo>
                <a:lnTo>
                  <a:pt x="807834" y="400977"/>
                </a:lnTo>
                <a:lnTo>
                  <a:pt x="796353" y="400977"/>
                </a:lnTo>
                <a:lnTo>
                  <a:pt x="785672" y="400583"/>
                </a:lnTo>
                <a:lnTo>
                  <a:pt x="775042" y="399542"/>
                </a:lnTo>
                <a:lnTo>
                  <a:pt x="764501" y="398068"/>
                </a:lnTo>
                <a:lnTo>
                  <a:pt x="754087" y="396392"/>
                </a:lnTo>
                <a:lnTo>
                  <a:pt x="762355" y="421652"/>
                </a:lnTo>
                <a:lnTo>
                  <a:pt x="813790" y="421652"/>
                </a:lnTo>
                <a:lnTo>
                  <a:pt x="835571" y="418223"/>
                </a:lnTo>
                <a:lnTo>
                  <a:pt x="846759" y="409016"/>
                </a:lnTo>
                <a:lnTo>
                  <a:pt x="849236" y="400977"/>
                </a:lnTo>
                <a:lnTo>
                  <a:pt x="850874" y="395681"/>
                </a:lnTo>
                <a:lnTo>
                  <a:pt x="851382" y="382041"/>
                </a:lnTo>
                <a:lnTo>
                  <a:pt x="851471" y="19761"/>
                </a:lnTo>
                <a:lnTo>
                  <a:pt x="852830" y="16535"/>
                </a:lnTo>
                <a:lnTo>
                  <a:pt x="854227" y="13335"/>
                </a:lnTo>
                <a:lnTo>
                  <a:pt x="854227" y="7810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32" name="object 32"/>
          <p:cNvSpPr/>
          <p:nvPr/>
        </p:nvSpPr>
        <p:spPr>
          <a:xfrm>
            <a:off x="6770422" y="1606083"/>
            <a:ext cx="511508" cy="248701"/>
          </a:xfrm>
          <a:custGeom>
            <a:avLst/>
            <a:gdLst/>
            <a:ahLst/>
            <a:cxnLst/>
            <a:rect l="l" t="t" r="r" b="b"/>
            <a:pathLst>
              <a:path w="875029" h="425450">
                <a:moveTo>
                  <a:pt x="420738" y="248488"/>
                </a:moveTo>
                <a:lnTo>
                  <a:pt x="302234" y="248488"/>
                </a:lnTo>
                <a:lnTo>
                  <a:pt x="302234" y="154787"/>
                </a:lnTo>
                <a:lnTo>
                  <a:pt x="384454" y="154787"/>
                </a:lnTo>
                <a:lnTo>
                  <a:pt x="384454" y="134112"/>
                </a:lnTo>
                <a:lnTo>
                  <a:pt x="254000" y="134112"/>
                </a:lnTo>
                <a:lnTo>
                  <a:pt x="254000" y="154787"/>
                </a:lnTo>
                <a:lnTo>
                  <a:pt x="254000" y="248488"/>
                </a:lnTo>
                <a:lnTo>
                  <a:pt x="134581" y="248488"/>
                </a:lnTo>
                <a:lnTo>
                  <a:pt x="134581" y="154787"/>
                </a:lnTo>
                <a:lnTo>
                  <a:pt x="254000" y="154787"/>
                </a:lnTo>
                <a:lnTo>
                  <a:pt x="254000" y="134112"/>
                </a:lnTo>
                <a:lnTo>
                  <a:pt x="45948" y="134112"/>
                </a:lnTo>
                <a:lnTo>
                  <a:pt x="45948" y="154787"/>
                </a:lnTo>
                <a:lnTo>
                  <a:pt x="86817" y="154787"/>
                </a:lnTo>
                <a:lnTo>
                  <a:pt x="86817" y="248488"/>
                </a:lnTo>
                <a:lnTo>
                  <a:pt x="7353" y="248488"/>
                </a:lnTo>
                <a:lnTo>
                  <a:pt x="7353" y="268693"/>
                </a:lnTo>
                <a:lnTo>
                  <a:pt x="199364" y="268693"/>
                </a:lnTo>
                <a:lnTo>
                  <a:pt x="172593" y="303784"/>
                </a:lnTo>
                <a:lnTo>
                  <a:pt x="138239" y="335432"/>
                </a:lnTo>
                <a:lnTo>
                  <a:pt x="97421" y="363181"/>
                </a:lnTo>
                <a:lnTo>
                  <a:pt x="51282" y="386562"/>
                </a:lnTo>
                <a:lnTo>
                  <a:pt x="927" y="405104"/>
                </a:lnTo>
                <a:lnTo>
                  <a:pt x="14719" y="424853"/>
                </a:lnTo>
                <a:lnTo>
                  <a:pt x="85534" y="400456"/>
                </a:lnTo>
                <a:lnTo>
                  <a:pt x="129019" y="380365"/>
                </a:lnTo>
                <a:lnTo>
                  <a:pt x="173697" y="354190"/>
                </a:lnTo>
                <a:lnTo>
                  <a:pt x="216408" y="321310"/>
                </a:lnTo>
                <a:lnTo>
                  <a:pt x="254000" y="281089"/>
                </a:lnTo>
                <a:lnTo>
                  <a:pt x="254000" y="405104"/>
                </a:lnTo>
                <a:lnTo>
                  <a:pt x="242989" y="405104"/>
                </a:lnTo>
                <a:lnTo>
                  <a:pt x="228523" y="404368"/>
                </a:lnTo>
                <a:lnTo>
                  <a:pt x="210312" y="402640"/>
                </a:lnTo>
                <a:lnTo>
                  <a:pt x="193052" y="400646"/>
                </a:lnTo>
                <a:lnTo>
                  <a:pt x="181444" y="399135"/>
                </a:lnTo>
                <a:lnTo>
                  <a:pt x="193370" y="425323"/>
                </a:lnTo>
                <a:lnTo>
                  <a:pt x="250799" y="425323"/>
                </a:lnTo>
                <a:lnTo>
                  <a:pt x="277431" y="423176"/>
                </a:lnTo>
                <a:lnTo>
                  <a:pt x="293039" y="415671"/>
                </a:lnTo>
                <a:lnTo>
                  <a:pt x="298437" y="405104"/>
                </a:lnTo>
                <a:lnTo>
                  <a:pt x="300393" y="401294"/>
                </a:lnTo>
                <a:lnTo>
                  <a:pt x="302234" y="378472"/>
                </a:lnTo>
                <a:lnTo>
                  <a:pt x="302234" y="281089"/>
                </a:lnTo>
                <a:lnTo>
                  <a:pt x="302234" y="268693"/>
                </a:lnTo>
                <a:lnTo>
                  <a:pt x="420738" y="268693"/>
                </a:lnTo>
                <a:lnTo>
                  <a:pt x="420738" y="248488"/>
                </a:lnTo>
                <a:close/>
              </a:path>
              <a:path w="875029" h="425450">
                <a:moveTo>
                  <a:pt x="427164" y="48679"/>
                </a:moveTo>
                <a:lnTo>
                  <a:pt x="313258" y="48679"/>
                </a:lnTo>
                <a:lnTo>
                  <a:pt x="313258" y="17907"/>
                </a:lnTo>
                <a:lnTo>
                  <a:pt x="315099" y="15151"/>
                </a:lnTo>
                <a:lnTo>
                  <a:pt x="318312" y="9182"/>
                </a:lnTo>
                <a:lnTo>
                  <a:pt x="318312" y="3213"/>
                </a:lnTo>
                <a:lnTo>
                  <a:pt x="315556" y="2755"/>
                </a:lnTo>
                <a:lnTo>
                  <a:pt x="311429" y="2755"/>
                </a:lnTo>
                <a:lnTo>
                  <a:pt x="260908" y="0"/>
                </a:lnTo>
                <a:lnTo>
                  <a:pt x="262775" y="7518"/>
                </a:lnTo>
                <a:lnTo>
                  <a:pt x="264223" y="14935"/>
                </a:lnTo>
                <a:lnTo>
                  <a:pt x="265150" y="22352"/>
                </a:lnTo>
                <a:lnTo>
                  <a:pt x="265480" y="29845"/>
                </a:lnTo>
                <a:lnTo>
                  <a:pt x="265480" y="48679"/>
                </a:lnTo>
                <a:lnTo>
                  <a:pt x="164452" y="48679"/>
                </a:lnTo>
                <a:lnTo>
                  <a:pt x="164452" y="20662"/>
                </a:lnTo>
                <a:lnTo>
                  <a:pt x="165366" y="17907"/>
                </a:lnTo>
                <a:lnTo>
                  <a:pt x="168579" y="10566"/>
                </a:lnTo>
                <a:lnTo>
                  <a:pt x="168579" y="5054"/>
                </a:lnTo>
                <a:lnTo>
                  <a:pt x="165366" y="4584"/>
                </a:lnTo>
                <a:lnTo>
                  <a:pt x="162140" y="4584"/>
                </a:lnTo>
                <a:lnTo>
                  <a:pt x="113461" y="1828"/>
                </a:lnTo>
                <a:lnTo>
                  <a:pt x="117132" y="48679"/>
                </a:lnTo>
                <a:lnTo>
                  <a:pt x="0" y="48679"/>
                </a:lnTo>
                <a:lnTo>
                  <a:pt x="0" y="68897"/>
                </a:lnTo>
                <a:lnTo>
                  <a:pt x="117132" y="68897"/>
                </a:lnTo>
                <a:lnTo>
                  <a:pt x="117132" y="112991"/>
                </a:lnTo>
                <a:lnTo>
                  <a:pt x="164452" y="112991"/>
                </a:lnTo>
                <a:lnTo>
                  <a:pt x="164452" y="68897"/>
                </a:lnTo>
                <a:lnTo>
                  <a:pt x="265480" y="68897"/>
                </a:lnTo>
                <a:lnTo>
                  <a:pt x="265480" y="112991"/>
                </a:lnTo>
                <a:lnTo>
                  <a:pt x="313258" y="112991"/>
                </a:lnTo>
                <a:lnTo>
                  <a:pt x="313258" y="68897"/>
                </a:lnTo>
                <a:lnTo>
                  <a:pt x="427164" y="68897"/>
                </a:lnTo>
                <a:lnTo>
                  <a:pt x="427164" y="48679"/>
                </a:lnTo>
                <a:close/>
              </a:path>
              <a:path w="875029" h="425450">
                <a:moveTo>
                  <a:pt x="747661" y="210820"/>
                </a:moveTo>
                <a:lnTo>
                  <a:pt x="742797" y="163537"/>
                </a:lnTo>
                <a:lnTo>
                  <a:pt x="728751" y="134581"/>
                </a:lnTo>
                <a:lnTo>
                  <a:pt x="727976" y="132969"/>
                </a:lnTo>
                <a:lnTo>
                  <a:pt x="702906" y="116522"/>
                </a:lnTo>
                <a:lnTo>
                  <a:pt x="697344" y="115760"/>
                </a:lnTo>
                <a:lnTo>
                  <a:pt x="667296" y="111620"/>
                </a:lnTo>
                <a:lnTo>
                  <a:pt x="661771" y="111683"/>
                </a:lnTo>
                <a:lnTo>
                  <a:pt x="651738" y="112141"/>
                </a:lnTo>
                <a:lnTo>
                  <a:pt x="636612" y="113360"/>
                </a:lnTo>
                <a:lnTo>
                  <a:pt x="615835" y="115760"/>
                </a:lnTo>
                <a:lnTo>
                  <a:pt x="630034" y="77114"/>
                </a:lnTo>
                <a:lnTo>
                  <a:pt x="638390" y="55359"/>
                </a:lnTo>
                <a:lnTo>
                  <a:pt x="643864" y="43649"/>
                </a:lnTo>
                <a:lnTo>
                  <a:pt x="645236" y="42265"/>
                </a:lnTo>
                <a:lnTo>
                  <a:pt x="649833" y="36753"/>
                </a:lnTo>
                <a:lnTo>
                  <a:pt x="649833" y="33540"/>
                </a:lnTo>
                <a:lnTo>
                  <a:pt x="647547" y="31699"/>
                </a:lnTo>
                <a:lnTo>
                  <a:pt x="641565" y="29400"/>
                </a:lnTo>
                <a:lnTo>
                  <a:pt x="601599" y="12877"/>
                </a:lnTo>
                <a:lnTo>
                  <a:pt x="585419" y="63449"/>
                </a:lnTo>
                <a:lnTo>
                  <a:pt x="565797" y="122643"/>
                </a:lnTo>
                <a:lnTo>
                  <a:pt x="487438" y="138785"/>
                </a:lnTo>
                <a:lnTo>
                  <a:pt x="468414" y="142392"/>
                </a:lnTo>
                <a:lnTo>
                  <a:pt x="476694" y="176834"/>
                </a:lnTo>
                <a:lnTo>
                  <a:pt x="488581" y="171577"/>
                </a:lnTo>
                <a:lnTo>
                  <a:pt x="504012" y="165811"/>
                </a:lnTo>
                <a:lnTo>
                  <a:pt x="525640" y="159004"/>
                </a:lnTo>
                <a:lnTo>
                  <a:pt x="556133" y="150660"/>
                </a:lnTo>
                <a:lnTo>
                  <a:pt x="538416" y="201637"/>
                </a:lnTo>
                <a:lnTo>
                  <a:pt x="519366" y="255574"/>
                </a:lnTo>
                <a:lnTo>
                  <a:pt x="500494" y="307809"/>
                </a:lnTo>
                <a:lnTo>
                  <a:pt x="483311" y="353695"/>
                </a:lnTo>
                <a:lnTo>
                  <a:pt x="469341" y="388581"/>
                </a:lnTo>
                <a:lnTo>
                  <a:pt x="519404" y="407416"/>
                </a:lnTo>
                <a:lnTo>
                  <a:pt x="538073" y="348399"/>
                </a:lnTo>
                <a:lnTo>
                  <a:pt x="552462" y="304012"/>
                </a:lnTo>
                <a:lnTo>
                  <a:pt x="569302" y="252844"/>
                </a:lnTo>
                <a:lnTo>
                  <a:pt x="587908" y="197269"/>
                </a:lnTo>
                <a:lnTo>
                  <a:pt x="603834" y="150660"/>
                </a:lnTo>
                <a:lnTo>
                  <a:pt x="607593" y="139636"/>
                </a:lnTo>
                <a:lnTo>
                  <a:pt x="617042" y="138061"/>
                </a:lnTo>
                <a:lnTo>
                  <a:pt x="628726" y="136410"/>
                </a:lnTo>
                <a:lnTo>
                  <a:pt x="641438" y="135115"/>
                </a:lnTo>
                <a:lnTo>
                  <a:pt x="653986" y="134581"/>
                </a:lnTo>
                <a:lnTo>
                  <a:pt x="676783" y="139039"/>
                </a:lnTo>
                <a:lnTo>
                  <a:pt x="690664" y="152323"/>
                </a:lnTo>
                <a:lnTo>
                  <a:pt x="697560" y="174307"/>
                </a:lnTo>
                <a:lnTo>
                  <a:pt x="699427" y="204863"/>
                </a:lnTo>
                <a:lnTo>
                  <a:pt x="695096" y="267347"/>
                </a:lnTo>
                <a:lnTo>
                  <a:pt x="683361" y="322440"/>
                </a:lnTo>
                <a:lnTo>
                  <a:pt x="666115" y="361683"/>
                </a:lnTo>
                <a:lnTo>
                  <a:pt x="645236" y="376643"/>
                </a:lnTo>
                <a:lnTo>
                  <a:pt x="637857" y="375348"/>
                </a:lnTo>
                <a:lnTo>
                  <a:pt x="626122" y="371132"/>
                </a:lnTo>
                <a:lnTo>
                  <a:pt x="611212" y="363461"/>
                </a:lnTo>
                <a:lnTo>
                  <a:pt x="594271" y="351840"/>
                </a:lnTo>
                <a:lnTo>
                  <a:pt x="583234" y="379857"/>
                </a:lnTo>
                <a:lnTo>
                  <a:pt x="598424" y="388061"/>
                </a:lnTo>
                <a:lnTo>
                  <a:pt x="618210" y="397586"/>
                </a:lnTo>
                <a:lnTo>
                  <a:pt x="640143" y="405485"/>
                </a:lnTo>
                <a:lnTo>
                  <a:pt x="661784" y="408787"/>
                </a:lnTo>
                <a:lnTo>
                  <a:pt x="698754" y="393623"/>
                </a:lnTo>
                <a:lnTo>
                  <a:pt x="709764" y="376643"/>
                </a:lnTo>
                <a:lnTo>
                  <a:pt x="723557" y="355371"/>
                </a:lnTo>
                <a:lnTo>
                  <a:pt x="738466" y="304914"/>
                </a:lnTo>
                <a:lnTo>
                  <a:pt x="745744" y="253098"/>
                </a:lnTo>
                <a:lnTo>
                  <a:pt x="747661" y="210820"/>
                </a:lnTo>
                <a:close/>
              </a:path>
              <a:path w="875029" h="425450">
                <a:moveTo>
                  <a:pt x="874903" y="192913"/>
                </a:moveTo>
                <a:lnTo>
                  <a:pt x="856399" y="159550"/>
                </a:lnTo>
                <a:lnTo>
                  <a:pt x="838835" y="132003"/>
                </a:lnTo>
                <a:lnTo>
                  <a:pt x="821283" y="107467"/>
                </a:lnTo>
                <a:lnTo>
                  <a:pt x="802779" y="83146"/>
                </a:lnTo>
                <a:lnTo>
                  <a:pt x="798182" y="77025"/>
                </a:lnTo>
                <a:lnTo>
                  <a:pt x="793546" y="70789"/>
                </a:lnTo>
                <a:lnTo>
                  <a:pt x="789165" y="64985"/>
                </a:lnTo>
                <a:lnTo>
                  <a:pt x="785329" y="60172"/>
                </a:lnTo>
                <a:lnTo>
                  <a:pt x="759612" y="77165"/>
                </a:lnTo>
                <a:lnTo>
                  <a:pt x="764743" y="84188"/>
                </a:lnTo>
                <a:lnTo>
                  <a:pt x="770343" y="92671"/>
                </a:lnTo>
                <a:lnTo>
                  <a:pt x="802297" y="153543"/>
                </a:lnTo>
                <a:lnTo>
                  <a:pt x="821461" y="209816"/>
                </a:lnTo>
                <a:lnTo>
                  <a:pt x="824839" y="227368"/>
                </a:lnTo>
                <a:lnTo>
                  <a:pt x="874903" y="192913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33" name="object 33"/>
          <p:cNvSpPr/>
          <p:nvPr/>
        </p:nvSpPr>
        <p:spPr>
          <a:xfrm>
            <a:off x="7308649" y="1604479"/>
            <a:ext cx="1011509" cy="252784"/>
          </a:xfrm>
          <a:custGeom>
            <a:avLst/>
            <a:gdLst/>
            <a:ahLst/>
            <a:cxnLst/>
            <a:rect l="l" t="t" r="r" b="b"/>
            <a:pathLst>
              <a:path w="1730375" h="432435">
                <a:moveTo>
                  <a:pt x="269151" y="50050"/>
                </a:moveTo>
                <a:lnTo>
                  <a:pt x="220929" y="32372"/>
                </a:lnTo>
                <a:lnTo>
                  <a:pt x="175907" y="20891"/>
                </a:lnTo>
                <a:lnTo>
                  <a:pt x="133642" y="13893"/>
                </a:lnTo>
                <a:lnTo>
                  <a:pt x="93700" y="9639"/>
                </a:lnTo>
                <a:lnTo>
                  <a:pt x="85877" y="33972"/>
                </a:lnTo>
                <a:lnTo>
                  <a:pt x="132118" y="44259"/>
                </a:lnTo>
                <a:lnTo>
                  <a:pt x="171894" y="57632"/>
                </a:lnTo>
                <a:lnTo>
                  <a:pt x="208737" y="75831"/>
                </a:lnTo>
                <a:lnTo>
                  <a:pt x="246164" y="100584"/>
                </a:lnTo>
                <a:lnTo>
                  <a:pt x="269151" y="50050"/>
                </a:lnTo>
                <a:close/>
              </a:path>
              <a:path w="1730375" h="432435">
                <a:moveTo>
                  <a:pt x="336664" y="278790"/>
                </a:moveTo>
                <a:lnTo>
                  <a:pt x="327494" y="232549"/>
                </a:lnTo>
                <a:lnTo>
                  <a:pt x="301828" y="197548"/>
                </a:lnTo>
                <a:lnTo>
                  <a:pt x="300901" y="197027"/>
                </a:lnTo>
                <a:lnTo>
                  <a:pt x="262458" y="175387"/>
                </a:lnTo>
                <a:lnTo>
                  <a:pt x="212204" y="167640"/>
                </a:lnTo>
                <a:lnTo>
                  <a:pt x="158343" y="175183"/>
                </a:lnTo>
                <a:lnTo>
                  <a:pt x="113385" y="193192"/>
                </a:lnTo>
                <a:lnTo>
                  <a:pt x="78676" y="214731"/>
                </a:lnTo>
                <a:lnTo>
                  <a:pt x="55562" y="232867"/>
                </a:lnTo>
                <a:lnTo>
                  <a:pt x="60109" y="205524"/>
                </a:lnTo>
                <a:lnTo>
                  <a:pt x="74180" y="135851"/>
                </a:lnTo>
                <a:lnTo>
                  <a:pt x="88188" y="103339"/>
                </a:lnTo>
                <a:lnTo>
                  <a:pt x="88188" y="97370"/>
                </a:lnTo>
                <a:lnTo>
                  <a:pt x="79908" y="95529"/>
                </a:lnTo>
                <a:lnTo>
                  <a:pt x="32156" y="83591"/>
                </a:lnTo>
                <a:lnTo>
                  <a:pt x="26022" y="117221"/>
                </a:lnTo>
                <a:lnTo>
                  <a:pt x="17526" y="167640"/>
                </a:lnTo>
                <a:lnTo>
                  <a:pt x="8445" y="227355"/>
                </a:lnTo>
                <a:lnTo>
                  <a:pt x="0" y="293027"/>
                </a:lnTo>
                <a:lnTo>
                  <a:pt x="41325" y="299910"/>
                </a:lnTo>
                <a:lnTo>
                  <a:pt x="89484" y="240436"/>
                </a:lnTo>
                <a:lnTo>
                  <a:pt x="101371" y="232867"/>
                </a:lnTo>
                <a:lnTo>
                  <a:pt x="137502" y="209892"/>
                </a:lnTo>
                <a:lnTo>
                  <a:pt x="176136" y="198628"/>
                </a:lnTo>
                <a:lnTo>
                  <a:pt x="196126" y="197027"/>
                </a:lnTo>
                <a:lnTo>
                  <a:pt x="231076" y="202184"/>
                </a:lnTo>
                <a:lnTo>
                  <a:pt x="258711" y="217639"/>
                </a:lnTo>
                <a:lnTo>
                  <a:pt x="276860" y="243344"/>
                </a:lnTo>
                <a:lnTo>
                  <a:pt x="283387" y="279247"/>
                </a:lnTo>
                <a:lnTo>
                  <a:pt x="277241" y="315302"/>
                </a:lnTo>
                <a:lnTo>
                  <a:pt x="245808" y="357784"/>
                </a:lnTo>
                <a:lnTo>
                  <a:pt x="195414" y="383489"/>
                </a:lnTo>
                <a:lnTo>
                  <a:pt x="157200" y="392582"/>
                </a:lnTo>
                <a:lnTo>
                  <a:pt x="92316" y="398208"/>
                </a:lnTo>
                <a:lnTo>
                  <a:pt x="97383" y="424853"/>
                </a:lnTo>
                <a:lnTo>
                  <a:pt x="170535" y="417715"/>
                </a:lnTo>
                <a:lnTo>
                  <a:pt x="216242" y="407809"/>
                </a:lnTo>
                <a:lnTo>
                  <a:pt x="260997" y="390994"/>
                </a:lnTo>
                <a:lnTo>
                  <a:pt x="299516" y="365239"/>
                </a:lnTo>
                <a:lnTo>
                  <a:pt x="326504" y="328510"/>
                </a:lnTo>
                <a:lnTo>
                  <a:pt x="336664" y="278790"/>
                </a:lnTo>
                <a:close/>
              </a:path>
              <a:path w="1730375" h="432435">
                <a:moveTo>
                  <a:pt x="551091" y="150177"/>
                </a:moveTo>
                <a:lnTo>
                  <a:pt x="547865" y="148348"/>
                </a:lnTo>
                <a:lnTo>
                  <a:pt x="545109" y="147434"/>
                </a:lnTo>
                <a:lnTo>
                  <a:pt x="493217" y="130898"/>
                </a:lnTo>
                <a:lnTo>
                  <a:pt x="477253" y="174917"/>
                </a:lnTo>
                <a:lnTo>
                  <a:pt x="449973" y="221945"/>
                </a:lnTo>
                <a:lnTo>
                  <a:pt x="415378" y="267436"/>
                </a:lnTo>
                <a:lnTo>
                  <a:pt x="377482" y="306806"/>
                </a:lnTo>
                <a:lnTo>
                  <a:pt x="394919" y="319201"/>
                </a:lnTo>
                <a:lnTo>
                  <a:pt x="405739" y="311137"/>
                </a:lnTo>
                <a:lnTo>
                  <a:pt x="421513" y="298767"/>
                </a:lnTo>
                <a:lnTo>
                  <a:pt x="440982" y="282270"/>
                </a:lnTo>
                <a:lnTo>
                  <a:pt x="462902" y="261797"/>
                </a:lnTo>
                <a:lnTo>
                  <a:pt x="462902" y="432193"/>
                </a:lnTo>
                <a:lnTo>
                  <a:pt x="508825" y="432193"/>
                </a:lnTo>
                <a:lnTo>
                  <a:pt x="508825" y="261797"/>
                </a:lnTo>
                <a:lnTo>
                  <a:pt x="508825" y="209423"/>
                </a:lnTo>
                <a:lnTo>
                  <a:pt x="518896" y="195897"/>
                </a:lnTo>
                <a:lnTo>
                  <a:pt x="526681" y="184861"/>
                </a:lnTo>
                <a:lnTo>
                  <a:pt x="533692" y="174167"/>
                </a:lnTo>
                <a:lnTo>
                  <a:pt x="541426" y="161671"/>
                </a:lnTo>
                <a:lnTo>
                  <a:pt x="546493" y="158915"/>
                </a:lnTo>
                <a:lnTo>
                  <a:pt x="551091" y="156616"/>
                </a:lnTo>
                <a:lnTo>
                  <a:pt x="551091" y="150177"/>
                </a:lnTo>
                <a:close/>
              </a:path>
              <a:path w="1730375" h="432435">
                <a:moveTo>
                  <a:pt x="806462" y="57404"/>
                </a:moveTo>
                <a:lnTo>
                  <a:pt x="694397" y="57404"/>
                </a:lnTo>
                <a:lnTo>
                  <a:pt x="694397" y="20193"/>
                </a:lnTo>
                <a:lnTo>
                  <a:pt x="697153" y="16535"/>
                </a:lnTo>
                <a:lnTo>
                  <a:pt x="698995" y="13779"/>
                </a:lnTo>
                <a:lnTo>
                  <a:pt x="698995" y="7797"/>
                </a:lnTo>
                <a:lnTo>
                  <a:pt x="694842" y="7340"/>
                </a:lnTo>
                <a:lnTo>
                  <a:pt x="693470" y="7340"/>
                </a:lnTo>
                <a:lnTo>
                  <a:pt x="643407" y="5499"/>
                </a:lnTo>
                <a:lnTo>
                  <a:pt x="644779" y="10553"/>
                </a:lnTo>
                <a:lnTo>
                  <a:pt x="645693" y="13779"/>
                </a:lnTo>
                <a:lnTo>
                  <a:pt x="645693" y="57404"/>
                </a:lnTo>
                <a:lnTo>
                  <a:pt x="543267" y="57404"/>
                </a:lnTo>
                <a:lnTo>
                  <a:pt x="543267" y="21120"/>
                </a:lnTo>
                <a:lnTo>
                  <a:pt x="545579" y="18821"/>
                </a:lnTo>
                <a:lnTo>
                  <a:pt x="547827" y="15201"/>
                </a:lnTo>
                <a:lnTo>
                  <a:pt x="547865" y="9182"/>
                </a:lnTo>
                <a:lnTo>
                  <a:pt x="545109" y="7797"/>
                </a:lnTo>
                <a:lnTo>
                  <a:pt x="541426" y="7797"/>
                </a:lnTo>
                <a:lnTo>
                  <a:pt x="491832" y="5956"/>
                </a:lnTo>
                <a:lnTo>
                  <a:pt x="492645" y="9779"/>
                </a:lnTo>
                <a:lnTo>
                  <a:pt x="493547" y="15201"/>
                </a:lnTo>
                <a:lnTo>
                  <a:pt x="494284" y="22428"/>
                </a:lnTo>
                <a:lnTo>
                  <a:pt x="494588" y="31686"/>
                </a:lnTo>
                <a:lnTo>
                  <a:pt x="494588" y="57404"/>
                </a:lnTo>
                <a:lnTo>
                  <a:pt x="381139" y="57404"/>
                </a:lnTo>
                <a:lnTo>
                  <a:pt x="381139" y="77609"/>
                </a:lnTo>
                <a:lnTo>
                  <a:pt x="494588" y="77609"/>
                </a:lnTo>
                <a:lnTo>
                  <a:pt x="494588" y="126301"/>
                </a:lnTo>
                <a:lnTo>
                  <a:pt x="543267" y="126301"/>
                </a:lnTo>
                <a:lnTo>
                  <a:pt x="543267" y="77609"/>
                </a:lnTo>
                <a:lnTo>
                  <a:pt x="645693" y="77609"/>
                </a:lnTo>
                <a:lnTo>
                  <a:pt x="645693" y="128600"/>
                </a:lnTo>
                <a:lnTo>
                  <a:pt x="694397" y="128600"/>
                </a:lnTo>
                <a:lnTo>
                  <a:pt x="694397" y="77609"/>
                </a:lnTo>
                <a:lnTo>
                  <a:pt x="806462" y="77609"/>
                </a:lnTo>
                <a:lnTo>
                  <a:pt x="806462" y="57404"/>
                </a:lnTo>
                <a:close/>
              </a:path>
              <a:path w="1730375" h="432435">
                <a:moveTo>
                  <a:pt x="809663" y="348145"/>
                </a:moveTo>
                <a:lnTo>
                  <a:pt x="801116" y="345363"/>
                </a:lnTo>
                <a:lnTo>
                  <a:pt x="789470" y="341376"/>
                </a:lnTo>
                <a:lnTo>
                  <a:pt x="777125" y="336524"/>
                </a:lnTo>
                <a:lnTo>
                  <a:pt x="766508" y="331152"/>
                </a:lnTo>
                <a:lnTo>
                  <a:pt x="762825" y="351917"/>
                </a:lnTo>
                <a:lnTo>
                  <a:pt x="750430" y="390855"/>
                </a:lnTo>
                <a:lnTo>
                  <a:pt x="723785" y="401878"/>
                </a:lnTo>
                <a:lnTo>
                  <a:pt x="653961" y="401878"/>
                </a:lnTo>
                <a:lnTo>
                  <a:pt x="648449" y="401421"/>
                </a:lnTo>
                <a:lnTo>
                  <a:pt x="648449" y="261797"/>
                </a:lnTo>
                <a:lnTo>
                  <a:pt x="677595" y="256425"/>
                </a:lnTo>
                <a:lnTo>
                  <a:pt x="712076" y="247383"/>
                </a:lnTo>
                <a:lnTo>
                  <a:pt x="745248" y="236537"/>
                </a:lnTo>
                <a:lnTo>
                  <a:pt x="749998" y="234988"/>
                </a:lnTo>
                <a:lnTo>
                  <a:pt x="789470" y="219544"/>
                </a:lnTo>
                <a:lnTo>
                  <a:pt x="795426" y="219075"/>
                </a:lnTo>
                <a:lnTo>
                  <a:pt x="800023" y="218160"/>
                </a:lnTo>
                <a:lnTo>
                  <a:pt x="800023" y="213106"/>
                </a:lnTo>
                <a:lnTo>
                  <a:pt x="799109" y="211721"/>
                </a:lnTo>
                <a:lnTo>
                  <a:pt x="797737" y="210807"/>
                </a:lnTo>
                <a:lnTo>
                  <a:pt x="762355" y="178206"/>
                </a:lnTo>
                <a:lnTo>
                  <a:pt x="735330" y="199402"/>
                </a:lnTo>
                <a:lnTo>
                  <a:pt x="705231" y="215811"/>
                </a:lnTo>
                <a:lnTo>
                  <a:pt x="675233" y="228003"/>
                </a:lnTo>
                <a:lnTo>
                  <a:pt x="648449" y="236537"/>
                </a:lnTo>
                <a:lnTo>
                  <a:pt x="648449" y="156616"/>
                </a:lnTo>
                <a:lnTo>
                  <a:pt x="651205" y="153390"/>
                </a:lnTo>
                <a:lnTo>
                  <a:pt x="654443" y="149720"/>
                </a:lnTo>
                <a:lnTo>
                  <a:pt x="654443" y="143294"/>
                </a:lnTo>
                <a:lnTo>
                  <a:pt x="651675" y="142379"/>
                </a:lnTo>
                <a:lnTo>
                  <a:pt x="648004" y="142379"/>
                </a:lnTo>
                <a:lnTo>
                  <a:pt x="597928" y="140538"/>
                </a:lnTo>
                <a:lnTo>
                  <a:pt x="601154" y="377317"/>
                </a:lnTo>
                <a:lnTo>
                  <a:pt x="602805" y="400265"/>
                </a:lnTo>
                <a:lnTo>
                  <a:pt x="608952" y="414108"/>
                </a:lnTo>
                <a:lnTo>
                  <a:pt x="621296" y="420814"/>
                </a:lnTo>
                <a:lnTo>
                  <a:pt x="641565" y="422554"/>
                </a:lnTo>
                <a:lnTo>
                  <a:pt x="736193" y="422554"/>
                </a:lnTo>
                <a:lnTo>
                  <a:pt x="780681" y="412280"/>
                </a:lnTo>
                <a:lnTo>
                  <a:pt x="802614" y="377317"/>
                </a:lnTo>
                <a:lnTo>
                  <a:pt x="806805" y="363423"/>
                </a:lnTo>
                <a:lnTo>
                  <a:pt x="809663" y="348145"/>
                </a:lnTo>
                <a:close/>
              </a:path>
              <a:path w="1730375" h="432435">
                <a:moveTo>
                  <a:pt x="1126490" y="214490"/>
                </a:moveTo>
                <a:lnTo>
                  <a:pt x="1121613" y="166814"/>
                </a:lnTo>
                <a:lnTo>
                  <a:pt x="1107694" y="138239"/>
                </a:lnTo>
                <a:lnTo>
                  <a:pt x="1106741" y="136283"/>
                </a:lnTo>
                <a:lnTo>
                  <a:pt x="1081544" y="120053"/>
                </a:lnTo>
                <a:lnTo>
                  <a:pt x="1076744" y="119418"/>
                </a:lnTo>
                <a:lnTo>
                  <a:pt x="1045654" y="115277"/>
                </a:lnTo>
                <a:lnTo>
                  <a:pt x="1031506" y="115722"/>
                </a:lnTo>
                <a:lnTo>
                  <a:pt x="1017473" y="116827"/>
                </a:lnTo>
                <a:lnTo>
                  <a:pt x="1004900" y="118186"/>
                </a:lnTo>
                <a:lnTo>
                  <a:pt x="995133" y="119418"/>
                </a:lnTo>
                <a:lnTo>
                  <a:pt x="1000988" y="102781"/>
                </a:lnTo>
                <a:lnTo>
                  <a:pt x="1017346" y="59016"/>
                </a:lnTo>
                <a:lnTo>
                  <a:pt x="1028661" y="40411"/>
                </a:lnTo>
                <a:lnTo>
                  <a:pt x="1028661" y="37655"/>
                </a:lnTo>
                <a:lnTo>
                  <a:pt x="1026820" y="36283"/>
                </a:lnTo>
                <a:lnTo>
                  <a:pt x="1020381" y="33515"/>
                </a:lnTo>
                <a:lnTo>
                  <a:pt x="980427" y="16992"/>
                </a:lnTo>
                <a:lnTo>
                  <a:pt x="975537" y="32321"/>
                </a:lnTo>
                <a:lnTo>
                  <a:pt x="969530" y="50800"/>
                </a:lnTo>
                <a:lnTo>
                  <a:pt x="959904" y="79705"/>
                </a:lnTo>
                <a:lnTo>
                  <a:pt x="944156" y="126301"/>
                </a:lnTo>
                <a:lnTo>
                  <a:pt x="866254" y="142392"/>
                </a:lnTo>
                <a:lnTo>
                  <a:pt x="847242" y="146062"/>
                </a:lnTo>
                <a:lnTo>
                  <a:pt x="855497" y="180035"/>
                </a:lnTo>
                <a:lnTo>
                  <a:pt x="876376" y="171881"/>
                </a:lnTo>
                <a:lnTo>
                  <a:pt x="896442" y="165112"/>
                </a:lnTo>
                <a:lnTo>
                  <a:pt x="915898" y="159372"/>
                </a:lnTo>
                <a:lnTo>
                  <a:pt x="934961" y="154317"/>
                </a:lnTo>
                <a:lnTo>
                  <a:pt x="915746" y="209753"/>
                </a:lnTo>
                <a:lnTo>
                  <a:pt x="896010" y="265645"/>
                </a:lnTo>
                <a:lnTo>
                  <a:pt x="877201" y="317627"/>
                </a:lnTo>
                <a:lnTo>
                  <a:pt x="860767" y="361276"/>
                </a:lnTo>
                <a:lnTo>
                  <a:pt x="848156" y="392239"/>
                </a:lnTo>
                <a:lnTo>
                  <a:pt x="898207" y="411073"/>
                </a:lnTo>
                <a:lnTo>
                  <a:pt x="915263" y="357060"/>
                </a:lnTo>
                <a:lnTo>
                  <a:pt x="928878" y="315074"/>
                </a:lnTo>
                <a:lnTo>
                  <a:pt x="945476" y="264668"/>
                </a:lnTo>
                <a:lnTo>
                  <a:pt x="964755" y="207010"/>
                </a:lnTo>
                <a:lnTo>
                  <a:pt x="982649" y="154317"/>
                </a:lnTo>
                <a:lnTo>
                  <a:pt x="1020191" y="138836"/>
                </a:lnTo>
                <a:lnTo>
                  <a:pt x="1033259" y="138239"/>
                </a:lnTo>
                <a:lnTo>
                  <a:pt x="1055979" y="142824"/>
                </a:lnTo>
                <a:lnTo>
                  <a:pt x="1069708" y="156324"/>
                </a:lnTo>
                <a:lnTo>
                  <a:pt x="1076452" y="178346"/>
                </a:lnTo>
                <a:lnTo>
                  <a:pt x="1078166" y="207010"/>
                </a:lnTo>
                <a:lnTo>
                  <a:pt x="1078166" y="209753"/>
                </a:lnTo>
                <a:lnTo>
                  <a:pt x="1073924" y="270814"/>
                </a:lnTo>
                <a:lnTo>
                  <a:pt x="1062177" y="325920"/>
                </a:lnTo>
                <a:lnTo>
                  <a:pt x="1044930" y="365277"/>
                </a:lnTo>
                <a:lnTo>
                  <a:pt x="1005636" y="375132"/>
                </a:lnTo>
                <a:lnTo>
                  <a:pt x="973074" y="355485"/>
                </a:lnTo>
                <a:lnTo>
                  <a:pt x="962520" y="383057"/>
                </a:lnTo>
                <a:lnTo>
                  <a:pt x="991260" y="398310"/>
                </a:lnTo>
                <a:lnTo>
                  <a:pt x="1013282" y="407225"/>
                </a:lnTo>
                <a:lnTo>
                  <a:pt x="1029436" y="411416"/>
                </a:lnTo>
                <a:lnTo>
                  <a:pt x="1040612" y="412457"/>
                </a:lnTo>
                <a:lnTo>
                  <a:pt x="1077582" y="397243"/>
                </a:lnTo>
                <a:lnTo>
                  <a:pt x="1088555" y="380301"/>
                </a:lnTo>
                <a:lnTo>
                  <a:pt x="1102385" y="358902"/>
                </a:lnTo>
                <a:lnTo>
                  <a:pt x="1117295" y="308381"/>
                </a:lnTo>
                <a:lnTo>
                  <a:pt x="1124572" y="256590"/>
                </a:lnTo>
                <a:lnTo>
                  <a:pt x="1126490" y="214490"/>
                </a:lnTo>
                <a:close/>
              </a:path>
              <a:path w="1730375" h="432435">
                <a:moveTo>
                  <a:pt x="1245908" y="73025"/>
                </a:moveTo>
                <a:lnTo>
                  <a:pt x="1230782" y="57061"/>
                </a:lnTo>
                <a:lnTo>
                  <a:pt x="1215478" y="42875"/>
                </a:lnTo>
                <a:lnTo>
                  <a:pt x="1201737" y="31356"/>
                </a:lnTo>
                <a:lnTo>
                  <a:pt x="1191260" y="23418"/>
                </a:lnTo>
                <a:lnTo>
                  <a:pt x="1173797" y="37655"/>
                </a:lnTo>
                <a:lnTo>
                  <a:pt x="1185062" y="49187"/>
                </a:lnTo>
                <a:lnTo>
                  <a:pt x="1197394" y="63080"/>
                </a:lnTo>
                <a:lnTo>
                  <a:pt x="1209636" y="78282"/>
                </a:lnTo>
                <a:lnTo>
                  <a:pt x="1220635" y="93687"/>
                </a:lnTo>
                <a:lnTo>
                  <a:pt x="1245908" y="73025"/>
                </a:lnTo>
                <a:close/>
              </a:path>
              <a:path w="1730375" h="432435">
                <a:moveTo>
                  <a:pt x="1253705" y="196570"/>
                </a:moveTo>
                <a:lnTo>
                  <a:pt x="1235087" y="162826"/>
                </a:lnTo>
                <a:lnTo>
                  <a:pt x="1200238" y="110998"/>
                </a:lnTo>
                <a:lnTo>
                  <a:pt x="1176807" y="80759"/>
                </a:lnTo>
                <a:lnTo>
                  <a:pt x="1167193" y="68326"/>
                </a:lnTo>
                <a:lnTo>
                  <a:pt x="1163688" y="63830"/>
                </a:lnTo>
                <a:lnTo>
                  <a:pt x="1138440" y="80835"/>
                </a:lnTo>
                <a:lnTo>
                  <a:pt x="1143177" y="87210"/>
                </a:lnTo>
                <a:lnTo>
                  <a:pt x="1148130" y="94615"/>
                </a:lnTo>
                <a:lnTo>
                  <a:pt x="1181315" y="157200"/>
                </a:lnTo>
                <a:lnTo>
                  <a:pt x="1200340" y="213474"/>
                </a:lnTo>
                <a:lnTo>
                  <a:pt x="1203667" y="231025"/>
                </a:lnTo>
                <a:lnTo>
                  <a:pt x="1253705" y="196570"/>
                </a:lnTo>
                <a:close/>
              </a:path>
              <a:path w="1730375" h="432435">
                <a:moveTo>
                  <a:pt x="1285417" y="43180"/>
                </a:moveTo>
                <a:lnTo>
                  <a:pt x="1274279" y="32232"/>
                </a:lnTo>
                <a:lnTo>
                  <a:pt x="1261465" y="20726"/>
                </a:lnTo>
                <a:lnTo>
                  <a:pt x="1247889" y="9652"/>
                </a:lnTo>
                <a:lnTo>
                  <a:pt x="1234427" y="0"/>
                </a:lnTo>
                <a:lnTo>
                  <a:pt x="1216507" y="14693"/>
                </a:lnTo>
                <a:lnTo>
                  <a:pt x="1227543" y="25222"/>
                </a:lnTo>
                <a:lnTo>
                  <a:pt x="1239291" y="37655"/>
                </a:lnTo>
                <a:lnTo>
                  <a:pt x="1250619" y="50927"/>
                </a:lnTo>
                <a:lnTo>
                  <a:pt x="1260614" y="64300"/>
                </a:lnTo>
                <a:lnTo>
                  <a:pt x="1285417" y="43180"/>
                </a:lnTo>
                <a:close/>
              </a:path>
              <a:path w="1730375" h="432435">
                <a:moveTo>
                  <a:pt x="1437805" y="31699"/>
                </a:moveTo>
                <a:lnTo>
                  <a:pt x="1398320" y="31699"/>
                </a:lnTo>
                <a:lnTo>
                  <a:pt x="1398320" y="52362"/>
                </a:lnTo>
                <a:lnTo>
                  <a:pt x="1398320" y="311861"/>
                </a:lnTo>
                <a:lnTo>
                  <a:pt x="1358341" y="311861"/>
                </a:lnTo>
                <a:lnTo>
                  <a:pt x="1358341" y="52362"/>
                </a:lnTo>
                <a:lnTo>
                  <a:pt x="1398320" y="52362"/>
                </a:lnTo>
                <a:lnTo>
                  <a:pt x="1398320" y="31699"/>
                </a:lnTo>
                <a:lnTo>
                  <a:pt x="1314704" y="31699"/>
                </a:lnTo>
                <a:lnTo>
                  <a:pt x="1314704" y="364223"/>
                </a:lnTo>
                <a:lnTo>
                  <a:pt x="1358341" y="364223"/>
                </a:lnTo>
                <a:lnTo>
                  <a:pt x="1358341" y="332536"/>
                </a:lnTo>
                <a:lnTo>
                  <a:pt x="1437805" y="332536"/>
                </a:lnTo>
                <a:lnTo>
                  <a:pt x="1437805" y="311861"/>
                </a:lnTo>
                <a:lnTo>
                  <a:pt x="1437805" y="52362"/>
                </a:lnTo>
                <a:lnTo>
                  <a:pt x="1437805" y="31699"/>
                </a:lnTo>
                <a:close/>
              </a:path>
              <a:path w="1730375" h="432435">
                <a:moveTo>
                  <a:pt x="1566862" y="77152"/>
                </a:moveTo>
                <a:lnTo>
                  <a:pt x="1554721" y="61709"/>
                </a:lnTo>
                <a:lnTo>
                  <a:pt x="1538617" y="43218"/>
                </a:lnTo>
                <a:lnTo>
                  <a:pt x="1519072" y="23088"/>
                </a:lnTo>
                <a:lnTo>
                  <a:pt x="1496593" y="2743"/>
                </a:lnTo>
                <a:lnTo>
                  <a:pt x="1476844" y="16535"/>
                </a:lnTo>
                <a:lnTo>
                  <a:pt x="1487119" y="33743"/>
                </a:lnTo>
                <a:lnTo>
                  <a:pt x="1496072" y="51269"/>
                </a:lnTo>
                <a:lnTo>
                  <a:pt x="1505978" y="73698"/>
                </a:lnTo>
                <a:lnTo>
                  <a:pt x="1519110" y="105638"/>
                </a:lnTo>
                <a:lnTo>
                  <a:pt x="1566862" y="77152"/>
                </a:lnTo>
                <a:close/>
              </a:path>
              <a:path w="1730375" h="432435">
                <a:moveTo>
                  <a:pt x="1700999" y="24803"/>
                </a:moveTo>
                <a:lnTo>
                  <a:pt x="1697316" y="22961"/>
                </a:lnTo>
                <a:lnTo>
                  <a:pt x="1647723" y="2298"/>
                </a:lnTo>
                <a:lnTo>
                  <a:pt x="1640624" y="26352"/>
                </a:lnTo>
                <a:lnTo>
                  <a:pt x="1630362" y="49415"/>
                </a:lnTo>
                <a:lnTo>
                  <a:pt x="1617865" y="71196"/>
                </a:lnTo>
                <a:lnTo>
                  <a:pt x="1604086" y="91389"/>
                </a:lnTo>
                <a:lnTo>
                  <a:pt x="1627492" y="103809"/>
                </a:lnTo>
                <a:lnTo>
                  <a:pt x="1645424" y="87083"/>
                </a:lnTo>
                <a:lnTo>
                  <a:pt x="1661477" y="70612"/>
                </a:lnTo>
                <a:lnTo>
                  <a:pt x="1676844" y="53289"/>
                </a:lnTo>
                <a:lnTo>
                  <a:pt x="1692719" y="33985"/>
                </a:lnTo>
                <a:lnTo>
                  <a:pt x="1698231" y="30772"/>
                </a:lnTo>
                <a:lnTo>
                  <a:pt x="1700999" y="28473"/>
                </a:lnTo>
                <a:lnTo>
                  <a:pt x="1700999" y="24803"/>
                </a:lnTo>
                <a:close/>
              </a:path>
              <a:path w="1730375" h="432435">
                <a:moveTo>
                  <a:pt x="1729917" y="408317"/>
                </a:moveTo>
                <a:lnTo>
                  <a:pt x="1684007" y="378523"/>
                </a:lnTo>
                <a:lnTo>
                  <a:pt x="1648155" y="342912"/>
                </a:lnTo>
                <a:lnTo>
                  <a:pt x="1623733" y="299923"/>
                </a:lnTo>
                <a:lnTo>
                  <a:pt x="1606372" y="237909"/>
                </a:lnTo>
                <a:lnTo>
                  <a:pt x="1723504" y="237909"/>
                </a:lnTo>
                <a:lnTo>
                  <a:pt x="1723504" y="217246"/>
                </a:lnTo>
                <a:lnTo>
                  <a:pt x="1600415" y="217246"/>
                </a:lnTo>
                <a:lnTo>
                  <a:pt x="1601685" y="206121"/>
                </a:lnTo>
                <a:lnTo>
                  <a:pt x="1602701" y="194449"/>
                </a:lnTo>
                <a:lnTo>
                  <a:pt x="1603362" y="182689"/>
                </a:lnTo>
                <a:lnTo>
                  <a:pt x="1603616" y="171323"/>
                </a:lnTo>
                <a:lnTo>
                  <a:pt x="1603616" y="128143"/>
                </a:lnTo>
                <a:lnTo>
                  <a:pt x="1703285" y="128143"/>
                </a:lnTo>
                <a:lnTo>
                  <a:pt x="1703285" y="107924"/>
                </a:lnTo>
                <a:lnTo>
                  <a:pt x="1457553" y="107924"/>
                </a:lnTo>
                <a:lnTo>
                  <a:pt x="1457553" y="128143"/>
                </a:lnTo>
                <a:lnTo>
                  <a:pt x="1554937" y="128143"/>
                </a:lnTo>
                <a:lnTo>
                  <a:pt x="1554873" y="182689"/>
                </a:lnTo>
                <a:lnTo>
                  <a:pt x="1554772" y="188175"/>
                </a:lnTo>
                <a:lnTo>
                  <a:pt x="1554302" y="198069"/>
                </a:lnTo>
                <a:lnTo>
                  <a:pt x="1553565" y="208127"/>
                </a:lnTo>
                <a:lnTo>
                  <a:pt x="1552625" y="217246"/>
                </a:lnTo>
                <a:lnTo>
                  <a:pt x="1445158" y="217246"/>
                </a:lnTo>
                <a:lnTo>
                  <a:pt x="1445158" y="237909"/>
                </a:lnTo>
                <a:lnTo>
                  <a:pt x="1550339" y="237909"/>
                </a:lnTo>
                <a:lnTo>
                  <a:pt x="1530972" y="303530"/>
                </a:lnTo>
                <a:lnTo>
                  <a:pt x="1499476" y="350062"/>
                </a:lnTo>
                <a:lnTo>
                  <a:pt x="1462697" y="381012"/>
                </a:lnTo>
                <a:lnTo>
                  <a:pt x="1427454" y="399872"/>
                </a:lnTo>
                <a:lnTo>
                  <a:pt x="1400606" y="410159"/>
                </a:lnTo>
                <a:lnTo>
                  <a:pt x="1413929" y="429895"/>
                </a:lnTo>
                <a:lnTo>
                  <a:pt x="1461909" y="413880"/>
                </a:lnTo>
                <a:lnTo>
                  <a:pt x="1529219" y="369277"/>
                </a:lnTo>
                <a:lnTo>
                  <a:pt x="1564754" y="326669"/>
                </a:lnTo>
                <a:lnTo>
                  <a:pt x="1579270" y="299923"/>
                </a:lnTo>
                <a:lnTo>
                  <a:pt x="1601101" y="340944"/>
                </a:lnTo>
                <a:lnTo>
                  <a:pt x="1632026" y="375589"/>
                </a:lnTo>
                <a:lnTo>
                  <a:pt x="1670799" y="404558"/>
                </a:lnTo>
                <a:lnTo>
                  <a:pt x="1716151" y="428536"/>
                </a:lnTo>
                <a:lnTo>
                  <a:pt x="1729917" y="408317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34" name="object 34"/>
          <p:cNvSpPr/>
          <p:nvPr/>
        </p:nvSpPr>
        <p:spPr>
          <a:xfrm>
            <a:off x="8346173" y="1606077"/>
            <a:ext cx="169637" cy="250928"/>
          </a:xfrm>
          <a:custGeom>
            <a:avLst/>
            <a:gdLst/>
            <a:ahLst/>
            <a:cxnLst/>
            <a:rect l="l" t="t" r="r" b="b"/>
            <a:pathLst>
              <a:path w="290194" h="429260">
                <a:moveTo>
                  <a:pt x="220903" y="0"/>
                </a:moveTo>
                <a:lnTo>
                  <a:pt x="198578" y="18950"/>
                </a:lnTo>
                <a:lnTo>
                  <a:pt x="131526" y="74414"/>
                </a:lnTo>
                <a:lnTo>
                  <a:pt x="110223" y="92328"/>
                </a:lnTo>
                <a:lnTo>
                  <a:pt x="79434" y="120437"/>
                </a:lnTo>
                <a:lnTo>
                  <a:pt x="43052" y="155997"/>
                </a:lnTo>
                <a:lnTo>
                  <a:pt x="12700" y="189923"/>
                </a:lnTo>
                <a:lnTo>
                  <a:pt x="0" y="213131"/>
                </a:lnTo>
                <a:lnTo>
                  <a:pt x="1138" y="219715"/>
                </a:lnTo>
                <a:lnTo>
                  <a:pt x="6365" y="226215"/>
                </a:lnTo>
                <a:lnTo>
                  <a:pt x="18398" y="235473"/>
                </a:lnTo>
                <a:lnTo>
                  <a:pt x="60009" y="264328"/>
                </a:lnTo>
                <a:lnTo>
                  <a:pt x="92034" y="287768"/>
                </a:lnTo>
                <a:lnTo>
                  <a:pt x="131689" y="318301"/>
                </a:lnTo>
                <a:lnTo>
                  <a:pt x="174636" y="353581"/>
                </a:lnTo>
                <a:lnTo>
                  <a:pt x="216535" y="391261"/>
                </a:lnTo>
                <a:lnTo>
                  <a:pt x="253047" y="428993"/>
                </a:lnTo>
                <a:lnTo>
                  <a:pt x="289801" y="381698"/>
                </a:lnTo>
                <a:lnTo>
                  <a:pt x="240888" y="341906"/>
                </a:lnTo>
                <a:lnTo>
                  <a:pt x="200288" y="312257"/>
                </a:lnTo>
                <a:lnTo>
                  <a:pt x="143751" y="272834"/>
                </a:lnTo>
                <a:lnTo>
                  <a:pt x="96618" y="242352"/>
                </a:lnTo>
                <a:lnTo>
                  <a:pt x="69413" y="223944"/>
                </a:lnTo>
                <a:lnTo>
                  <a:pt x="53276" y="210832"/>
                </a:lnTo>
                <a:lnTo>
                  <a:pt x="51879" y="209448"/>
                </a:lnTo>
                <a:lnTo>
                  <a:pt x="50520" y="207606"/>
                </a:lnTo>
                <a:lnTo>
                  <a:pt x="50520" y="205765"/>
                </a:lnTo>
                <a:lnTo>
                  <a:pt x="115727" y="140790"/>
                </a:lnTo>
                <a:lnTo>
                  <a:pt x="172634" y="98597"/>
                </a:lnTo>
                <a:lnTo>
                  <a:pt x="223874" y="64427"/>
                </a:lnTo>
                <a:lnTo>
                  <a:pt x="262712" y="47777"/>
                </a:lnTo>
                <a:lnTo>
                  <a:pt x="263639" y="47320"/>
                </a:lnTo>
                <a:lnTo>
                  <a:pt x="263639" y="40893"/>
                </a:lnTo>
                <a:lnTo>
                  <a:pt x="256730" y="34455"/>
                </a:lnTo>
                <a:lnTo>
                  <a:pt x="220903" y="0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35" name="object 35"/>
          <p:cNvSpPr/>
          <p:nvPr/>
        </p:nvSpPr>
        <p:spPr>
          <a:xfrm>
            <a:off x="5485980" y="1956113"/>
            <a:ext cx="234967" cy="248701"/>
          </a:xfrm>
          <a:custGeom>
            <a:avLst/>
            <a:gdLst/>
            <a:ahLst/>
            <a:cxnLst/>
            <a:rect l="l" t="t" r="r" b="b"/>
            <a:pathLst>
              <a:path w="401954" h="425450">
                <a:moveTo>
                  <a:pt x="224142" y="289839"/>
                </a:moveTo>
                <a:lnTo>
                  <a:pt x="176377" y="289839"/>
                </a:lnTo>
                <a:lnTo>
                  <a:pt x="176377" y="424865"/>
                </a:lnTo>
                <a:lnTo>
                  <a:pt x="224142" y="424865"/>
                </a:lnTo>
                <a:lnTo>
                  <a:pt x="224142" y="289839"/>
                </a:lnTo>
                <a:close/>
              </a:path>
              <a:path w="401954" h="425450">
                <a:moveTo>
                  <a:pt x="366522" y="269621"/>
                </a:moveTo>
                <a:lnTo>
                  <a:pt x="33972" y="269621"/>
                </a:lnTo>
                <a:lnTo>
                  <a:pt x="33972" y="405117"/>
                </a:lnTo>
                <a:lnTo>
                  <a:pt x="81279" y="405117"/>
                </a:lnTo>
                <a:lnTo>
                  <a:pt x="81279" y="289839"/>
                </a:lnTo>
                <a:lnTo>
                  <a:pt x="366522" y="289839"/>
                </a:lnTo>
                <a:lnTo>
                  <a:pt x="366522" y="269621"/>
                </a:lnTo>
                <a:close/>
              </a:path>
              <a:path w="401954" h="425450">
                <a:moveTo>
                  <a:pt x="262724" y="379399"/>
                </a:moveTo>
                <a:lnTo>
                  <a:pt x="270522" y="403732"/>
                </a:lnTo>
                <a:lnTo>
                  <a:pt x="320598" y="403732"/>
                </a:lnTo>
                <a:lnTo>
                  <a:pt x="337070" y="403044"/>
                </a:lnTo>
                <a:lnTo>
                  <a:pt x="351823" y="398911"/>
                </a:lnTo>
                <a:lnTo>
                  <a:pt x="362445" y="388232"/>
                </a:lnTo>
                <a:lnTo>
                  <a:pt x="363480" y="383070"/>
                </a:lnTo>
                <a:lnTo>
                  <a:pt x="304965" y="383070"/>
                </a:lnTo>
                <a:lnTo>
                  <a:pt x="300433" y="383012"/>
                </a:lnTo>
                <a:lnTo>
                  <a:pt x="291074" y="382611"/>
                </a:lnTo>
                <a:lnTo>
                  <a:pt x="278101" y="381521"/>
                </a:lnTo>
                <a:lnTo>
                  <a:pt x="262724" y="379399"/>
                </a:lnTo>
                <a:close/>
              </a:path>
              <a:path w="401954" h="425450">
                <a:moveTo>
                  <a:pt x="366522" y="289839"/>
                </a:moveTo>
                <a:lnTo>
                  <a:pt x="320128" y="289839"/>
                </a:lnTo>
                <a:lnTo>
                  <a:pt x="320128" y="380771"/>
                </a:lnTo>
                <a:lnTo>
                  <a:pt x="315087" y="383070"/>
                </a:lnTo>
                <a:lnTo>
                  <a:pt x="363480" y="383070"/>
                </a:lnTo>
                <a:lnTo>
                  <a:pt x="366522" y="367906"/>
                </a:lnTo>
                <a:lnTo>
                  <a:pt x="366522" y="289839"/>
                </a:lnTo>
                <a:close/>
              </a:path>
              <a:path w="401954" h="425450">
                <a:moveTo>
                  <a:pt x="224142" y="235623"/>
                </a:moveTo>
                <a:lnTo>
                  <a:pt x="176377" y="235623"/>
                </a:lnTo>
                <a:lnTo>
                  <a:pt x="176377" y="269621"/>
                </a:lnTo>
                <a:lnTo>
                  <a:pt x="224142" y="269621"/>
                </a:lnTo>
                <a:lnTo>
                  <a:pt x="224142" y="235623"/>
                </a:lnTo>
                <a:close/>
              </a:path>
              <a:path w="401954" h="425450">
                <a:moveTo>
                  <a:pt x="324256" y="130911"/>
                </a:moveTo>
                <a:lnTo>
                  <a:pt x="77609" y="130911"/>
                </a:lnTo>
                <a:lnTo>
                  <a:pt x="77609" y="235623"/>
                </a:lnTo>
                <a:lnTo>
                  <a:pt x="324256" y="235623"/>
                </a:lnTo>
                <a:lnTo>
                  <a:pt x="324256" y="214972"/>
                </a:lnTo>
                <a:lnTo>
                  <a:pt x="121716" y="214972"/>
                </a:lnTo>
                <a:lnTo>
                  <a:pt x="121716" y="151587"/>
                </a:lnTo>
                <a:lnTo>
                  <a:pt x="324256" y="151587"/>
                </a:lnTo>
                <a:lnTo>
                  <a:pt x="324256" y="130911"/>
                </a:lnTo>
                <a:close/>
              </a:path>
              <a:path w="401954" h="425450">
                <a:moveTo>
                  <a:pt x="324256" y="151587"/>
                </a:moveTo>
                <a:lnTo>
                  <a:pt x="278333" y="151587"/>
                </a:lnTo>
                <a:lnTo>
                  <a:pt x="278333" y="214972"/>
                </a:lnTo>
                <a:lnTo>
                  <a:pt x="324256" y="214972"/>
                </a:lnTo>
                <a:lnTo>
                  <a:pt x="324256" y="151587"/>
                </a:lnTo>
                <a:close/>
              </a:path>
              <a:path w="401954" h="425450">
                <a:moveTo>
                  <a:pt x="401434" y="75336"/>
                </a:moveTo>
                <a:lnTo>
                  <a:pt x="0" y="75336"/>
                </a:lnTo>
                <a:lnTo>
                  <a:pt x="0" y="176834"/>
                </a:lnTo>
                <a:lnTo>
                  <a:pt x="45008" y="176834"/>
                </a:lnTo>
                <a:lnTo>
                  <a:pt x="45008" y="96012"/>
                </a:lnTo>
                <a:lnTo>
                  <a:pt x="401434" y="96012"/>
                </a:lnTo>
                <a:lnTo>
                  <a:pt x="401434" y="75336"/>
                </a:lnTo>
                <a:close/>
              </a:path>
              <a:path w="401954" h="425450">
                <a:moveTo>
                  <a:pt x="401434" y="96012"/>
                </a:moveTo>
                <a:lnTo>
                  <a:pt x="355955" y="96012"/>
                </a:lnTo>
                <a:lnTo>
                  <a:pt x="355955" y="176834"/>
                </a:lnTo>
                <a:lnTo>
                  <a:pt x="401434" y="176834"/>
                </a:lnTo>
                <a:lnTo>
                  <a:pt x="401434" y="96012"/>
                </a:lnTo>
                <a:close/>
              </a:path>
              <a:path w="401954" h="425450">
                <a:moveTo>
                  <a:pt x="81279" y="2298"/>
                </a:moveTo>
                <a:lnTo>
                  <a:pt x="58331" y="15163"/>
                </a:lnTo>
                <a:lnTo>
                  <a:pt x="65214" y="24501"/>
                </a:lnTo>
                <a:lnTo>
                  <a:pt x="71758" y="34744"/>
                </a:lnTo>
                <a:lnTo>
                  <a:pt x="80544" y="50239"/>
                </a:lnTo>
                <a:lnTo>
                  <a:pt x="94157" y="75336"/>
                </a:lnTo>
                <a:lnTo>
                  <a:pt x="105168" y="75336"/>
                </a:lnTo>
                <a:lnTo>
                  <a:pt x="140081" y="53746"/>
                </a:lnTo>
                <a:lnTo>
                  <a:pt x="124955" y="39253"/>
                </a:lnTo>
                <a:lnTo>
                  <a:pt x="107932" y="24241"/>
                </a:lnTo>
                <a:lnTo>
                  <a:pt x="92283" y="11119"/>
                </a:lnTo>
                <a:lnTo>
                  <a:pt x="81279" y="2298"/>
                </a:lnTo>
                <a:close/>
              </a:path>
              <a:path w="401954" h="425450">
                <a:moveTo>
                  <a:pt x="172694" y="0"/>
                </a:moveTo>
                <a:lnTo>
                  <a:pt x="175907" y="75336"/>
                </a:lnTo>
                <a:lnTo>
                  <a:pt x="223659" y="75336"/>
                </a:lnTo>
                <a:lnTo>
                  <a:pt x="223659" y="14706"/>
                </a:lnTo>
                <a:lnTo>
                  <a:pt x="225501" y="9194"/>
                </a:lnTo>
                <a:lnTo>
                  <a:pt x="226898" y="5524"/>
                </a:lnTo>
                <a:lnTo>
                  <a:pt x="226898" y="927"/>
                </a:lnTo>
                <a:lnTo>
                  <a:pt x="225056" y="469"/>
                </a:lnTo>
                <a:lnTo>
                  <a:pt x="220929" y="469"/>
                </a:lnTo>
                <a:lnTo>
                  <a:pt x="172694" y="0"/>
                </a:lnTo>
                <a:close/>
              </a:path>
              <a:path w="401954" h="425450">
                <a:moveTo>
                  <a:pt x="298081" y="469"/>
                </a:moveTo>
                <a:lnTo>
                  <a:pt x="294480" y="15031"/>
                </a:lnTo>
                <a:lnTo>
                  <a:pt x="288896" y="29810"/>
                </a:lnTo>
                <a:lnTo>
                  <a:pt x="280897" y="45879"/>
                </a:lnTo>
                <a:lnTo>
                  <a:pt x="270052" y="64312"/>
                </a:lnTo>
                <a:lnTo>
                  <a:pt x="291198" y="75336"/>
                </a:lnTo>
                <a:lnTo>
                  <a:pt x="295770" y="75336"/>
                </a:lnTo>
                <a:lnTo>
                  <a:pt x="304912" y="67364"/>
                </a:lnTo>
                <a:lnTo>
                  <a:pt x="316110" y="57023"/>
                </a:lnTo>
                <a:lnTo>
                  <a:pt x="342633" y="32156"/>
                </a:lnTo>
                <a:lnTo>
                  <a:pt x="351828" y="30314"/>
                </a:lnTo>
                <a:lnTo>
                  <a:pt x="354114" y="28028"/>
                </a:lnTo>
                <a:lnTo>
                  <a:pt x="354114" y="23901"/>
                </a:lnTo>
                <a:lnTo>
                  <a:pt x="353199" y="22059"/>
                </a:lnTo>
                <a:lnTo>
                  <a:pt x="350443" y="21132"/>
                </a:lnTo>
                <a:lnTo>
                  <a:pt x="298081" y="469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36" name="object 36"/>
          <p:cNvSpPr/>
          <p:nvPr/>
        </p:nvSpPr>
        <p:spPr>
          <a:xfrm>
            <a:off x="5748230" y="1953708"/>
            <a:ext cx="1717895" cy="252413"/>
          </a:xfrm>
          <a:custGeom>
            <a:avLst/>
            <a:gdLst/>
            <a:ahLst/>
            <a:cxnLst/>
            <a:rect l="l" t="t" r="r" b="b"/>
            <a:pathLst>
              <a:path w="2938779" h="431800">
                <a:moveTo>
                  <a:pt x="132727" y="277876"/>
                </a:moveTo>
                <a:lnTo>
                  <a:pt x="95999" y="277876"/>
                </a:lnTo>
                <a:lnTo>
                  <a:pt x="95999" y="298081"/>
                </a:lnTo>
                <a:lnTo>
                  <a:pt x="95999" y="389483"/>
                </a:lnTo>
                <a:lnTo>
                  <a:pt x="52819" y="389483"/>
                </a:lnTo>
                <a:lnTo>
                  <a:pt x="52819" y="298081"/>
                </a:lnTo>
                <a:lnTo>
                  <a:pt x="95999" y="298081"/>
                </a:lnTo>
                <a:lnTo>
                  <a:pt x="95999" y="277876"/>
                </a:lnTo>
                <a:lnTo>
                  <a:pt x="10096" y="277876"/>
                </a:lnTo>
                <a:lnTo>
                  <a:pt x="10096" y="429437"/>
                </a:lnTo>
                <a:lnTo>
                  <a:pt x="52819" y="429437"/>
                </a:lnTo>
                <a:lnTo>
                  <a:pt x="52819" y="409689"/>
                </a:lnTo>
                <a:lnTo>
                  <a:pt x="132727" y="409689"/>
                </a:lnTo>
                <a:lnTo>
                  <a:pt x="132727" y="389483"/>
                </a:lnTo>
                <a:lnTo>
                  <a:pt x="132727" y="298081"/>
                </a:lnTo>
                <a:lnTo>
                  <a:pt x="132727" y="277876"/>
                </a:lnTo>
                <a:close/>
              </a:path>
              <a:path w="2938779" h="431800">
                <a:moveTo>
                  <a:pt x="132727" y="213563"/>
                </a:moveTo>
                <a:lnTo>
                  <a:pt x="10096" y="213563"/>
                </a:lnTo>
                <a:lnTo>
                  <a:pt x="10096" y="234238"/>
                </a:lnTo>
                <a:lnTo>
                  <a:pt x="132727" y="234238"/>
                </a:lnTo>
                <a:lnTo>
                  <a:pt x="132727" y="213563"/>
                </a:lnTo>
                <a:close/>
              </a:path>
              <a:path w="2938779" h="431800">
                <a:moveTo>
                  <a:pt x="132727" y="149263"/>
                </a:moveTo>
                <a:lnTo>
                  <a:pt x="10096" y="149263"/>
                </a:lnTo>
                <a:lnTo>
                  <a:pt x="10096" y="169938"/>
                </a:lnTo>
                <a:lnTo>
                  <a:pt x="132727" y="169938"/>
                </a:lnTo>
                <a:lnTo>
                  <a:pt x="132727" y="149263"/>
                </a:lnTo>
                <a:close/>
              </a:path>
              <a:path w="2938779" h="431800">
                <a:moveTo>
                  <a:pt x="136410" y="21107"/>
                </a:moveTo>
                <a:lnTo>
                  <a:pt x="10109" y="21107"/>
                </a:lnTo>
                <a:lnTo>
                  <a:pt x="10109" y="41325"/>
                </a:lnTo>
                <a:lnTo>
                  <a:pt x="136410" y="41325"/>
                </a:lnTo>
                <a:lnTo>
                  <a:pt x="136410" y="21107"/>
                </a:lnTo>
                <a:close/>
              </a:path>
              <a:path w="2938779" h="431800">
                <a:moveTo>
                  <a:pt x="141478" y="84963"/>
                </a:moveTo>
                <a:lnTo>
                  <a:pt x="0" y="84963"/>
                </a:lnTo>
                <a:lnTo>
                  <a:pt x="0" y="105625"/>
                </a:lnTo>
                <a:lnTo>
                  <a:pt x="141478" y="105625"/>
                </a:lnTo>
                <a:lnTo>
                  <a:pt x="141478" y="84963"/>
                </a:lnTo>
                <a:close/>
              </a:path>
              <a:path w="2938779" h="431800">
                <a:moveTo>
                  <a:pt x="219075" y="154317"/>
                </a:moveTo>
                <a:lnTo>
                  <a:pt x="210489" y="141465"/>
                </a:lnTo>
                <a:lnTo>
                  <a:pt x="199517" y="126885"/>
                </a:lnTo>
                <a:lnTo>
                  <a:pt x="187769" y="112471"/>
                </a:lnTo>
                <a:lnTo>
                  <a:pt x="176834" y="100126"/>
                </a:lnTo>
                <a:lnTo>
                  <a:pt x="156159" y="113436"/>
                </a:lnTo>
                <a:lnTo>
                  <a:pt x="163525" y="126263"/>
                </a:lnTo>
                <a:lnTo>
                  <a:pt x="170281" y="140550"/>
                </a:lnTo>
                <a:lnTo>
                  <a:pt x="176187" y="157238"/>
                </a:lnTo>
                <a:lnTo>
                  <a:pt x="180962" y="177292"/>
                </a:lnTo>
                <a:lnTo>
                  <a:pt x="219075" y="154317"/>
                </a:lnTo>
                <a:close/>
              </a:path>
              <a:path w="2938779" h="431800">
                <a:moveTo>
                  <a:pt x="286613" y="74866"/>
                </a:moveTo>
                <a:lnTo>
                  <a:pt x="245732" y="74866"/>
                </a:lnTo>
                <a:lnTo>
                  <a:pt x="245732" y="26174"/>
                </a:lnTo>
                <a:lnTo>
                  <a:pt x="248018" y="22034"/>
                </a:lnTo>
                <a:lnTo>
                  <a:pt x="250304" y="17437"/>
                </a:lnTo>
                <a:lnTo>
                  <a:pt x="250304" y="13309"/>
                </a:lnTo>
                <a:lnTo>
                  <a:pt x="245732" y="12852"/>
                </a:lnTo>
                <a:lnTo>
                  <a:pt x="243903" y="12852"/>
                </a:lnTo>
                <a:lnTo>
                  <a:pt x="198424" y="11480"/>
                </a:lnTo>
                <a:lnTo>
                  <a:pt x="199783" y="19278"/>
                </a:lnTo>
                <a:lnTo>
                  <a:pt x="200723" y="25374"/>
                </a:lnTo>
                <a:lnTo>
                  <a:pt x="201396" y="31762"/>
                </a:lnTo>
                <a:lnTo>
                  <a:pt x="201637" y="38569"/>
                </a:lnTo>
                <a:lnTo>
                  <a:pt x="201637" y="74866"/>
                </a:lnTo>
                <a:lnTo>
                  <a:pt x="153873" y="74866"/>
                </a:lnTo>
                <a:lnTo>
                  <a:pt x="153873" y="95072"/>
                </a:lnTo>
                <a:lnTo>
                  <a:pt x="286613" y="95072"/>
                </a:lnTo>
                <a:lnTo>
                  <a:pt x="286613" y="74866"/>
                </a:lnTo>
                <a:close/>
              </a:path>
              <a:path w="2938779" h="431800">
                <a:moveTo>
                  <a:pt x="296252" y="116662"/>
                </a:moveTo>
                <a:lnTo>
                  <a:pt x="293941" y="115735"/>
                </a:lnTo>
                <a:lnTo>
                  <a:pt x="292100" y="114820"/>
                </a:lnTo>
                <a:lnTo>
                  <a:pt x="249389" y="99199"/>
                </a:lnTo>
                <a:lnTo>
                  <a:pt x="247929" y="113055"/>
                </a:lnTo>
                <a:lnTo>
                  <a:pt x="243827" y="130390"/>
                </a:lnTo>
                <a:lnTo>
                  <a:pt x="237578" y="149009"/>
                </a:lnTo>
                <a:lnTo>
                  <a:pt x="229654" y="166712"/>
                </a:lnTo>
                <a:lnTo>
                  <a:pt x="253987" y="175907"/>
                </a:lnTo>
                <a:lnTo>
                  <a:pt x="258851" y="169913"/>
                </a:lnTo>
                <a:lnTo>
                  <a:pt x="267385" y="158978"/>
                </a:lnTo>
                <a:lnTo>
                  <a:pt x="277710" y="144322"/>
                </a:lnTo>
                <a:lnTo>
                  <a:pt x="287985" y="127215"/>
                </a:lnTo>
                <a:lnTo>
                  <a:pt x="293497" y="123088"/>
                </a:lnTo>
                <a:lnTo>
                  <a:pt x="296252" y="120789"/>
                </a:lnTo>
                <a:lnTo>
                  <a:pt x="296252" y="116662"/>
                </a:lnTo>
                <a:close/>
              </a:path>
              <a:path w="2938779" h="431800">
                <a:moveTo>
                  <a:pt x="422109" y="129514"/>
                </a:moveTo>
                <a:lnTo>
                  <a:pt x="414223" y="110096"/>
                </a:lnTo>
                <a:lnTo>
                  <a:pt x="404533" y="89458"/>
                </a:lnTo>
                <a:lnTo>
                  <a:pt x="393293" y="68287"/>
                </a:lnTo>
                <a:lnTo>
                  <a:pt x="380758" y="47294"/>
                </a:lnTo>
                <a:lnTo>
                  <a:pt x="359638" y="58788"/>
                </a:lnTo>
                <a:lnTo>
                  <a:pt x="368719" y="79489"/>
                </a:lnTo>
                <a:lnTo>
                  <a:pt x="376859" y="103505"/>
                </a:lnTo>
                <a:lnTo>
                  <a:pt x="383273" y="128473"/>
                </a:lnTo>
                <a:lnTo>
                  <a:pt x="387197" y="152019"/>
                </a:lnTo>
                <a:lnTo>
                  <a:pt x="422109" y="129514"/>
                </a:lnTo>
                <a:close/>
              </a:path>
              <a:path w="2938779" h="431800">
                <a:moveTo>
                  <a:pt x="433120" y="345846"/>
                </a:moveTo>
                <a:lnTo>
                  <a:pt x="423710" y="341363"/>
                </a:lnTo>
                <a:lnTo>
                  <a:pt x="416369" y="336842"/>
                </a:lnTo>
                <a:lnTo>
                  <a:pt x="410400" y="332219"/>
                </a:lnTo>
                <a:lnTo>
                  <a:pt x="405117" y="327469"/>
                </a:lnTo>
                <a:lnTo>
                  <a:pt x="402056" y="347091"/>
                </a:lnTo>
                <a:lnTo>
                  <a:pt x="398564" y="363829"/>
                </a:lnTo>
                <a:lnTo>
                  <a:pt x="393877" y="375475"/>
                </a:lnTo>
                <a:lnTo>
                  <a:pt x="387197" y="379844"/>
                </a:lnTo>
                <a:lnTo>
                  <a:pt x="378714" y="374319"/>
                </a:lnTo>
                <a:lnTo>
                  <a:pt x="372719" y="363296"/>
                </a:lnTo>
                <a:lnTo>
                  <a:pt x="371348" y="360781"/>
                </a:lnTo>
                <a:lnTo>
                  <a:pt x="365366" y="343801"/>
                </a:lnTo>
                <a:lnTo>
                  <a:pt x="361010" y="327926"/>
                </a:lnTo>
                <a:lnTo>
                  <a:pt x="371944" y="314490"/>
                </a:lnTo>
                <a:lnTo>
                  <a:pt x="383692" y="298894"/>
                </a:lnTo>
                <a:lnTo>
                  <a:pt x="394411" y="283375"/>
                </a:lnTo>
                <a:lnTo>
                  <a:pt x="396722" y="280022"/>
                </a:lnTo>
                <a:lnTo>
                  <a:pt x="411530" y="256743"/>
                </a:lnTo>
                <a:lnTo>
                  <a:pt x="412915" y="255816"/>
                </a:lnTo>
                <a:lnTo>
                  <a:pt x="418884" y="252158"/>
                </a:lnTo>
                <a:lnTo>
                  <a:pt x="418884" y="248018"/>
                </a:lnTo>
                <a:lnTo>
                  <a:pt x="416128" y="245719"/>
                </a:lnTo>
                <a:lnTo>
                  <a:pt x="414756" y="244805"/>
                </a:lnTo>
                <a:lnTo>
                  <a:pt x="380288" y="221386"/>
                </a:lnTo>
                <a:lnTo>
                  <a:pt x="374586" y="240309"/>
                </a:lnTo>
                <a:lnTo>
                  <a:pt x="366928" y="258076"/>
                </a:lnTo>
                <a:lnTo>
                  <a:pt x="359181" y="272986"/>
                </a:lnTo>
                <a:lnTo>
                  <a:pt x="353199" y="283375"/>
                </a:lnTo>
                <a:lnTo>
                  <a:pt x="351282" y="268859"/>
                </a:lnTo>
                <a:lnTo>
                  <a:pt x="349186" y="250253"/>
                </a:lnTo>
                <a:lnTo>
                  <a:pt x="347268" y="227774"/>
                </a:lnTo>
                <a:lnTo>
                  <a:pt x="345846" y="201625"/>
                </a:lnTo>
                <a:lnTo>
                  <a:pt x="421195" y="201625"/>
                </a:lnTo>
                <a:lnTo>
                  <a:pt x="421195" y="180949"/>
                </a:lnTo>
                <a:lnTo>
                  <a:pt x="344932" y="180949"/>
                </a:lnTo>
                <a:lnTo>
                  <a:pt x="344538" y="152019"/>
                </a:lnTo>
                <a:lnTo>
                  <a:pt x="344614" y="99199"/>
                </a:lnTo>
                <a:lnTo>
                  <a:pt x="345198" y="65481"/>
                </a:lnTo>
                <a:lnTo>
                  <a:pt x="346786" y="21107"/>
                </a:lnTo>
                <a:lnTo>
                  <a:pt x="348157" y="19278"/>
                </a:lnTo>
                <a:lnTo>
                  <a:pt x="352285" y="12395"/>
                </a:lnTo>
                <a:lnTo>
                  <a:pt x="352285" y="7797"/>
                </a:lnTo>
                <a:lnTo>
                  <a:pt x="348157" y="6883"/>
                </a:lnTo>
                <a:lnTo>
                  <a:pt x="344932" y="6883"/>
                </a:lnTo>
                <a:lnTo>
                  <a:pt x="299453" y="5956"/>
                </a:lnTo>
                <a:lnTo>
                  <a:pt x="300266" y="16586"/>
                </a:lnTo>
                <a:lnTo>
                  <a:pt x="300685" y="28244"/>
                </a:lnTo>
                <a:lnTo>
                  <a:pt x="300799" y="38569"/>
                </a:lnTo>
                <a:lnTo>
                  <a:pt x="300913" y="65481"/>
                </a:lnTo>
                <a:lnTo>
                  <a:pt x="301028" y="79489"/>
                </a:lnTo>
                <a:lnTo>
                  <a:pt x="301142" y="89458"/>
                </a:lnTo>
                <a:lnTo>
                  <a:pt x="301663" y="120789"/>
                </a:lnTo>
                <a:lnTo>
                  <a:pt x="302399" y="154025"/>
                </a:lnTo>
                <a:lnTo>
                  <a:pt x="303136" y="180949"/>
                </a:lnTo>
                <a:lnTo>
                  <a:pt x="134569" y="180949"/>
                </a:lnTo>
                <a:lnTo>
                  <a:pt x="134569" y="201625"/>
                </a:lnTo>
                <a:lnTo>
                  <a:pt x="304050" y="201625"/>
                </a:lnTo>
                <a:lnTo>
                  <a:pt x="306743" y="243433"/>
                </a:lnTo>
                <a:lnTo>
                  <a:pt x="309397" y="274599"/>
                </a:lnTo>
                <a:lnTo>
                  <a:pt x="313169" y="301548"/>
                </a:lnTo>
                <a:lnTo>
                  <a:pt x="319214" y="330695"/>
                </a:lnTo>
                <a:lnTo>
                  <a:pt x="314794" y="336042"/>
                </a:lnTo>
                <a:lnTo>
                  <a:pt x="306933" y="344881"/>
                </a:lnTo>
                <a:lnTo>
                  <a:pt x="295452" y="356730"/>
                </a:lnTo>
                <a:lnTo>
                  <a:pt x="280174" y="371106"/>
                </a:lnTo>
                <a:lnTo>
                  <a:pt x="280174" y="352285"/>
                </a:lnTo>
                <a:lnTo>
                  <a:pt x="280174" y="312318"/>
                </a:lnTo>
                <a:lnTo>
                  <a:pt x="280174" y="292112"/>
                </a:lnTo>
                <a:lnTo>
                  <a:pt x="280174" y="253060"/>
                </a:lnTo>
                <a:lnTo>
                  <a:pt x="280174" y="232397"/>
                </a:lnTo>
                <a:lnTo>
                  <a:pt x="243433" y="232397"/>
                </a:lnTo>
                <a:lnTo>
                  <a:pt x="243433" y="312318"/>
                </a:lnTo>
                <a:lnTo>
                  <a:pt x="243433" y="352285"/>
                </a:lnTo>
                <a:lnTo>
                  <a:pt x="199796" y="352285"/>
                </a:lnTo>
                <a:lnTo>
                  <a:pt x="199796" y="312318"/>
                </a:lnTo>
                <a:lnTo>
                  <a:pt x="243433" y="312318"/>
                </a:lnTo>
                <a:lnTo>
                  <a:pt x="243433" y="232397"/>
                </a:lnTo>
                <a:lnTo>
                  <a:pt x="243420" y="253060"/>
                </a:lnTo>
                <a:lnTo>
                  <a:pt x="243420" y="292112"/>
                </a:lnTo>
                <a:lnTo>
                  <a:pt x="199783" y="292112"/>
                </a:lnTo>
                <a:lnTo>
                  <a:pt x="199783" y="253060"/>
                </a:lnTo>
                <a:lnTo>
                  <a:pt x="243420" y="253060"/>
                </a:lnTo>
                <a:lnTo>
                  <a:pt x="243420" y="232397"/>
                </a:lnTo>
                <a:lnTo>
                  <a:pt x="159372" y="232397"/>
                </a:lnTo>
                <a:lnTo>
                  <a:pt x="159372" y="409689"/>
                </a:lnTo>
                <a:lnTo>
                  <a:pt x="199796" y="409689"/>
                </a:lnTo>
                <a:lnTo>
                  <a:pt x="199796" y="372478"/>
                </a:lnTo>
                <a:lnTo>
                  <a:pt x="278333" y="372478"/>
                </a:lnTo>
                <a:lnTo>
                  <a:pt x="260972" y="386969"/>
                </a:lnTo>
                <a:lnTo>
                  <a:pt x="247281" y="397002"/>
                </a:lnTo>
                <a:lnTo>
                  <a:pt x="235902" y="404202"/>
                </a:lnTo>
                <a:lnTo>
                  <a:pt x="225513" y="410159"/>
                </a:lnTo>
                <a:lnTo>
                  <a:pt x="243903" y="427151"/>
                </a:lnTo>
                <a:lnTo>
                  <a:pt x="257810" y="418655"/>
                </a:lnTo>
                <a:lnTo>
                  <a:pt x="276618" y="406082"/>
                </a:lnTo>
                <a:lnTo>
                  <a:pt x="300088" y="388073"/>
                </a:lnTo>
                <a:lnTo>
                  <a:pt x="317614" y="372478"/>
                </a:lnTo>
                <a:lnTo>
                  <a:pt x="319163" y="371106"/>
                </a:lnTo>
                <a:lnTo>
                  <a:pt x="327939" y="363296"/>
                </a:lnTo>
                <a:lnTo>
                  <a:pt x="335305" y="381596"/>
                </a:lnTo>
                <a:lnTo>
                  <a:pt x="346837" y="402120"/>
                </a:lnTo>
                <a:lnTo>
                  <a:pt x="363270" y="418858"/>
                </a:lnTo>
                <a:lnTo>
                  <a:pt x="385356" y="425767"/>
                </a:lnTo>
                <a:lnTo>
                  <a:pt x="403936" y="419481"/>
                </a:lnTo>
                <a:lnTo>
                  <a:pt x="416814" y="402348"/>
                </a:lnTo>
                <a:lnTo>
                  <a:pt x="424878" y="379844"/>
                </a:lnTo>
                <a:lnTo>
                  <a:pt x="425919" y="376936"/>
                </a:lnTo>
                <a:lnTo>
                  <a:pt x="433120" y="345846"/>
                </a:lnTo>
                <a:close/>
              </a:path>
              <a:path w="2938779" h="431800">
                <a:moveTo>
                  <a:pt x="813333" y="218630"/>
                </a:moveTo>
                <a:lnTo>
                  <a:pt x="800011" y="177292"/>
                </a:lnTo>
                <a:lnTo>
                  <a:pt x="778573" y="184912"/>
                </a:lnTo>
                <a:lnTo>
                  <a:pt x="756615" y="193078"/>
                </a:lnTo>
                <a:lnTo>
                  <a:pt x="732586" y="202539"/>
                </a:lnTo>
                <a:lnTo>
                  <a:pt x="704938" y="214033"/>
                </a:lnTo>
                <a:lnTo>
                  <a:pt x="699401" y="198882"/>
                </a:lnTo>
                <a:lnTo>
                  <a:pt x="687438" y="180340"/>
                </a:lnTo>
                <a:lnTo>
                  <a:pt x="665746" y="164630"/>
                </a:lnTo>
                <a:lnTo>
                  <a:pt x="630999" y="158000"/>
                </a:lnTo>
                <a:lnTo>
                  <a:pt x="611809" y="159943"/>
                </a:lnTo>
                <a:lnTo>
                  <a:pt x="596328" y="164947"/>
                </a:lnTo>
                <a:lnTo>
                  <a:pt x="583603" y="171754"/>
                </a:lnTo>
                <a:lnTo>
                  <a:pt x="572681" y="179120"/>
                </a:lnTo>
                <a:lnTo>
                  <a:pt x="580618" y="164807"/>
                </a:lnTo>
                <a:lnTo>
                  <a:pt x="602183" y="128104"/>
                </a:lnTo>
                <a:lnTo>
                  <a:pt x="718439" y="97078"/>
                </a:lnTo>
                <a:lnTo>
                  <a:pt x="757770" y="95529"/>
                </a:lnTo>
                <a:lnTo>
                  <a:pt x="757770" y="62458"/>
                </a:lnTo>
                <a:lnTo>
                  <a:pt x="727075" y="68910"/>
                </a:lnTo>
                <a:lnTo>
                  <a:pt x="693750" y="73431"/>
                </a:lnTo>
                <a:lnTo>
                  <a:pt x="661200" y="76479"/>
                </a:lnTo>
                <a:lnTo>
                  <a:pt x="632841" y="78536"/>
                </a:lnTo>
                <a:lnTo>
                  <a:pt x="638390" y="69684"/>
                </a:lnTo>
                <a:lnTo>
                  <a:pt x="653122" y="47155"/>
                </a:lnTo>
                <a:lnTo>
                  <a:pt x="657631" y="40881"/>
                </a:lnTo>
                <a:lnTo>
                  <a:pt x="659472" y="39039"/>
                </a:lnTo>
                <a:lnTo>
                  <a:pt x="667740" y="32143"/>
                </a:lnTo>
                <a:lnTo>
                  <a:pt x="667740" y="27101"/>
                </a:lnTo>
                <a:lnTo>
                  <a:pt x="664984" y="24803"/>
                </a:lnTo>
                <a:lnTo>
                  <a:pt x="613549" y="7810"/>
                </a:lnTo>
                <a:lnTo>
                  <a:pt x="608495" y="20650"/>
                </a:lnTo>
                <a:lnTo>
                  <a:pt x="602399" y="33350"/>
                </a:lnTo>
                <a:lnTo>
                  <a:pt x="592353" y="51663"/>
                </a:lnTo>
                <a:lnTo>
                  <a:pt x="575411" y="81292"/>
                </a:lnTo>
                <a:lnTo>
                  <a:pt x="550506" y="82334"/>
                </a:lnTo>
                <a:lnTo>
                  <a:pt x="520776" y="82677"/>
                </a:lnTo>
                <a:lnTo>
                  <a:pt x="492125" y="82334"/>
                </a:lnTo>
                <a:lnTo>
                  <a:pt x="473456" y="81292"/>
                </a:lnTo>
                <a:lnTo>
                  <a:pt x="472986" y="111607"/>
                </a:lnTo>
                <a:lnTo>
                  <a:pt x="497560" y="109423"/>
                </a:lnTo>
                <a:lnTo>
                  <a:pt x="562089" y="105181"/>
                </a:lnTo>
                <a:lnTo>
                  <a:pt x="542988" y="140449"/>
                </a:lnTo>
                <a:lnTo>
                  <a:pt x="516394" y="190271"/>
                </a:lnTo>
                <a:lnTo>
                  <a:pt x="488086" y="245084"/>
                </a:lnTo>
                <a:lnTo>
                  <a:pt x="463816" y="295338"/>
                </a:lnTo>
                <a:lnTo>
                  <a:pt x="505142" y="314159"/>
                </a:lnTo>
                <a:lnTo>
                  <a:pt x="524992" y="271322"/>
                </a:lnTo>
                <a:lnTo>
                  <a:pt x="550214" y="229476"/>
                </a:lnTo>
                <a:lnTo>
                  <a:pt x="582066" y="197713"/>
                </a:lnTo>
                <a:lnTo>
                  <a:pt x="621804" y="185102"/>
                </a:lnTo>
                <a:lnTo>
                  <a:pt x="642747" y="190500"/>
                </a:lnTo>
                <a:lnTo>
                  <a:pt x="654939" y="203530"/>
                </a:lnTo>
                <a:lnTo>
                  <a:pt x="661009" y="219392"/>
                </a:lnTo>
                <a:lnTo>
                  <a:pt x="663600" y="233324"/>
                </a:lnTo>
                <a:lnTo>
                  <a:pt x="599986" y="272643"/>
                </a:lnTo>
                <a:lnTo>
                  <a:pt x="565251" y="305371"/>
                </a:lnTo>
                <a:lnTo>
                  <a:pt x="550760" y="331825"/>
                </a:lnTo>
                <a:lnTo>
                  <a:pt x="547852" y="352285"/>
                </a:lnTo>
                <a:lnTo>
                  <a:pt x="557720" y="384568"/>
                </a:lnTo>
                <a:lnTo>
                  <a:pt x="584428" y="404533"/>
                </a:lnTo>
                <a:lnTo>
                  <a:pt x="623620" y="414667"/>
                </a:lnTo>
                <a:lnTo>
                  <a:pt x="670953" y="417499"/>
                </a:lnTo>
                <a:lnTo>
                  <a:pt x="727456" y="417499"/>
                </a:lnTo>
                <a:lnTo>
                  <a:pt x="743483" y="417220"/>
                </a:lnTo>
                <a:lnTo>
                  <a:pt x="764476" y="416293"/>
                </a:lnTo>
                <a:lnTo>
                  <a:pt x="786930" y="414604"/>
                </a:lnTo>
                <a:lnTo>
                  <a:pt x="807364" y="412000"/>
                </a:lnTo>
                <a:lnTo>
                  <a:pt x="806005" y="380301"/>
                </a:lnTo>
                <a:lnTo>
                  <a:pt x="777836" y="385533"/>
                </a:lnTo>
                <a:lnTo>
                  <a:pt x="747776" y="389432"/>
                </a:lnTo>
                <a:lnTo>
                  <a:pt x="717892" y="391871"/>
                </a:lnTo>
                <a:lnTo>
                  <a:pt x="690257" y="392709"/>
                </a:lnTo>
                <a:lnTo>
                  <a:pt x="662559" y="391922"/>
                </a:lnTo>
                <a:lnTo>
                  <a:pt x="631634" y="386448"/>
                </a:lnTo>
                <a:lnTo>
                  <a:pt x="606475" y="371576"/>
                </a:lnTo>
                <a:lnTo>
                  <a:pt x="596087" y="342633"/>
                </a:lnTo>
                <a:lnTo>
                  <a:pt x="603364" y="313994"/>
                </a:lnTo>
                <a:lnTo>
                  <a:pt x="621182" y="291604"/>
                </a:lnTo>
                <a:lnTo>
                  <a:pt x="643559" y="274624"/>
                </a:lnTo>
                <a:lnTo>
                  <a:pt x="664514" y="262267"/>
                </a:lnTo>
                <a:lnTo>
                  <a:pt x="663968" y="294233"/>
                </a:lnTo>
                <a:lnTo>
                  <a:pt x="663143" y="319278"/>
                </a:lnTo>
                <a:lnTo>
                  <a:pt x="661758" y="344932"/>
                </a:lnTo>
                <a:lnTo>
                  <a:pt x="710907" y="344932"/>
                </a:lnTo>
                <a:lnTo>
                  <a:pt x="711149" y="327266"/>
                </a:lnTo>
                <a:lnTo>
                  <a:pt x="711085" y="303479"/>
                </a:lnTo>
                <a:lnTo>
                  <a:pt x="710590" y="275043"/>
                </a:lnTo>
                <a:lnTo>
                  <a:pt x="709536" y="243433"/>
                </a:lnTo>
                <a:lnTo>
                  <a:pt x="741641" y="232321"/>
                </a:lnTo>
                <a:lnTo>
                  <a:pt x="767981" y="225171"/>
                </a:lnTo>
                <a:lnTo>
                  <a:pt x="791044" y="220954"/>
                </a:lnTo>
                <a:lnTo>
                  <a:pt x="813333" y="218630"/>
                </a:lnTo>
                <a:close/>
              </a:path>
              <a:path w="2938779" h="431800">
                <a:moveTo>
                  <a:pt x="1281290" y="19735"/>
                </a:moveTo>
                <a:lnTo>
                  <a:pt x="1101242" y="19735"/>
                </a:lnTo>
                <a:lnTo>
                  <a:pt x="1101242" y="40411"/>
                </a:lnTo>
                <a:lnTo>
                  <a:pt x="1101242" y="64287"/>
                </a:lnTo>
                <a:lnTo>
                  <a:pt x="1101242" y="84505"/>
                </a:lnTo>
                <a:lnTo>
                  <a:pt x="1101242" y="120789"/>
                </a:lnTo>
                <a:lnTo>
                  <a:pt x="1038326" y="120789"/>
                </a:lnTo>
                <a:lnTo>
                  <a:pt x="1038326" y="84505"/>
                </a:lnTo>
                <a:lnTo>
                  <a:pt x="1101242" y="84505"/>
                </a:lnTo>
                <a:lnTo>
                  <a:pt x="1101242" y="64287"/>
                </a:lnTo>
                <a:lnTo>
                  <a:pt x="1038326" y="64287"/>
                </a:lnTo>
                <a:lnTo>
                  <a:pt x="1038326" y="40411"/>
                </a:lnTo>
                <a:lnTo>
                  <a:pt x="1101242" y="40411"/>
                </a:lnTo>
                <a:lnTo>
                  <a:pt x="1101242" y="19735"/>
                </a:lnTo>
                <a:lnTo>
                  <a:pt x="858723" y="19735"/>
                </a:lnTo>
                <a:lnTo>
                  <a:pt x="858723" y="40411"/>
                </a:lnTo>
                <a:lnTo>
                  <a:pt x="993775" y="40411"/>
                </a:lnTo>
                <a:lnTo>
                  <a:pt x="993775" y="64287"/>
                </a:lnTo>
                <a:lnTo>
                  <a:pt x="993775" y="84505"/>
                </a:lnTo>
                <a:lnTo>
                  <a:pt x="993775" y="120789"/>
                </a:lnTo>
                <a:lnTo>
                  <a:pt x="930833" y="120789"/>
                </a:lnTo>
                <a:lnTo>
                  <a:pt x="930833" y="84505"/>
                </a:lnTo>
                <a:lnTo>
                  <a:pt x="993775" y="84505"/>
                </a:lnTo>
                <a:lnTo>
                  <a:pt x="993775" y="64287"/>
                </a:lnTo>
                <a:lnTo>
                  <a:pt x="883996" y="64287"/>
                </a:lnTo>
                <a:lnTo>
                  <a:pt x="883996" y="140995"/>
                </a:lnTo>
                <a:lnTo>
                  <a:pt x="941857" y="140995"/>
                </a:lnTo>
                <a:lnTo>
                  <a:pt x="921524" y="165506"/>
                </a:lnTo>
                <a:lnTo>
                  <a:pt x="896327" y="187909"/>
                </a:lnTo>
                <a:lnTo>
                  <a:pt x="871385" y="205917"/>
                </a:lnTo>
                <a:lnTo>
                  <a:pt x="851839" y="217246"/>
                </a:lnTo>
                <a:lnTo>
                  <a:pt x="867460" y="235623"/>
                </a:lnTo>
                <a:lnTo>
                  <a:pt x="895388" y="222897"/>
                </a:lnTo>
                <a:lnTo>
                  <a:pt x="922858" y="207835"/>
                </a:lnTo>
                <a:lnTo>
                  <a:pt x="949032" y="191046"/>
                </a:lnTo>
                <a:lnTo>
                  <a:pt x="973099" y="173151"/>
                </a:lnTo>
                <a:lnTo>
                  <a:pt x="984580" y="172224"/>
                </a:lnTo>
                <a:lnTo>
                  <a:pt x="984580" y="164871"/>
                </a:lnTo>
                <a:lnTo>
                  <a:pt x="983208" y="163055"/>
                </a:lnTo>
                <a:lnTo>
                  <a:pt x="981824" y="162128"/>
                </a:lnTo>
                <a:lnTo>
                  <a:pt x="949223" y="140995"/>
                </a:lnTo>
                <a:lnTo>
                  <a:pt x="1038326" y="140995"/>
                </a:lnTo>
                <a:lnTo>
                  <a:pt x="1025588" y="173291"/>
                </a:lnTo>
                <a:lnTo>
                  <a:pt x="1011897" y="198818"/>
                </a:lnTo>
                <a:lnTo>
                  <a:pt x="997877" y="219100"/>
                </a:lnTo>
                <a:lnTo>
                  <a:pt x="987336" y="231762"/>
                </a:lnTo>
                <a:lnTo>
                  <a:pt x="987336" y="225501"/>
                </a:lnTo>
                <a:lnTo>
                  <a:pt x="985050" y="223202"/>
                </a:lnTo>
                <a:lnTo>
                  <a:pt x="983208" y="222300"/>
                </a:lnTo>
                <a:lnTo>
                  <a:pt x="945070" y="202539"/>
                </a:lnTo>
                <a:lnTo>
                  <a:pt x="930922" y="230936"/>
                </a:lnTo>
                <a:lnTo>
                  <a:pt x="908672" y="262953"/>
                </a:lnTo>
                <a:lnTo>
                  <a:pt x="879703" y="295313"/>
                </a:lnTo>
                <a:lnTo>
                  <a:pt x="845400" y="324726"/>
                </a:lnTo>
                <a:lnTo>
                  <a:pt x="860107" y="340791"/>
                </a:lnTo>
                <a:lnTo>
                  <a:pt x="868299" y="336042"/>
                </a:lnTo>
                <a:lnTo>
                  <a:pt x="877443" y="330352"/>
                </a:lnTo>
                <a:lnTo>
                  <a:pt x="888136" y="323100"/>
                </a:lnTo>
                <a:lnTo>
                  <a:pt x="900988" y="313690"/>
                </a:lnTo>
                <a:lnTo>
                  <a:pt x="900988" y="431279"/>
                </a:lnTo>
                <a:lnTo>
                  <a:pt x="945540" y="431279"/>
                </a:lnTo>
                <a:lnTo>
                  <a:pt x="945540" y="313690"/>
                </a:lnTo>
                <a:lnTo>
                  <a:pt x="945540" y="275577"/>
                </a:lnTo>
                <a:lnTo>
                  <a:pt x="956576" y="264312"/>
                </a:lnTo>
                <a:lnTo>
                  <a:pt x="965403" y="254279"/>
                </a:lnTo>
                <a:lnTo>
                  <a:pt x="972654" y="245033"/>
                </a:lnTo>
                <a:lnTo>
                  <a:pt x="979055" y="236080"/>
                </a:lnTo>
                <a:lnTo>
                  <a:pt x="982294" y="234696"/>
                </a:lnTo>
                <a:lnTo>
                  <a:pt x="986472" y="232791"/>
                </a:lnTo>
                <a:lnTo>
                  <a:pt x="984123" y="235623"/>
                </a:lnTo>
                <a:lnTo>
                  <a:pt x="997889" y="250317"/>
                </a:lnTo>
                <a:lnTo>
                  <a:pt x="1005255" y="244360"/>
                </a:lnTo>
                <a:lnTo>
                  <a:pt x="1013104" y="237744"/>
                </a:lnTo>
                <a:lnTo>
                  <a:pt x="1021727" y="229844"/>
                </a:lnTo>
                <a:lnTo>
                  <a:pt x="1031443" y="220002"/>
                </a:lnTo>
                <a:lnTo>
                  <a:pt x="1031443" y="299453"/>
                </a:lnTo>
                <a:lnTo>
                  <a:pt x="1072769" y="299453"/>
                </a:lnTo>
                <a:lnTo>
                  <a:pt x="1065720" y="307149"/>
                </a:lnTo>
                <a:lnTo>
                  <a:pt x="1050137" y="321335"/>
                </a:lnTo>
                <a:lnTo>
                  <a:pt x="1025093" y="339051"/>
                </a:lnTo>
                <a:lnTo>
                  <a:pt x="989622" y="357327"/>
                </a:lnTo>
                <a:lnTo>
                  <a:pt x="1004773" y="375246"/>
                </a:lnTo>
                <a:lnTo>
                  <a:pt x="1015504" y="371348"/>
                </a:lnTo>
                <a:lnTo>
                  <a:pt x="1027569" y="366407"/>
                </a:lnTo>
                <a:lnTo>
                  <a:pt x="1042822" y="359232"/>
                </a:lnTo>
                <a:lnTo>
                  <a:pt x="1063117" y="348602"/>
                </a:lnTo>
                <a:lnTo>
                  <a:pt x="1070927" y="356438"/>
                </a:lnTo>
                <a:lnTo>
                  <a:pt x="1081544" y="365772"/>
                </a:lnTo>
                <a:lnTo>
                  <a:pt x="1095349" y="376047"/>
                </a:lnTo>
                <a:lnTo>
                  <a:pt x="1112723" y="386715"/>
                </a:lnTo>
                <a:lnTo>
                  <a:pt x="1074953" y="397243"/>
                </a:lnTo>
                <a:lnTo>
                  <a:pt x="1036929" y="403377"/>
                </a:lnTo>
                <a:lnTo>
                  <a:pt x="1003046" y="406234"/>
                </a:lnTo>
                <a:lnTo>
                  <a:pt x="977696" y="406933"/>
                </a:lnTo>
                <a:lnTo>
                  <a:pt x="991463" y="430809"/>
                </a:lnTo>
                <a:lnTo>
                  <a:pt x="1022769" y="428637"/>
                </a:lnTo>
                <a:lnTo>
                  <a:pt x="1061732" y="424040"/>
                </a:lnTo>
                <a:lnTo>
                  <a:pt x="1104493" y="415836"/>
                </a:lnTo>
                <a:lnTo>
                  <a:pt x="1147178" y="402793"/>
                </a:lnTo>
                <a:lnTo>
                  <a:pt x="1175778" y="412711"/>
                </a:lnTo>
                <a:lnTo>
                  <a:pt x="1203883" y="419684"/>
                </a:lnTo>
                <a:lnTo>
                  <a:pt x="1233703" y="424764"/>
                </a:lnTo>
                <a:lnTo>
                  <a:pt x="1267498" y="428980"/>
                </a:lnTo>
                <a:lnTo>
                  <a:pt x="1278077" y="408317"/>
                </a:lnTo>
                <a:lnTo>
                  <a:pt x="1243545" y="404850"/>
                </a:lnTo>
                <a:lnTo>
                  <a:pt x="1232319" y="402793"/>
                </a:lnTo>
                <a:lnTo>
                  <a:pt x="1214450" y="399529"/>
                </a:lnTo>
                <a:lnTo>
                  <a:pt x="1191895" y="393788"/>
                </a:lnTo>
                <a:lnTo>
                  <a:pt x="1177023" y="389013"/>
                </a:lnTo>
                <a:lnTo>
                  <a:pt x="1198854" y="375539"/>
                </a:lnTo>
                <a:lnTo>
                  <a:pt x="1201394" y="373405"/>
                </a:lnTo>
                <a:lnTo>
                  <a:pt x="1218704" y="358940"/>
                </a:lnTo>
                <a:lnTo>
                  <a:pt x="1235303" y="339877"/>
                </a:lnTo>
                <a:lnTo>
                  <a:pt x="1247292" y="319201"/>
                </a:lnTo>
                <a:lnTo>
                  <a:pt x="1177493" y="319201"/>
                </a:lnTo>
                <a:lnTo>
                  <a:pt x="1177493" y="339877"/>
                </a:lnTo>
                <a:lnTo>
                  <a:pt x="1172286" y="347116"/>
                </a:lnTo>
                <a:lnTo>
                  <a:pt x="1165479" y="355092"/>
                </a:lnTo>
                <a:lnTo>
                  <a:pt x="1155839" y="363842"/>
                </a:lnTo>
                <a:lnTo>
                  <a:pt x="1142111" y="373405"/>
                </a:lnTo>
                <a:lnTo>
                  <a:pt x="1130642" y="365721"/>
                </a:lnTo>
                <a:lnTo>
                  <a:pt x="1120698" y="357682"/>
                </a:lnTo>
                <a:lnTo>
                  <a:pt x="1111694" y="349123"/>
                </a:lnTo>
                <a:lnTo>
                  <a:pt x="1111211" y="348602"/>
                </a:lnTo>
                <a:lnTo>
                  <a:pt x="1103083" y="339877"/>
                </a:lnTo>
                <a:lnTo>
                  <a:pt x="1177493" y="339877"/>
                </a:lnTo>
                <a:lnTo>
                  <a:pt x="1177493" y="319201"/>
                </a:lnTo>
                <a:lnTo>
                  <a:pt x="1106284" y="319201"/>
                </a:lnTo>
                <a:lnTo>
                  <a:pt x="1110894" y="315544"/>
                </a:lnTo>
                <a:lnTo>
                  <a:pt x="1115936" y="311238"/>
                </a:lnTo>
                <a:lnTo>
                  <a:pt x="1121664" y="305968"/>
                </a:lnTo>
                <a:lnTo>
                  <a:pt x="1128344" y="299453"/>
                </a:lnTo>
                <a:lnTo>
                  <a:pt x="1246378" y="299453"/>
                </a:lnTo>
                <a:lnTo>
                  <a:pt x="1246378" y="197485"/>
                </a:lnTo>
                <a:lnTo>
                  <a:pt x="1199540" y="197485"/>
                </a:lnTo>
                <a:lnTo>
                  <a:pt x="1199540" y="217246"/>
                </a:lnTo>
                <a:lnTo>
                  <a:pt x="1199540" y="238823"/>
                </a:lnTo>
                <a:lnTo>
                  <a:pt x="1199540" y="257187"/>
                </a:lnTo>
                <a:lnTo>
                  <a:pt x="1199540" y="279704"/>
                </a:lnTo>
                <a:lnTo>
                  <a:pt x="1077810" y="279704"/>
                </a:lnTo>
                <a:lnTo>
                  <a:pt x="1077810" y="257187"/>
                </a:lnTo>
                <a:lnTo>
                  <a:pt x="1199540" y="257187"/>
                </a:lnTo>
                <a:lnTo>
                  <a:pt x="1199540" y="238823"/>
                </a:lnTo>
                <a:lnTo>
                  <a:pt x="1077810" y="238823"/>
                </a:lnTo>
                <a:lnTo>
                  <a:pt x="1077810" y="220002"/>
                </a:lnTo>
                <a:lnTo>
                  <a:pt x="1077810" y="217246"/>
                </a:lnTo>
                <a:lnTo>
                  <a:pt x="1199540" y="217246"/>
                </a:lnTo>
                <a:lnTo>
                  <a:pt x="1199540" y="197485"/>
                </a:lnTo>
                <a:lnTo>
                  <a:pt x="1051166" y="197485"/>
                </a:lnTo>
                <a:lnTo>
                  <a:pt x="1055319" y="192900"/>
                </a:lnTo>
                <a:lnTo>
                  <a:pt x="1066330" y="178206"/>
                </a:lnTo>
                <a:lnTo>
                  <a:pt x="1276692" y="178206"/>
                </a:lnTo>
                <a:lnTo>
                  <a:pt x="1276692" y="157530"/>
                </a:lnTo>
                <a:lnTo>
                  <a:pt x="1079652" y="157530"/>
                </a:lnTo>
                <a:lnTo>
                  <a:pt x="1081481" y="153860"/>
                </a:lnTo>
                <a:lnTo>
                  <a:pt x="1083792" y="149720"/>
                </a:lnTo>
                <a:lnTo>
                  <a:pt x="1088390" y="140995"/>
                </a:lnTo>
                <a:lnTo>
                  <a:pt x="1256017" y="140995"/>
                </a:lnTo>
                <a:lnTo>
                  <a:pt x="1256017" y="120789"/>
                </a:lnTo>
                <a:lnTo>
                  <a:pt x="1256017" y="84505"/>
                </a:lnTo>
                <a:lnTo>
                  <a:pt x="1256017" y="64287"/>
                </a:lnTo>
                <a:lnTo>
                  <a:pt x="1209167" y="64287"/>
                </a:lnTo>
                <a:lnTo>
                  <a:pt x="1209167" y="84505"/>
                </a:lnTo>
                <a:lnTo>
                  <a:pt x="1209167" y="120789"/>
                </a:lnTo>
                <a:lnTo>
                  <a:pt x="1146263" y="120789"/>
                </a:lnTo>
                <a:lnTo>
                  <a:pt x="1146263" y="84505"/>
                </a:lnTo>
                <a:lnTo>
                  <a:pt x="1209167" y="84505"/>
                </a:lnTo>
                <a:lnTo>
                  <a:pt x="1209167" y="64287"/>
                </a:lnTo>
                <a:lnTo>
                  <a:pt x="1146263" y="64287"/>
                </a:lnTo>
                <a:lnTo>
                  <a:pt x="1146263" y="40411"/>
                </a:lnTo>
                <a:lnTo>
                  <a:pt x="1281290" y="40411"/>
                </a:lnTo>
                <a:lnTo>
                  <a:pt x="1281290" y="19735"/>
                </a:lnTo>
                <a:close/>
              </a:path>
              <a:path w="2938779" h="431800">
                <a:moveTo>
                  <a:pt x="1701469" y="70269"/>
                </a:moveTo>
                <a:lnTo>
                  <a:pt x="1682915" y="72161"/>
                </a:lnTo>
                <a:lnTo>
                  <a:pt x="1658797" y="74345"/>
                </a:lnTo>
                <a:lnTo>
                  <a:pt x="1624799" y="76796"/>
                </a:lnTo>
                <a:lnTo>
                  <a:pt x="1576539" y="79451"/>
                </a:lnTo>
                <a:lnTo>
                  <a:pt x="1576197" y="69227"/>
                </a:lnTo>
                <a:lnTo>
                  <a:pt x="1575955" y="53111"/>
                </a:lnTo>
                <a:lnTo>
                  <a:pt x="1575892" y="37414"/>
                </a:lnTo>
                <a:lnTo>
                  <a:pt x="1576070" y="28473"/>
                </a:lnTo>
                <a:lnTo>
                  <a:pt x="1576070" y="26631"/>
                </a:lnTo>
                <a:lnTo>
                  <a:pt x="1579753" y="18364"/>
                </a:lnTo>
                <a:lnTo>
                  <a:pt x="1579753" y="12852"/>
                </a:lnTo>
                <a:lnTo>
                  <a:pt x="1576984" y="11010"/>
                </a:lnTo>
                <a:lnTo>
                  <a:pt x="1568742" y="10553"/>
                </a:lnTo>
                <a:lnTo>
                  <a:pt x="1529702" y="7594"/>
                </a:lnTo>
                <a:lnTo>
                  <a:pt x="1529702" y="217246"/>
                </a:lnTo>
                <a:lnTo>
                  <a:pt x="1529003" y="236753"/>
                </a:lnTo>
                <a:lnTo>
                  <a:pt x="1508556" y="278447"/>
                </a:lnTo>
                <a:lnTo>
                  <a:pt x="1486065" y="285673"/>
                </a:lnTo>
                <a:lnTo>
                  <a:pt x="1471180" y="282473"/>
                </a:lnTo>
                <a:lnTo>
                  <a:pt x="1459064" y="272415"/>
                </a:lnTo>
                <a:lnTo>
                  <a:pt x="1450911" y="254876"/>
                </a:lnTo>
                <a:lnTo>
                  <a:pt x="1447927" y="229184"/>
                </a:lnTo>
                <a:lnTo>
                  <a:pt x="1450657" y="206006"/>
                </a:lnTo>
                <a:lnTo>
                  <a:pt x="1490192" y="171310"/>
                </a:lnTo>
                <a:lnTo>
                  <a:pt x="1526628" y="198259"/>
                </a:lnTo>
                <a:lnTo>
                  <a:pt x="1529702" y="217246"/>
                </a:lnTo>
                <a:lnTo>
                  <a:pt x="1529702" y="7594"/>
                </a:lnTo>
                <a:lnTo>
                  <a:pt x="1520507" y="6883"/>
                </a:lnTo>
                <a:lnTo>
                  <a:pt x="1522590" y="24917"/>
                </a:lnTo>
                <a:lnTo>
                  <a:pt x="1524177" y="43980"/>
                </a:lnTo>
                <a:lnTo>
                  <a:pt x="1525409" y="63220"/>
                </a:lnTo>
                <a:lnTo>
                  <a:pt x="1526476" y="81749"/>
                </a:lnTo>
                <a:lnTo>
                  <a:pt x="1448066" y="84937"/>
                </a:lnTo>
                <a:lnTo>
                  <a:pt x="1386382" y="86525"/>
                </a:lnTo>
                <a:lnTo>
                  <a:pt x="1343291" y="86982"/>
                </a:lnTo>
                <a:lnTo>
                  <a:pt x="1320698" y="86804"/>
                </a:lnTo>
                <a:lnTo>
                  <a:pt x="1320698" y="118033"/>
                </a:lnTo>
                <a:lnTo>
                  <a:pt x="1355636" y="114020"/>
                </a:lnTo>
                <a:lnTo>
                  <a:pt x="1399755" y="110744"/>
                </a:lnTo>
                <a:lnTo>
                  <a:pt x="1456016" y="107899"/>
                </a:lnTo>
                <a:lnTo>
                  <a:pt x="1527390" y="105181"/>
                </a:lnTo>
                <a:lnTo>
                  <a:pt x="1528025" y="131406"/>
                </a:lnTo>
                <a:lnTo>
                  <a:pt x="1528191" y="142836"/>
                </a:lnTo>
                <a:lnTo>
                  <a:pt x="1528305" y="160756"/>
                </a:lnTo>
                <a:lnTo>
                  <a:pt x="1512011" y="150406"/>
                </a:lnTo>
                <a:lnTo>
                  <a:pt x="1497190" y="145084"/>
                </a:lnTo>
                <a:lnTo>
                  <a:pt x="1485303" y="143116"/>
                </a:lnTo>
                <a:lnTo>
                  <a:pt x="1477797" y="142836"/>
                </a:lnTo>
                <a:lnTo>
                  <a:pt x="1449057" y="149123"/>
                </a:lnTo>
                <a:lnTo>
                  <a:pt x="1425714" y="167246"/>
                </a:lnTo>
                <a:lnTo>
                  <a:pt x="1410017" y="196126"/>
                </a:lnTo>
                <a:lnTo>
                  <a:pt x="1404289" y="234696"/>
                </a:lnTo>
                <a:lnTo>
                  <a:pt x="1410131" y="272249"/>
                </a:lnTo>
                <a:lnTo>
                  <a:pt x="1425536" y="298424"/>
                </a:lnTo>
                <a:lnTo>
                  <a:pt x="1447304" y="313753"/>
                </a:lnTo>
                <a:lnTo>
                  <a:pt x="1472272" y="318744"/>
                </a:lnTo>
                <a:lnTo>
                  <a:pt x="1488262" y="316903"/>
                </a:lnTo>
                <a:lnTo>
                  <a:pt x="1503337" y="311518"/>
                </a:lnTo>
                <a:lnTo>
                  <a:pt x="1516786" y="302869"/>
                </a:lnTo>
                <a:lnTo>
                  <a:pt x="1527860" y="291198"/>
                </a:lnTo>
                <a:lnTo>
                  <a:pt x="1524787" y="307200"/>
                </a:lnTo>
                <a:lnTo>
                  <a:pt x="1497076" y="360083"/>
                </a:lnTo>
                <a:lnTo>
                  <a:pt x="1456143" y="390182"/>
                </a:lnTo>
                <a:lnTo>
                  <a:pt x="1419009" y="402336"/>
                </a:lnTo>
                <a:lnTo>
                  <a:pt x="1432775" y="426224"/>
                </a:lnTo>
                <a:lnTo>
                  <a:pt x="1500365" y="397764"/>
                </a:lnTo>
                <a:lnTo>
                  <a:pt x="1531010" y="374434"/>
                </a:lnTo>
                <a:lnTo>
                  <a:pt x="1556105" y="341845"/>
                </a:lnTo>
                <a:lnTo>
                  <a:pt x="1573060" y="297599"/>
                </a:lnTo>
                <a:lnTo>
                  <a:pt x="1573745" y="291198"/>
                </a:lnTo>
                <a:lnTo>
                  <a:pt x="1574342" y="285673"/>
                </a:lnTo>
                <a:lnTo>
                  <a:pt x="1579295" y="239280"/>
                </a:lnTo>
                <a:lnTo>
                  <a:pt x="1578927" y="211658"/>
                </a:lnTo>
                <a:lnTo>
                  <a:pt x="1578102" y="171310"/>
                </a:lnTo>
                <a:lnTo>
                  <a:pt x="1577860" y="160756"/>
                </a:lnTo>
                <a:lnTo>
                  <a:pt x="1576578" y="105181"/>
                </a:lnTo>
                <a:lnTo>
                  <a:pt x="1576539" y="103339"/>
                </a:lnTo>
                <a:lnTo>
                  <a:pt x="1637284" y="101396"/>
                </a:lnTo>
                <a:lnTo>
                  <a:pt x="1670443" y="101015"/>
                </a:lnTo>
                <a:lnTo>
                  <a:pt x="1701469" y="101498"/>
                </a:lnTo>
                <a:lnTo>
                  <a:pt x="1701469" y="101015"/>
                </a:lnTo>
                <a:lnTo>
                  <a:pt x="1701469" y="86982"/>
                </a:lnTo>
                <a:lnTo>
                  <a:pt x="1701469" y="79451"/>
                </a:lnTo>
                <a:lnTo>
                  <a:pt x="1701469" y="70269"/>
                </a:lnTo>
                <a:close/>
              </a:path>
              <a:path w="2938779" h="431800">
                <a:moveTo>
                  <a:pt x="1846046" y="147434"/>
                </a:moveTo>
                <a:lnTo>
                  <a:pt x="1833880" y="130035"/>
                </a:lnTo>
                <a:lnTo>
                  <a:pt x="1819300" y="111201"/>
                </a:lnTo>
                <a:lnTo>
                  <a:pt x="1804200" y="93497"/>
                </a:lnTo>
                <a:lnTo>
                  <a:pt x="1790471" y="79451"/>
                </a:lnTo>
                <a:lnTo>
                  <a:pt x="1771637" y="91846"/>
                </a:lnTo>
                <a:lnTo>
                  <a:pt x="1780197" y="108242"/>
                </a:lnTo>
                <a:lnTo>
                  <a:pt x="1788744" y="127508"/>
                </a:lnTo>
                <a:lnTo>
                  <a:pt x="1796440" y="148247"/>
                </a:lnTo>
                <a:lnTo>
                  <a:pt x="1802422" y="169024"/>
                </a:lnTo>
                <a:lnTo>
                  <a:pt x="1846046" y="147434"/>
                </a:lnTo>
                <a:close/>
              </a:path>
              <a:path w="2938779" h="431800">
                <a:moveTo>
                  <a:pt x="1960410" y="247103"/>
                </a:moveTo>
                <a:lnTo>
                  <a:pt x="1880489" y="247103"/>
                </a:lnTo>
                <a:lnTo>
                  <a:pt x="1880489" y="214490"/>
                </a:lnTo>
                <a:lnTo>
                  <a:pt x="1882330" y="210807"/>
                </a:lnTo>
                <a:lnTo>
                  <a:pt x="1883714" y="208521"/>
                </a:lnTo>
                <a:lnTo>
                  <a:pt x="1883714" y="203923"/>
                </a:lnTo>
                <a:lnTo>
                  <a:pt x="1882800" y="201625"/>
                </a:lnTo>
                <a:lnTo>
                  <a:pt x="1878647" y="201625"/>
                </a:lnTo>
                <a:lnTo>
                  <a:pt x="1835492" y="199796"/>
                </a:lnTo>
                <a:lnTo>
                  <a:pt x="1835937" y="204393"/>
                </a:lnTo>
                <a:lnTo>
                  <a:pt x="1836864" y="210807"/>
                </a:lnTo>
                <a:lnTo>
                  <a:pt x="1836864" y="247103"/>
                </a:lnTo>
                <a:lnTo>
                  <a:pt x="1754187" y="247103"/>
                </a:lnTo>
                <a:lnTo>
                  <a:pt x="1754187" y="267309"/>
                </a:lnTo>
                <a:lnTo>
                  <a:pt x="1819414" y="267309"/>
                </a:lnTo>
                <a:lnTo>
                  <a:pt x="1809877" y="289090"/>
                </a:lnTo>
                <a:lnTo>
                  <a:pt x="1793062" y="318236"/>
                </a:lnTo>
                <a:lnTo>
                  <a:pt x="1770126" y="349021"/>
                </a:lnTo>
                <a:lnTo>
                  <a:pt x="1742236" y="375704"/>
                </a:lnTo>
                <a:lnTo>
                  <a:pt x="1758315" y="393166"/>
                </a:lnTo>
                <a:lnTo>
                  <a:pt x="1778850" y="377177"/>
                </a:lnTo>
                <a:lnTo>
                  <a:pt x="1798967" y="358597"/>
                </a:lnTo>
                <a:lnTo>
                  <a:pt x="1818436" y="337019"/>
                </a:lnTo>
                <a:lnTo>
                  <a:pt x="1836864" y="312318"/>
                </a:lnTo>
                <a:lnTo>
                  <a:pt x="1836864" y="430364"/>
                </a:lnTo>
                <a:lnTo>
                  <a:pt x="1880489" y="430364"/>
                </a:lnTo>
                <a:lnTo>
                  <a:pt x="1880489" y="312318"/>
                </a:lnTo>
                <a:lnTo>
                  <a:pt x="1880489" y="301294"/>
                </a:lnTo>
                <a:lnTo>
                  <a:pt x="1889023" y="309994"/>
                </a:lnTo>
                <a:lnTo>
                  <a:pt x="1902650" y="322948"/>
                </a:lnTo>
                <a:lnTo>
                  <a:pt x="1918957" y="337096"/>
                </a:lnTo>
                <a:lnTo>
                  <a:pt x="1935162" y="349072"/>
                </a:lnTo>
                <a:lnTo>
                  <a:pt x="1950313" y="332066"/>
                </a:lnTo>
                <a:lnTo>
                  <a:pt x="1936851" y="319760"/>
                </a:lnTo>
                <a:lnTo>
                  <a:pt x="1922233" y="304863"/>
                </a:lnTo>
                <a:lnTo>
                  <a:pt x="1919300" y="301294"/>
                </a:lnTo>
                <a:lnTo>
                  <a:pt x="1907882" y="287375"/>
                </a:lnTo>
                <a:lnTo>
                  <a:pt x="1895195" y="267309"/>
                </a:lnTo>
                <a:lnTo>
                  <a:pt x="1960410" y="267309"/>
                </a:lnTo>
                <a:lnTo>
                  <a:pt x="1960410" y="247103"/>
                </a:lnTo>
                <a:close/>
              </a:path>
              <a:path w="2938779" h="431800">
                <a:moveTo>
                  <a:pt x="1961324" y="55575"/>
                </a:moveTo>
                <a:lnTo>
                  <a:pt x="1881886" y="55575"/>
                </a:lnTo>
                <a:lnTo>
                  <a:pt x="1881886" y="17449"/>
                </a:lnTo>
                <a:lnTo>
                  <a:pt x="1883714" y="14236"/>
                </a:lnTo>
                <a:lnTo>
                  <a:pt x="1885086" y="11938"/>
                </a:lnTo>
                <a:lnTo>
                  <a:pt x="1885086" y="7340"/>
                </a:lnTo>
                <a:lnTo>
                  <a:pt x="1884641" y="4584"/>
                </a:lnTo>
                <a:lnTo>
                  <a:pt x="1880044" y="4584"/>
                </a:lnTo>
                <a:lnTo>
                  <a:pt x="1834095" y="3213"/>
                </a:lnTo>
                <a:lnTo>
                  <a:pt x="1835023" y="11938"/>
                </a:lnTo>
                <a:lnTo>
                  <a:pt x="1835492" y="16992"/>
                </a:lnTo>
                <a:lnTo>
                  <a:pt x="1835492" y="55575"/>
                </a:lnTo>
                <a:lnTo>
                  <a:pt x="1758784" y="55575"/>
                </a:lnTo>
                <a:lnTo>
                  <a:pt x="1758784" y="76238"/>
                </a:lnTo>
                <a:lnTo>
                  <a:pt x="1907603" y="76238"/>
                </a:lnTo>
                <a:lnTo>
                  <a:pt x="1900593" y="99390"/>
                </a:lnTo>
                <a:lnTo>
                  <a:pt x="1893633" y="118440"/>
                </a:lnTo>
                <a:lnTo>
                  <a:pt x="1885048" y="136372"/>
                </a:lnTo>
                <a:lnTo>
                  <a:pt x="1873135" y="156159"/>
                </a:lnTo>
                <a:lnTo>
                  <a:pt x="1897037" y="169481"/>
                </a:lnTo>
                <a:lnTo>
                  <a:pt x="1909114" y="156667"/>
                </a:lnTo>
                <a:lnTo>
                  <a:pt x="1918614" y="145834"/>
                </a:lnTo>
                <a:lnTo>
                  <a:pt x="1929841" y="131889"/>
                </a:lnTo>
                <a:lnTo>
                  <a:pt x="1947087" y="109766"/>
                </a:lnTo>
                <a:lnTo>
                  <a:pt x="1954441" y="105181"/>
                </a:lnTo>
                <a:lnTo>
                  <a:pt x="1954441" y="99669"/>
                </a:lnTo>
                <a:lnTo>
                  <a:pt x="1953069" y="98285"/>
                </a:lnTo>
                <a:lnTo>
                  <a:pt x="1908517" y="76238"/>
                </a:lnTo>
                <a:lnTo>
                  <a:pt x="1961324" y="76238"/>
                </a:lnTo>
                <a:lnTo>
                  <a:pt x="1961324" y="55575"/>
                </a:lnTo>
                <a:close/>
              </a:path>
              <a:path w="2938779" h="431800">
                <a:moveTo>
                  <a:pt x="1969147" y="170853"/>
                </a:moveTo>
                <a:lnTo>
                  <a:pt x="1744548" y="170853"/>
                </a:lnTo>
                <a:lnTo>
                  <a:pt x="1744548" y="191071"/>
                </a:lnTo>
                <a:lnTo>
                  <a:pt x="1969147" y="191071"/>
                </a:lnTo>
                <a:lnTo>
                  <a:pt x="1969147" y="170853"/>
                </a:lnTo>
                <a:close/>
              </a:path>
              <a:path w="2938779" h="431800">
                <a:moveTo>
                  <a:pt x="2168487" y="42710"/>
                </a:moveTo>
                <a:lnTo>
                  <a:pt x="2168017" y="41338"/>
                </a:lnTo>
                <a:lnTo>
                  <a:pt x="2167090" y="39954"/>
                </a:lnTo>
                <a:lnTo>
                  <a:pt x="2163521" y="35356"/>
                </a:lnTo>
                <a:lnTo>
                  <a:pt x="2143214" y="9182"/>
                </a:lnTo>
                <a:lnTo>
                  <a:pt x="2112721" y="19088"/>
                </a:lnTo>
                <a:lnTo>
                  <a:pt x="2074900" y="27432"/>
                </a:lnTo>
                <a:lnTo>
                  <a:pt x="2041042" y="33210"/>
                </a:lnTo>
                <a:lnTo>
                  <a:pt x="2022424" y="35356"/>
                </a:lnTo>
                <a:lnTo>
                  <a:pt x="1982914" y="28473"/>
                </a:lnTo>
                <a:lnTo>
                  <a:pt x="1982914" y="236537"/>
                </a:lnTo>
                <a:lnTo>
                  <a:pt x="1978736" y="300824"/>
                </a:lnTo>
                <a:lnTo>
                  <a:pt x="1967077" y="348145"/>
                </a:lnTo>
                <a:lnTo>
                  <a:pt x="1949208" y="384441"/>
                </a:lnTo>
                <a:lnTo>
                  <a:pt x="1926437" y="415658"/>
                </a:lnTo>
                <a:lnTo>
                  <a:pt x="1945716" y="427151"/>
                </a:lnTo>
                <a:lnTo>
                  <a:pt x="1980692" y="388353"/>
                </a:lnTo>
                <a:lnTo>
                  <a:pt x="2004707" y="349567"/>
                </a:lnTo>
                <a:lnTo>
                  <a:pt x="2019592" y="309854"/>
                </a:lnTo>
                <a:lnTo>
                  <a:pt x="2027186" y="268211"/>
                </a:lnTo>
                <a:lnTo>
                  <a:pt x="2029307" y="223672"/>
                </a:lnTo>
                <a:lnTo>
                  <a:pt x="2029307" y="178206"/>
                </a:lnTo>
                <a:lnTo>
                  <a:pt x="2071103" y="178206"/>
                </a:lnTo>
                <a:lnTo>
                  <a:pt x="2071103" y="430364"/>
                </a:lnTo>
                <a:lnTo>
                  <a:pt x="2119338" y="430364"/>
                </a:lnTo>
                <a:lnTo>
                  <a:pt x="2119338" y="178206"/>
                </a:lnTo>
                <a:lnTo>
                  <a:pt x="2167090" y="178206"/>
                </a:lnTo>
                <a:lnTo>
                  <a:pt x="2167090" y="157543"/>
                </a:lnTo>
                <a:lnTo>
                  <a:pt x="2029307" y="157543"/>
                </a:lnTo>
                <a:lnTo>
                  <a:pt x="2029307" y="55118"/>
                </a:lnTo>
                <a:lnTo>
                  <a:pt x="2058924" y="53873"/>
                </a:lnTo>
                <a:lnTo>
                  <a:pt x="2090166" y="51727"/>
                </a:lnTo>
                <a:lnTo>
                  <a:pt x="2121408" y="48983"/>
                </a:lnTo>
                <a:lnTo>
                  <a:pt x="2151011" y="45935"/>
                </a:lnTo>
                <a:lnTo>
                  <a:pt x="2166645" y="45935"/>
                </a:lnTo>
                <a:lnTo>
                  <a:pt x="2168487" y="45008"/>
                </a:lnTo>
                <a:lnTo>
                  <a:pt x="2168487" y="42710"/>
                </a:lnTo>
                <a:close/>
              </a:path>
              <a:path w="2938779" h="431800">
                <a:moveTo>
                  <a:pt x="2360841" y="184632"/>
                </a:moveTo>
                <a:lnTo>
                  <a:pt x="2318855" y="167030"/>
                </a:lnTo>
                <a:lnTo>
                  <a:pt x="2280234" y="154381"/>
                </a:lnTo>
                <a:lnTo>
                  <a:pt x="2247811" y="145948"/>
                </a:lnTo>
                <a:lnTo>
                  <a:pt x="2224417" y="140995"/>
                </a:lnTo>
                <a:lnTo>
                  <a:pt x="2207895" y="164884"/>
                </a:lnTo>
                <a:lnTo>
                  <a:pt x="2251583" y="181025"/>
                </a:lnTo>
                <a:lnTo>
                  <a:pt x="2286266" y="198640"/>
                </a:lnTo>
                <a:lnTo>
                  <a:pt x="2313114" y="215912"/>
                </a:lnTo>
                <a:lnTo>
                  <a:pt x="2333282" y="231025"/>
                </a:lnTo>
                <a:lnTo>
                  <a:pt x="2360841" y="184632"/>
                </a:lnTo>
                <a:close/>
              </a:path>
              <a:path w="2938779" h="431800">
                <a:moveTo>
                  <a:pt x="2408618" y="81749"/>
                </a:moveTo>
                <a:lnTo>
                  <a:pt x="2370417" y="58356"/>
                </a:lnTo>
                <a:lnTo>
                  <a:pt x="2335479" y="41338"/>
                </a:lnTo>
                <a:lnTo>
                  <a:pt x="2306574" y="29832"/>
                </a:lnTo>
                <a:lnTo>
                  <a:pt x="2286444" y="22961"/>
                </a:lnTo>
                <a:lnTo>
                  <a:pt x="2268055" y="43167"/>
                </a:lnTo>
                <a:lnTo>
                  <a:pt x="2291791" y="56019"/>
                </a:lnTo>
                <a:lnTo>
                  <a:pt x="2319794" y="73939"/>
                </a:lnTo>
                <a:lnTo>
                  <a:pt x="2349258" y="97040"/>
                </a:lnTo>
                <a:lnTo>
                  <a:pt x="2377389" y="125387"/>
                </a:lnTo>
                <a:lnTo>
                  <a:pt x="2408618" y="81749"/>
                </a:lnTo>
                <a:close/>
              </a:path>
              <a:path w="2938779" h="431800">
                <a:moveTo>
                  <a:pt x="2546400" y="71653"/>
                </a:moveTo>
                <a:lnTo>
                  <a:pt x="2531084" y="57861"/>
                </a:lnTo>
                <a:lnTo>
                  <a:pt x="2515120" y="45694"/>
                </a:lnTo>
                <a:lnTo>
                  <a:pt x="2500096" y="35610"/>
                </a:lnTo>
                <a:lnTo>
                  <a:pt x="2487612" y="28016"/>
                </a:lnTo>
                <a:lnTo>
                  <a:pt x="2471534" y="43167"/>
                </a:lnTo>
                <a:lnTo>
                  <a:pt x="2483396" y="52552"/>
                </a:lnTo>
                <a:lnTo>
                  <a:pt x="2496858" y="64528"/>
                </a:lnTo>
                <a:lnTo>
                  <a:pt x="2510739" y="78562"/>
                </a:lnTo>
                <a:lnTo>
                  <a:pt x="2523883" y="94145"/>
                </a:lnTo>
                <a:lnTo>
                  <a:pt x="2546400" y="71653"/>
                </a:lnTo>
                <a:close/>
              </a:path>
              <a:path w="2938779" h="431800">
                <a:moveTo>
                  <a:pt x="2584069" y="38112"/>
                </a:moveTo>
                <a:lnTo>
                  <a:pt x="2576728" y="31775"/>
                </a:lnTo>
                <a:lnTo>
                  <a:pt x="2565692" y="23190"/>
                </a:lnTo>
                <a:lnTo>
                  <a:pt x="2549829" y="12547"/>
                </a:lnTo>
                <a:lnTo>
                  <a:pt x="2528036" y="0"/>
                </a:lnTo>
                <a:lnTo>
                  <a:pt x="2511958" y="16535"/>
                </a:lnTo>
                <a:lnTo>
                  <a:pt x="2525001" y="26403"/>
                </a:lnTo>
                <a:lnTo>
                  <a:pt x="2537726" y="37261"/>
                </a:lnTo>
                <a:lnTo>
                  <a:pt x="2549855" y="48895"/>
                </a:lnTo>
                <a:lnTo>
                  <a:pt x="2561082" y="61074"/>
                </a:lnTo>
                <a:lnTo>
                  <a:pt x="2584069" y="38112"/>
                </a:lnTo>
                <a:close/>
              </a:path>
              <a:path w="2938779" h="431800">
                <a:moveTo>
                  <a:pt x="2585440" y="140538"/>
                </a:moveTo>
                <a:lnTo>
                  <a:pt x="2563850" y="128600"/>
                </a:lnTo>
                <a:lnTo>
                  <a:pt x="2545448" y="158356"/>
                </a:lnTo>
                <a:lnTo>
                  <a:pt x="2522753" y="191236"/>
                </a:lnTo>
                <a:lnTo>
                  <a:pt x="2494902" y="225285"/>
                </a:lnTo>
                <a:lnTo>
                  <a:pt x="2461044" y="258559"/>
                </a:lnTo>
                <a:lnTo>
                  <a:pt x="2420315" y="289140"/>
                </a:lnTo>
                <a:lnTo>
                  <a:pt x="2371864" y="315074"/>
                </a:lnTo>
                <a:lnTo>
                  <a:pt x="2304872" y="336842"/>
                </a:lnTo>
                <a:lnTo>
                  <a:pt x="2236813" y="345846"/>
                </a:lnTo>
                <a:lnTo>
                  <a:pt x="2252916" y="396913"/>
                </a:lnTo>
                <a:lnTo>
                  <a:pt x="2253361" y="398678"/>
                </a:lnTo>
                <a:lnTo>
                  <a:pt x="2255202" y="404177"/>
                </a:lnTo>
                <a:lnTo>
                  <a:pt x="2258415" y="404177"/>
                </a:lnTo>
                <a:lnTo>
                  <a:pt x="2261641" y="401878"/>
                </a:lnTo>
                <a:lnTo>
                  <a:pt x="2263483" y="400964"/>
                </a:lnTo>
                <a:lnTo>
                  <a:pt x="2275763" y="396913"/>
                </a:lnTo>
                <a:lnTo>
                  <a:pt x="2326195" y="382435"/>
                </a:lnTo>
                <a:lnTo>
                  <a:pt x="2343391" y="377088"/>
                </a:lnTo>
                <a:lnTo>
                  <a:pt x="2391486" y="355892"/>
                </a:lnTo>
                <a:lnTo>
                  <a:pt x="2433320" y="331597"/>
                </a:lnTo>
                <a:lnTo>
                  <a:pt x="2469946" y="303555"/>
                </a:lnTo>
                <a:lnTo>
                  <a:pt x="2502420" y="271094"/>
                </a:lnTo>
                <a:lnTo>
                  <a:pt x="2531795" y="233553"/>
                </a:lnTo>
                <a:lnTo>
                  <a:pt x="2559113" y="190258"/>
                </a:lnTo>
                <a:lnTo>
                  <a:pt x="2585440" y="140538"/>
                </a:lnTo>
                <a:close/>
              </a:path>
              <a:path w="2938779" h="431800">
                <a:moveTo>
                  <a:pt x="2938551" y="188772"/>
                </a:moveTo>
                <a:lnTo>
                  <a:pt x="2919272" y="165811"/>
                </a:lnTo>
                <a:lnTo>
                  <a:pt x="2908795" y="168186"/>
                </a:lnTo>
                <a:lnTo>
                  <a:pt x="2895777" y="170345"/>
                </a:lnTo>
                <a:lnTo>
                  <a:pt x="2883027" y="172072"/>
                </a:lnTo>
                <a:lnTo>
                  <a:pt x="2775051" y="182803"/>
                </a:lnTo>
                <a:lnTo>
                  <a:pt x="2764485" y="123558"/>
                </a:lnTo>
                <a:lnTo>
                  <a:pt x="2764015" y="122174"/>
                </a:lnTo>
                <a:lnTo>
                  <a:pt x="2763570" y="118960"/>
                </a:lnTo>
                <a:lnTo>
                  <a:pt x="2763570" y="116662"/>
                </a:lnTo>
                <a:lnTo>
                  <a:pt x="2764485" y="114376"/>
                </a:lnTo>
                <a:lnTo>
                  <a:pt x="2765412" y="111150"/>
                </a:lnTo>
                <a:lnTo>
                  <a:pt x="2765412" y="108851"/>
                </a:lnTo>
                <a:lnTo>
                  <a:pt x="2760815" y="108851"/>
                </a:lnTo>
                <a:lnTo>
                  <a:pt x="2718092" y="110236"/>
                </a:lnTo>
                <a:lnTo>
                  <a:pt x="2721902" y="124675"/>
                </a:lnTo>
                <a:lnTo>
                  <a:pt x="2725191" y="138303"/>
                </a:lnTo>
                <a:lnTo>
                  <a:pt x="2728150" y="152019"/>
                </a:lnTo>
                <a:lnTo>
                  <a:pt x="2730944" y="166725"/>
                </a:lnTo>
                <a:lnTo>
                  <a:pt x="2734627" y="186944"/>
                </a:lnTo>
                <a:lnTo>
                  <a:pt x="2677668" y="192455"/>
                </a:lnTo>
                <a:lnTo>
                  <a:pt x="2653373" y="193941"/>
                </a:lnTo>
                <a:lnTo>
                  <a:pt x="2636253" y="194640"/>
                </a:lnTo>
                <a:lnTo>
                  <a:pt x="2621165" y="194741"/>
                </a:lnTo>
                <a:lnTo>
                  <a:pt x="2621635" y="220472"/>
                </a:lnTo>
                <a:lnTo>
                  <a:pt x="2634691" y="218274"/>
                </a:lnTo>
                <a:lnTo>
                  <a:pt x="2651023" y="216039"/>
                </a:lnTo>
                <a:lnTo>
                  <a:pt x="2680424" y="212661"/>
                </a:lnTo>
                <a:lnTo>
                  <a:pt x="2737853" y="207149"/>
                </a:lnTo>
                <a:lnTo>
                  <a:pt x="2767228" y="369290"/>
                </a:lnTo>
                <a:lnTo>
                  <a:pt x="2771940" y="400735"/>
                </a:lnTo>
                <a:lnTo>
                  <a:pt x="2773654" y="415201"/>
                </a:lnTo>
                <a:lnTo>
                  <a:pt x="2816847" y="406488"/>
                </a:lnTo>
                <a:lnTo>
                  <a:pt x="2814282" y="395173"/>
                </a:lnTo>
                <a:lnTo>
                  <a:pt x="2809011" y="368960"/>
                </a:lnTo>
                <a:lnTo>
                  <a:pt x="2778722" y="203009"/>
                </a:lnTo>
                <a:lnTo>
                  <a:pt x="2882519" y="193370"/>
                </a:lnTo>
                <a:lnTo>
                  <a:pt x="2883433" y="193827"/>
                </a:lnTo>
                <a:lnTo>
                  <a:pt x="2883433" y="194284"/>
                </a:lnTo>
                <a:lnTo>
                  <a:pt x="2880360" y="202971"/>
                </a:lnTo>
                <a:lnTo>
                  <a:pt x="2869946" y="223901"/>
                </a:lnTo>
                <a:lnTo>
                  <a:pt x="2850299" y="251383"/>
                </a:lnTo>
                <a:lnTo>
                  <a:pt x="2819603" y="279717"/>
                </a:lnTo>
                <a:lnTo>
                  <a:pt x="2834284" y="295795"/>
                </a:lnTo>
                <a:lnTo>
                  <a:pt x="2869577" y="271538"/>
                </a:lnTo>
                <a:lnTo>
                  <a:pt x="2894850" y="247789"/>
                </a:lnTo>
                <a:lnTo>
                  <a:pt x="2913151" y="224739"/>
                </a:lnTo>
                <a:lnTo>
                  <a:pt x="2932112" y="195656"/>
                </a:lnTo>
                <a:lnTo>
                  <a:pt x="2934424" y="192913"/>
                </a:lnTo>
                <a:lnTo>
                  <a:pt x="2938551" y="188772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37" name="object 37"/>
          <p:cNvSpPr/>
          <p:nvPr/>
        </p:nvSpPr>
        <p:spPr>
          <a:xfrm>
            <a:off x="7492273" y="1965787"/>
            <a:ext cx="470305" cy="228286"/>
          </a:xfrm>
          <a:custGeom>
            <a:avLst/>
            <a:gdLst/>
            <a:ahLst/>
            <a:cxnLst/>
            <a:rect l="l" t="t" r="r" b="b"/>
            <a:pathLst>
              <a:path w="804544" h="390525">
                <a:moveTo>
                  <a:pt x="183248" y="74866"/>
                </a:moveTo>
                <a:lnTo>
                  <a:pt x="162267" y="59486"/>
                </a:lnTo>
                <a:lnTo>
                  <a:pt x="130530" y="39674"/>
                </a:lnTo>
                <a:lnTo>
                  <a:pt x="87261" y="18745"/>
                </a:lnTo>
                <a:lnTo>
                  <a:pt x="31673" y="0"/>
                </a:lnTo>
                <a:lnTo>
                  <a:pt x="17894" y="22047"/>
                </a:lnTo>
                <a:lnTo>
                  <a:pt x="57950" y="41211"/>
                </a:lnTo>
                <a:lnTo>
                  <a:pt x="90347" y="63334"/>
                </a:lnTo>
                <a:lnTo>
                  <a:pt x="117741" y="89154"/>
                </a:lnTo>
                <a:lnTo>
                  <a:pt x="142824" y="119418"/>
                </a:lnTo>
                <a:lnTo>
                  <a:pt x="183248" y="74866"/>
                </a:lnTo>
                <a:close/>
              </a:path>
              <a:path w="804544" h="390525">
                <a:moveTo>
                  <a:pt x="366509" y="128155"/>
                </a:moveTo>
                <a:lnTo>
                  <a:pt x="346303" y="112534"/>
                </a:lnTo>
                <a:lnTo>
                  <a:pt x="334429" y="133286"/>
                </a:lnTo>
                <a:lnTo>
                  <a:pt x="317842" y="158915"/>
                </a:lnTo>
                <a:lnTo>
                  <a:pt x="267208" y="218173"/>
                </a:lnTo>
                <a:lnTo>
                  <a:pt x="231508" y="248488"/>
                </a:lnTo>
                <a:lnTo>
                  <a:pt x="187756" y="277063"/>
                </a:lnTo>
                <a:lnTo>
                  <a:pt x="135153" y="302234"/>
                </a:lnTo>
                <a:lnTo>
                  <a:pt x="72834" y="322351"/>
                </a:lnTo>
                <a:lnTo>
                  <a:pt x="0" y="335749"/>
                </a:lnTo>
                <a:lnTo>
                  <a:pt x="24790" y="390410"/>
                </a:lnTo>
                <a:lnTo>
                  <a:pt x="40690" y="384911"/>
                </a:lnTo>
                <a:lnTo>
                  <a:pt x="89052" y="370128"/>
                </a:lnTo>
                <a:lnTo>
                  <a:pt x="104711" y="365137"/>
                </a:lnTo>
                <a:lnTo>
                  <a:pt x="166103" y="338848"/>
                </a:lnTo>
                <a:lnTo>
                  <a:pt x="217309" y="308546"/>
                </a:lnTo>
                <a:lnTo>
                  <a:pt x="259321" y="275755"/>
                </a:lnTo>
                <a:lnTo>
                  <a:pt x="293128" y="241998"/>
                </a:lnTo>
                <a:lnTo>
                  <a:pt x="319760" y="208838"/>
                </a:lnTo>
                <a:lnTo>
                  <a:pt x="355447" y="150380"/>
                </a:lnTo>
                <a:lnTo>
                  <a:pt x="366509" y="128155"/>
                </a:lnTo>
                <a:close/>
              </a:path>
              <a:path w="804544" h="390525">
                <a:moveTo>
                  <a:pt x="555637" y="16535"/>
                </a:moveTo>
                <a:lnTo>
                  <a:pt x="551510" y="15621"/>
                </a:lnTo>
                <a:lnTo>
                  <a:pt x="548754" y="15151"/>
                </a:lnTo>
                <a:lnTo>
                  <a:pt x="500075" y="11023"/>
                </a:lnTo>
                <a:lnTo>
                  <a:pt x="500748" y="22288"/>
                </a:lnTo>
                <a:lnTo>
                  <a:pt x="501319" y="36347"/>
                </a:lnTo>
                <a:lnTo>
                  <a:pt x="501738" y="50495"/>
                </a:lnTo>
                <a:lnTo>
                  <a:pt x="501764" y="142392"/>
                </a:lnTo>
                <a:lnTo>
                  <a:pt x="500456" y="192024"/>
                </a:lnTo>
                <a:lnTo>
                  <a:pt x="495084" y="238658"/>
                </a:lnTo>
                <a:lnTo>
                  <a:pt x="484098" y="278574"/>
                </a:lnTo>
                <a:lnTo>
                  <a:pt x="465836" y="312661"/>
                </a:lnTo>
                <a:lnTo>
                  <a:pt x="438645" y="341833"/>
                </a:lnTo>
                <a:lnTo>
                  <a:pt x="400862" y="366979"/>
                </a:lnTo>
                <a:lnTo>
                  <a:pt x="414629" y="388112"/>
                </a:lnTo>
                <a:lnTo>
                  <a:pt x="463042" y="362356"/>
                </a:lnTo>
                <a:lnTo>
                  <a:pt x="499110" y="331139"/>
                </a:lnTo>
                <a:lnTo>
                  <a:pt x="524408" y="294017"/>
                </a:lnTo>
                <a:lnTo>
                  <a:pt x="540512" y="250494"/>
                </a:lnTo>
                <a:lnTo>
                  <a:pt x="549021" y="200113"/>
                </a:lnTo>
                <a:lnTo>
                  <a:pt x="551510" y="142392"/>
                </a:lnTo>
                <a:lnTo>
                  <a:pt x="551510" y="30314"/>
                </a:lnTo>
                <a:lnTo>
                  <a:pt x="555637" y="19748"/>
                </a:lnTo>
                <a:lnTo>
                  <a:pt x="555637" y="16535"/>
                </a:lnTo>
                <a:close/>
              </a:path>
              <a:path w="804544" h="390525">
                <a:moveTo>
                  <a:pt x="804125" y="191528"/>
                </a:moveTo>
                <a:lnTo>
                  <a:pt x="783005" y="178663"/>
                </a:lnTo>
                <a:lnTo>
                  <a:pt x="766406" y="212280"/>
                </a:lnTo>
                <a:lnTo>
                  <a:pt x="741197" y="248767"/>
                </a:lnTo>
                <a:lnTo>
                  <a:pt x="703935" y="283629"/>
                </a:lnTo>
                <a:lnTo>
                  <a:pt x="651179" y="312331"/>
                </a:lnTo>
                <a:lnTo>
                  <a:pt x="651179" y="31229"/>
                </a:lnTo>
                <a:lnTo>
                  <a:pt x="651624" y="28930"/>
                </a:lnTo>
                <a:lnTo>
                  <a:pt x="656691" y="18376"/>
                </a:lnTo>
                <a:lnTo>
                  <a:pt x="656691" y="13779"/>
                </a:lnTo>
                <a:lnTo>
                  <a:pt x="651624" y="12852"/>
                </a:lnTo>
                <a:lnTo>
                  <a:pt x="649338" y="12852"/>
                </a:lnTo>
                <a:lnTo>
                  <a:pt x="598830" y="9194"/>
                </a:lnTo>
                <a:lnTo>
                  <a:pt x="600100" y="21602"/>
                </a:lnTo>
                <a:lnTo>
                  <a:pt x="601116" y="33997"/>
                </a:lnTo>
                <a:lnTo>
                  <a:pt x="601776" y="46393"/>
                </a:lnTo>
                <a:lnTo>
                  <a:pt x="602030" y="58788"/>
                </a:lnTo>
                <a:lnTo>
                  <a:pt x="602030" y="273748"/>
                </a:lnTo>
                <a:lnTo>
                  <a:pt x="601751" y="284035"/>
                </a:lnTo>
                <a:lnTo>
                  <a:pt x="600824" y="303999"/>
                </a:lnTo>
                <a:lnTo>
                  <a:pt x="599122" y="327685"/>
                </a:lnTo>
                <a:lnTo>
                  <a:pt x="596519" y="349072"/>
                </a:lnTo>
                <a:lnTo>
                  <a:pt x="624992" y="380758"/>
                </a:lnTo>
                <a:lnTo>
                  <a:pt x="633539" y="376428"/>
                </a:lnTo>
                <a:lnTo>
                  <a:pt x="659422" y="363969"/>
                </a:lnTo>
                <a:lnTo>
                  <a:pt x="667702" y="359638"/>
                </a:lnTo>
                <a:lnTo>
                  <a:pt x="714121" y="327075"/>
                </a:lnTo>
                <a:lnTo>
                  <a:pt x="728446" y="312331"/>
                </a:lnTo>
                <a:lnTo>
                  <a:pt x="748919" y="291261"/>
                </a:lnTo>
                <a:lnTo>
                  <a:pt x="774153" y="254927"/>
                </a:lnTo>
                <a:lnTo>
                  <a:pt x="791870" y="220789"/>
                </a:lnTo>
                <a:lnTo>
                  <a:pt x="804125" y="191528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38" name="object 38"/>
          <p:cNvSpPr/>
          <p:nvPr/>
        </p:nvSpPr>
        <p:spPr>
          <a:xfrm>
            <a:off x="7989398" y="1979747"/>
            <a:ext cx="233111" cy="206014"/>
          </a:xfrm>
          <a:custGeom>
            <a:avLst/>
            <a:gdLst/>
            <a:ahLst/>
            <a:cxnLst/>
            <a:rect l="l" t="t" r="r" b="b"/>
            <a:pathLst>
              <a:path w="398780" h="352425">
                <a:moveTo>
                  <a:pt x="320572" y="27559"/>
                </a:moveTo>
                <a:lnTo>
                  <a:pt x="220472" y="27559"/>
                </a:lnTo>
                <a:lnTo>
                  <a:pt x="242941" y="31104"/>
                </a:lnTo>
                <a:lnTo>
                  <a:pt x="275001" y="41814"/>
                </a:lnTo>
                <a:lnTo>
                  <a:pt x="308273" y="64760"/>
                </a:lnTo>
                <a:lnTo>
                  <a:pt x="334380" y="105011"/>
                </a:lnTo>
                <a:lnTo>
                  <a:pt x="344944" y="167640"/>
                </a:lnTo>
                <a:lnTo>
                  <a:pt x="334684" y="235845"/>
                </a:lnTo>
                <a:lnTo>
                  <a:pt x="309165" y="280726"/>
                </a:lnTo>
                <a:lnTo>
                  <a:pt x="276282" y="307395"/>
                </a:lnTo>
                <a:lnTo>
                  <a:pt x="243929" y="320967"/>
                </a:lnTo>
                <a:lnTo>
                  <a:pt x="220002" y="326555"/>
                </a:lnTo>
                <a:lnTo>
                  <a:pt x="228282" y="351828"/>
                </a:lnTo>
                <a:lnTo>
                  <a:pt x="289078" y="335324"/>
                </a:lnTo>
                <a:lnTo>
                  <a:pt x="327371" y="315253"/>
                </a:lnTo>
                <a:lnTo>
                  <a:pt x="362524" y="283203"/>
                </a:lnTo>
                <a:lnTo>
                  <a:pt x="388237" y="236099"/>
                </a:lnTo>
                <a:lnTo>
                  <a:pt x="398208" y="170865"/>
                </a:lnTo>
                <a:lnTo>
                  <a:pt x="391139" y="116066"/>
                </a:lnTo>
                <a:lnTo>
                  <a:pt x="371501" y="72674"/>
                </a:lnTo>
                <a:lnTo>
                  <a:pt x="341487" y="39960"/>
                </a:lnTo>
                <a:lnTo>
                  <a:pt x="320572" y="27559"/>
                </a:lnTo>
                <a:close/>
              </a:path>
              <a:path w="398780" h="352425">
                <a:moveTo>
                  <a:pt x="211747" y="0"/>
                </a:moveTo>
                <a:lnTo>
                  <a:pt x="157933" y="5810"/>
                </a:lnTo>
                <a:lnTo>
                  <a:pt x="111318" y="22073"/>
                </a:lnTo>
                <a:lnTo>
                  <a:pt x="72294" y="47038"/>
                </a:lnTo>
                <a:lnTo>
                  <a:pt x="41256" y="78952"/>
                </a:lnTo>
                <a:lnTo>
                  <a:pt x="18585" y="116105"/>
                </a:lnTo>
                <a:lnTo>
                  <a:pt x="4715" y="156626"/>
                </a:lnTo>
                <a:lnTo>
                  <a:pt x="0" y="198882"/>
                </a:lnTo>
                <a:lnTo>
                  <a:pt x="7744" y="249481"/>
                </a:lnTo>
                <a:lnTo>
                  <a:pt x="29225" y="292288"/>
                </a:lnTo>
                <a:lnTo>
                  <a:pt x="61818" y="321920"/>
                </a:lnTo>
                <a:lnTo>
                  <a:pt x="102895" y="332994"/>
                </a:lnTo>
                <a:lnTo>
                  <a:pt x="130431" y="327439"/>
                </a:lnTo>
                <a:lnTo>
                  <a:pt x="151979" y="311981"/>
                </a:lnTo>
                <a:lnTo>
                  <a:pt x="157029" y="304977"/>
                </a:lnTo>
                <a:lnTo>
                  <a:pt x="99682" y="304977"/>
                </a:lnTo>
                <a:lnTo>
                  <a:pt x="80281" y="299509"/>
                </a:lnTo>
                <a:lnTo>
                  <a:pt x="62698" y="282243"/>
                </a:lnTo>
                <a:lnTo>
                  <a:pt x="49942" y="251887"/>
                </a:lnTo>
                <a:lnTo>
                  <a:pt x="45021" y="207149"/>
                </a:lnTo>
                <a:lnTo>
                  <a:pt x="49952" y="157392"/>
                </a:lnTo>
                <a:lnTo>
                  <a:pt x="64850" y="112929"/>
                </a:lnTo>
                <a:lnTo>
                  <a:pt x="89867" y="75523"/>
                </a:lnTo>
                <a:lnTo>
                  <a:pt x="125158" y="46940"/>
                </a:lnTo>
                <a:lnTo>
                  <a:pt x="170878" y="28943"/>
                </a:lnTo>
                <a:lnTo>
                  <a:pt x="220390" y="28943"/>
                </a:lnTo>
                <a:lnTo>
                  <a:pt x="220472" y="27559"/>
                </a:lnTo>
                <a:lnTo>
                  <a:pt x="320572" y="27559"/>
                </a:lnTo>
                <a:lnTo>
                  <a:pt x="303359" y="17351"/>
                </a:lnTo>
                <a:lnTo>
                  <a:pt x="259363" y="4235"/>
                </a:lnTo>
                <a:lnTo>
                  <a:pt x="211747" y="0"/>
                </a:lnTo>
                <a:close/>
              </a:path>
              <a:path w="398780" h="352425">
                <a:moveTo>
                  <a:pt x="220390" y="28943"/>
                </a:moveTo>
                <a:lnTo>
                  <a:pt x="170878" y="28943"/>
                </a:lnTo>
                <a:lnTo>
                  <a:pt x="169228" y="64760"/>
                </a:lnTo>
                <a:lnTo>
                  <a:pt x="165623" y="112215"/>
                </a:lnTo>
                <a:lnTo>
                  <a:pt x="158533" y="166971"/>
                </a:lnTo>
                <a:lnTo>
                  <a:pt x="146532" y="223360"/>
                </a:lnTo>
                <a:lnTo>
                  <a:pt x="128168" y="276047"/>
                </a:lnTo>
                <a:lnTo>
                  <a:pt x="99682" y="304977"/>
                </a:lnTo>
                <a:lnTo>
                  <a:pt x="157029" y="304977"/>
                </a:lnTo>
                <a:lnTo>
                  <a:pt x="182803" y="258584"/>
                </a:lnTo>
                <a:lnTo>
                  <a:pt x="197746" y="210395"/>
                </a:lnTo>
                <a:lnTo>
                  <a:pt x="207970" y="159339"/>
                </a:lnTo>
                <a:lnTo>
                  <a:pt x="214489" y="109275"/>
                </a:lnTo>
                <a:lnTo>
                  <a:pt x="218318" y="64061"/>
                </a:lnTo>
                <a:lnTo>
                  <a:pt x="220390" y="28943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39" name="object 39"/>
          <p:cNvSpPr/>
          <p:nvPr/>
        </p:nvSpPr>
        <p:spPr>
          <a:xfrm>
            <a:off x="8250856" y="1953708"/>
            <a:ext cx="942838" cy="243876"/>
          </a:xfrm>
          <a:custGeom>
            <a:avLst/>
            <a:gdLst/>
            <a:ahLst/>
            <a:cxnLst/>
            <a:rect l="l" t="t" r="r" b="b"/>
            <a:pathLst>
              <a:path w="1612900" h="417195">
                <a:moveTo>
                  <a:pt x="202539" y="137782"/>
                </a:moveTo>
                <a:lnTo>
                  <a:pt x="197040" y="135940"/>
                </a:lnTo>
                <a:lnTo>
                  <a:pt x="194284" y="135940"/>
                </a:lnTo>
                <a:lnTo>
                  <a:pt x="144665" y="133654"/>
                </a:lnTo>
                <a:lnTo>
                  <a:pt x="144665" y="194729"/>
                </a:lnTo>
                <a:lnTo>
                  <a:pt x="143040" y="224993"/>
                </a:lnTo>
                <a:lnTo>
                  <a:pt x="127228" y="284454"/>
                </a:lnTo>
                <a:lnTo>
                  <a:pt x="84823" y="338899"/>
                </a:lnTo>
                <a:lnTo>
                  <a:pt x="31496" y="364058"/>
                </a:lnTo>
                <a:lnTo>
                  <a:pt x="10083" y="368363"/>
                </a:lnTo>
                <a:lnTo>
                  <a:pt x="17437" y="392696"/>
                </a:lnTo>
                <a:lnTo>
                  <a:pt x="58559" y="382397"/>
                </a:lnTo>
                <a:lnTo>
                  <a:pt x="96494" y="367728"/>
                </a:lnTo>
                <a:lnTo>
                  <a:pt x="130124" y="347116"/>
                </a:lnTo>
                <a:lnTo>
                  <a:pt x="158280" y="318947"/>
                </a:lnTo>
                <a:lnTo>
                  <a:pt x="179806" y="281635"/>
                </a:lnTo>
                <a:lnTo>
                  <a:pt x="193573" y="233565"/>
                </a:lnTo>
                <a:lnTo>
                  <a:pt x="198412" y="173151"/>
                </a:lnTo>
                <a:lnTo>
                  <a:pt x="198412" y="151561"/>
                </a:lnTo>
                <a:lnTo>
                  <a:pt x="202539" y="141452"/>
                </a:lnTo>
                <a:lnTo>
                  <a:pt x="202539" y="137782"/>
                </a:lnTo>
                <a:close/>
              </a:path>
              <a:path w="1612900" h="417195">
                <a:moveTo>
                  <a:pt x="373862" y="80822"/>
                </a:moveTo>
                <a:lnTo>
                  <a:pt x="356082" y="59702"/>
                </a:lnTo>
                <a:lnTo>
                  <a:pt x="349516" y="51892"/>
                </a:lnTo>
                <a:lnTo>
                  <a:pt x="334137" y="54381"/>
                </a:lnTo>
                <a:lnTo>
                  <a:pt x="315353" y="56273"/>
                </a:lnTo>
                <a:lnTo>
                  <a:pt x="298043" y="57467"/>
                </a:lnTo>
                <a:lnTo>
                  <a:pt x="287070" y="57873"/>
                </a:lnTo>
                <a:lnTo>
                  <a:pt x="75780" y="59702"/>
                </a:lnTo>
                <a:lnTo>
                  <a:pt x="58635" y="59461"/>
                </a:lnTo>
                <a:lnTo>
                  <a:pt x="37884" y="58788"/>
                </a:lnTo>
                <a:lnTo>
                  <a:pt x="17132" y="57772"/>
                </a:lnTo>
                <a:lnTo>
                  <a:pt x="0" y="56489"/>
                </a:lnTo>
                <a:lnTo>
                  <a:pt x="0" y="87718"/>
                </a:lnTo>
                <a:lnTo>
                  <a:pt x="16814" y="86372"/>
                </a:lnTo>
                <a:lnTo>
                  <a:pt x="37363" y="85204"/>
                </a:lnTo>
                <a:lnTo>
                  <a:pt x="58191" y="84366"/>
                </a:lnTo>
                <a:lnTo>
                  <a:pt x="306755" y="82664"/>
                </a:lnTo>
                <a:lnTo>
                  <a:pt x="306793" y="84505"/>
                </a:lnTo>
                <a:lnTo>
                  <a:pt x="302209" y="98374"/>
                </a:lnTo>
                <a:lnTo>
                  <a:pt x="287680" y="129235"/>
                </a:lnTo>
                <a:lnTo>
                  <a:pt x="262039" y="169316"/>
                </a:lnTo>
                <a:lnTo>
                  <a:pt x="224129" y="210807"/>
                </a:lnTo>
                <a:lnTo>
                  <a:pt x="242519" y="228727"/>
                </a:lnTo>
                <a:lnTo>
                  <a:pt x="279260" y="198983"/>
                </a:lnTo>
                <a:lnTo>
                  <a:pt x="310489" y="167411"/>
                </a:lnTo>
                <a:lnTo>
                  <a:pt x="337578" y="133781"/>
                </a:lnTo>
                <a:lnTo>
                  <a:pt x="361911" y="97828"/>
                </a:lnTo>
                <a:lnTo>
                  <a:pt x="366064" y="90932"/>
                </a:lnTo>
                <a:lnTo>
                  <a:pt x="369265" y="85890"/>
                </a:lnTo>
                <a:lnTo>
                  <a:pt x="372605" y="82207"/>
                </a:lnTo>
                <a:lnTo>
                  <a:pt x="373862" y="80822"/>
                </a:lnTo>
                <a:close/>
              </a:path>
              <a:path w="1612900" h="417195">
                <a:moveTo>
                  <a:pt x="570839" y="184632"/>
                </a:moveTo>
                <a:lnTo>
                  <a:pt x="528853" y="167030"/>
                </a:lnTo>
                <a:lnTo>
                  <a:pt x="490232" y="154381"/>
                </a:lnTo>
                <a:lnTo>
                  <a:pt x="457809" y="145948"/>
                </a:lnTo>
                <a:lnTo>
                  <a:pt x="434428" y="140995"/>
                </a:lnTo>
                <a:lnTo>
                  <a:pt x="417906" y="164884"/>
                </a:lnTo>
                <a:lnTo>
                  <a:pt x="461581" y="181025"/>
                </a:lnTo>
                <a:lnTo>
                  <a:pt x="496265" y="198640"/>
                </a:lnTo>
                <a:lnTo>
                  <a:pt x="523113" y="215912"/>
                </a:lnTo>
                <a:lnTo>
                  <a:pt x="543293" y="231025"/>
                </a:lnTo>
                <a:lnTo>
                  <a:pt x="570839" y="184632"/>
                </a:lnTo>
                <a:close/>
              </a:path>
              <a:path w="1612900" h="417195">
                <a:moveTo>
                  <a:pt x="618629" y="81749"/>
                </a:moveTo>
                <a:lnTo>
                  <a:pt x="580415" y="58356"/>
                </a:lnTo>
                <a:lnTo>
                  <a:pt x="545477" y="41338"/>
                </a:lnTo>
                <a:lnTo>
                  <a:pt x="516572" y="29832"/>
                </a:lnTo>
                <a:lnTo>
                  <a:pt x="496455" y="22961"/>
                </a:lnTo>
                <a:lnTo>
                  <a:pt x="478066" y="43167"/>
                </a:lnTo>
                <a:lnTo>
                  <a:pt x="501789" y="56019"/>
                </a:lnTo>
                <a:lnTo>
                  <a:pt x="529793" y="73939"/>
                </a:lnTo>
                <a:lnTo>
                  <a:pt x="559244" y="97040"/>
                </a:lnTo>
                <a:lnTo>
                  <a:pt x="587387" y="125387"/>
                </a:lnTo>
                <a:lnTo>
                  <a:pt x="618629" y="81749"/>
                </a:lnTo>
                <a:close/>
              </a:path>
              <a:path w="1612900" h="417195">
                <a:moveTo>
                  <a:pt x="756412" y="71653"/>
                </a:moveTo>
                <a:lnTo>
                  <a:pt x="741083" y="57861"/>
                </a:lnTo>
                <a:lnTo>
                  <a:pt x="725119" y="45694"/>
                </a:lnTo>
                <a:lnTo>
                  <a:pt x="710095" y="35610"/>
                </a:lnTo>
                <a:lnTo>
                  <a:pt x="697623" y="28016"/>
                </a:lnTo>
                <a:lnTo>
                  <a:pt x="681545" y="43167"/>
                </a:lnTo>
                <a:lnTo>
                  <a:pt x="693407" y="52552"/>
                </a:lnTo>
                <a:lnTo>
                  <a:pt x="706856" y="64528"/>
                </a:lnTo>
                <a:lnTo>
                  <a:pt x="720737" y="78562"/>
                </a:lnTo>
                <a:lnTo>
                  <a:pt x="733894" y="94145"/>
                </a:lnTo>
                <a:lnTo>
                  <a:pt x="756412" y="71653"/>
                </a:lnTo>
                <a:close/>
              </a:path>
              <a:path w="1612900" h="417195">
                <a:moveTo>
                  <a:pt x="794080" y="38112"/>
                </a:moveTo>
                <a:lnTo>
                  <a:pt x="786739" y="31775"/>
                </a:lnTo>
                <a:lnTo>
                  <a:pt x="775703" y="23190"/>
                </a:lnTo>
                <a:lnTo>
                  <a:pt x="759841" y="12547"/>
                </a:lnTo>
                <a:lnTo>
                  <a:pt x="738047" y="0"/>
                </a:lnTo>
                <a:lnTo>
                  <a:pt x="721969" y="16535"/>
                </a:lnTo>
                <a:lnTo>
                  <a:pt x="734999" y="26403"/>
                </a:lnTo>
                <a:lnTo>
                  <a:pt x="747725" y="37261"/>
                </a:lnTo>
                <a:lnTo>
                  <a:pt x="759853" y="48895"/>
                </a:lnTo>
                <a:lnTo>
                  <a:pt x="771093" y="61074"/>
                </a:lnTo>
                <a:lnTo>
                  <a:pt x="794080" y="38112"/>
                </a:lnTo>
                <a:close/>
              </a:path>
              <a:path w="1612900" h="417195">
                <a:moveTo>
                  <a:pt x="795451" y="140538"/>
                </a:moveTo>
                <a:lnTo>
                  <a:pt x="773861" y="128600"/>
                </a:lnTo>
                <a:lnTo>
                  <a:pt x="755446" y="158356"/>
                </a:lnTo>
                <a:lnTo>
                  <a:pt x="732751" y="191236"/>
                </a:lnTo>
                <a:lnTo>
                  <a:pt x="704900" y="225285"/>
                </a:lnTo>
                <a:lnTo>
                  <a:pt x="671042" y="258559"/>
                </a:lnTo>
                <a:lnTo>
                  <a:pt x="630313" y="289140"/>
                </a:lnTo>
                <a:lnTo>
                  <a:pt x="581875" y="315074"/>
                </a:lnTo>
                <a:lnTo>
                  <a:pt x="514870" y="336842"/>
                </a:lnTo>
                <a:lnTo>
                  <a:pt x="446824" y="345846"/>
                </a:lnTo>
                <a:lnTo>
                  <a:pt x="462915" y="396913"/>
                </a:lnTo>
                <a:lnTo>
                  <a:pt x="463372" y="398678"/>
                </a:lnTo>
                <a:lnTo>
                  <a:pt x="465213" y="404177"/>
                </a:lnTo>
                <a:lnTo>
                  <a:pt x="468426" y="404177"/>
                </a:lnTo>
                <a:lnTo>
                  <a:pt x="471652" y="401878"/>
                </a:lnTo>
                <a:lnTo>
                  <a:pt x="473494" y="400964"/>
                </a:lnTo>
                <a:lnTo>
                  <a:pt x="485762" y="396913"/>
                </a:lnTo>
                <a:lnTo>
                  <a:pt x="536194" y="382435"/>
                </a:lnTo>
                <a:lnTo>
                  <a:pt x="553402" y="377088"/>
                </a:lnTo>
                <a:lnTo>
                  <a:pt x="601497" y="355892"/>
                </a:lnTo>
                <a:lnTo>
                  <a:pt x="643331" y="331597"/>
                </a:lnTo>
                <a:lnTo>
                  <a:pt x="679958" y="303555"/>
                </a:lnTo>
                <a:lnTo>
                  <a:pt x="712419" y="271094"/>
                </a:lnTo>
                <a:lnTo>
                  <a:pt x="741794" y="233553"/>
                </a:lnTo>
                <a:lnTo>
                  <a:pt x="769124" y="190258"/>
                </a:lnTo>
                <a:lnTo>
                  <a:pt x="795451" y="140538"/>
                </a:lnTo>
                <a:close/>
              </a:path>
              <a:path w="1612900" h="417195">
                <a:moveTo>
                  <a:pt x="1221143" y="124929"/>
                </a:moveTo>
                <a:lnTo>
                  <a:pt x="1189164" y="126822"/>
                </a:lnTo>
                <a:lnTo>
                  <a:pt x="1173022" y="127444"/>
                </a:lnTo>
                <a:lnTo>
                  <a:pt x="1140294" y="127685"/>
                </a:lnTo>
                <a:lnTo>
                  <a:pt x="1140294" y="40881"/>
                </a:lnTo>
                <a:lnTo>
                  <a:pt x="1145362" y="30314"/>
                </a:lnTo>
                <a:lnTo>
                  <a:pt x="1145362" y="25260"/>
                </a:lnTo>
                <a:lnTo>
                  <a:pt x="1135240" y="24803"/>
                </a:lnTo>
                <a:lnTo>
                  <a:pt x="1086561" y="22047"/>
                </a:lnTo>
                <a:lnTo>
                  <a:pt x="1087424" y="34607"/>
                </a:lnTo>
                <a:lnTo>
                  <a:pt x="1088313" y="56794"/>
                </a:lnTo>
                <a:lnTo>
                  <a:pt x="1088402" y="127685"/>
                </a:lnTo>
                <a:lnTo>
                  <a:pt x="974953" y="127685"/>
                </a:lnTo>
                <a:lnTo>
                  <a:pt x="974953" y="40881"/>
                </a:lnTo>
                <a:lnTo>
                  <a:pt x="975423" y="38582"/>
                </a:lnTo>
                <a:lnTo>
                  <a:pt x="980465" y="29400"/>
                </a:lnTo>
                <a:lnTo>
                  <a:pt x="980465" y="25260"/>
                </a:lnTo>
                <a:lnTo>
                  <a:pt x="973112" y="24345"/>
                </a:lnTo>
                <a:lnTo>
                  <a:pt x="920750" y="21590"/>
                </a:lnTo>
                <a:lnTo>
                  <a:pt x="922032" y="31445"/>
                </a:lnTo>
                <a:lnTo>
                  <a:pt x="923048" y="45351"/>
                </a:lnTo>
                <a:lnTo>
                  <a:pt x="923721" y="59436"/>
                </a:lnTo>
                <a:lnTo>
                  <a:pt x="923963" y="69811"/>
                </a:lnTo>
                <a:lnTo>
                  <a:pt x="923963" y="127685"/>
                </a:lnTo>
                <a:lnTo>
                  <a:pt x="889495" y="127508"/>
                </a:lnTo>
                <a:lnTo>
                  <a:pt x="851763" y="126136"/>
                </a:lnTo>
                <a:lnTo>
                  <a:pt x="833488" y="124929"/>
                </a:lnTo>
                <a:lnTo>
                  <a:pt x="833488" y="155244"/>
                </a:lnTo>
                <a:lnTo>
                  <a:pt x="865924" y="153568"/>
                </a:lnTo>
                <a:lnTo>
                  <a:pt x="882256" y="153111"/>
                </a:lnTo>
                <a:lnTo>
                  <a:pt x="923963" y="152946"/>
                </a:lnTo>
                <a:lnTo>
                  <a:pt x="923963" y="186016"/>
                </a:lnTo>
                <a:lnTo>
                  <a:pt x="923721" y="207048"/>
                </a:lnTo>
                <a:lnTo>
                  <a:pt x="923048" y="230974"/>
                </a:lnTo>
                <a:lnTo>
                  <a:pt x="922032" y="254800"/>
                </a:lnTo>
                <a:lnTo>
                  <a:pt x="920750" y="275577"/>
                </a:lnTo>
                <a:lnTo>
                  <a:pt x="975423" y="275577"/>
                </a:lnTo>
                <a:lnTo>
                  <a:pt x="975156" y="251587"/>
                </a:lnTo>
                <a:lnTo>
                  <a:pt x="974953" y="152946"/>
                </a:lnTo>
                <a:lnTo>
                  <a:pt x="1088402" y="152946"/>
                </a:lnTo>
                <a:lnTo>
                  <a:pt x="1086688" y="217106"/>
                </a:lnTo>
                <a:lnTo>
                  <a:pt x="1080731" y="268439"/>
                </a:lnTo>
                <a:lnTo>
                  <a:pt x="1069314" y="308394"/>
                </a:lnTo>
                <a:lnTo>
                  <a:pt x="1025347" y="359981"/>
                </a:lnTo>
                <a:lnTo>
                  <a:pt x="945108" y="383527"/>
                </a:lnTo>
                <a:lnTo>
                  <a:pt x="957033" y="408317"/>
                </a:lnTo>
                <a:lnTo>
                  <a:pt x="1005522" y="397179"/>
                </a:lnTo>
                <a:lnTo>
                  <a:pt x="1045349" y="382816"/>
                </a:lnTo>
                <a:lnTo>
                  <a:pt x="1101712" y="339026"/>
                </a:lnTo>
                <a:lnTo>
                  <a:pt x="1131557" y="266026"/>
                </a:lnTo>
                <a:lnTo>
                  <a:pt x="1138224" y="215176"/>
                </a:lnTo>
                <a:lnTo>
                  <a:pt x="1140294" y="152946"/>
                </a:lnTo>
                <a:lnTo>
                  <a:pt x="1158671" y="152946"/>
                </a:lnTo>
                <a:lnTo>
                  <a:pt x="1186459" y="153631"/>
                </a:lnTo>
                <a:lnTo>
                  <a:pt x="1205572" y="154495"/>
                </a:lnTo>
                <a:lnTo>
                  <a:pt x="1221143" y="155702"/>
                </a:lnTo>
                <a:lnTo>
                  <a:pt x="1221143" y="124929"/>
                </a:lnTo>
                <a:close/>
              </a:path>
              <a:path w="1612900" h="417195">
                <a:moveTo>
                  <a:pt x="1612341" y="41795"/>
                </a:moveTo>
                <a:lnTo>
                  <a:pt x="1609115" y="39039"/>
                </a:lnTo>
                <a:lnTo>
                  <a:pt x="1560436" y="8267"/>
                </a:lnTo>
                <a:lnTo>
                  <a:pt x="1527632" y="51155"/>
                </a:lnTo>
                <a:lnTo>
                  <a:pt x="1494040" y="88493"/>
                </a:lnTo>
                <a:lnTo>
                  <a:pt x="1459280" y="120789"/>
                </a:lnTo>
                <a:lnTo>
                  <a:pt x="1422946" y="148526"/>
                </a:lnTo>
                <a:lnTo>
                  <a:pt x="1384655" y="172199"/>
                </a:lnTo>
                <a:lnTo>
                  <a:pt x="1344002" y="192278"/>
                </a:lnTo>
                <a:lnTo>
                  <a:pt x="1300619" y="209283"/>
                </a:lnTo>
                <a:lnTo>
                  <a:pt x="1254086" y="223672"/>
                </a:lnTo>
                <a:lnTo>
                  <a:pt x="1263726" y="246189"/>
                </a:lnTo>
                <a:lnTo>
                  <a:pt x="1325486" y="229831"/>
                </a:lnTo>
                <a:lnTo>
                  <a:pt x="1374025" y="212877"/>
                </a:lnTo>
                <a:lnTo>
                  <a:pt x="1414030" y="194894"/>
                </a:lnTo>
                <a:lnTo>
                  <a:pt x="1450213" y="175450"/>
                </a:lnTo>
                <a:lnTo>
                  <a:pt x="1450213" y="356870"/>
                </a:lnTo>
                <a:lnTo>
                  <a:pt x="1449641" y="383451"/>
                </a:lnTo>
                <a:lnTo>
                  <a:pt x="1448371" y="416585"/>
                </a:lnTo>
                <a:lnTo>
                  <a:pt x="1501648" y="416585"/>
                </a:lnTo>
                <a:lnTo>
                  <a:pt x="1499958" y="370916"/>
                </a:lnTo>
                <a:lnTo>
                  <a:pt x="1499806" y="355498"/>
                </a:lnTo>
                <a:lnTo>
                  <a:pt x="1499806" y="143764"/>
                </a:lnTo>
                <a:lnTo>
                  <a:pt x="1529803" y="119900"/>
                </a:lnTo>
                <a:lnTo>
                  <a:pt x="1556194" y="96164"/>
                </a:lnTo>
                <a:lnTo>
                  <a:pt x="1578610" y="74066"/>
                </a:lnTo>
                <a:lnTo>
                  <a:pt x="1599031" y="52819"/>
                </a:lnTo>
                <a:lnTo>
                  <a:pt x="1612341" y="45935"/>
                </a:lnTo>
                <a:lnTo>
                  <a:pt x="1612341" y="41795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40" name="object 40"/>
          <p:cNvSpPr/>
          <p:nvPr/>
        </p:nvSpPr>
        <p:spPr>
          <a:xfrm>
            <a:off x="9281927" y="1971154"/>
            <a:ext cx="36748" cy="211582"/>
          </a:xfrm>
          <a:custGeom>
            <a:avLst/>
            <a:gdLst/>
            <a:ahLst/>
            <a:cxnLst/>
            <a:rect l="l" t="t" r="r" b="b"/>
            <a:pathLst>
              <a:path w="62865" h="361950">
                <a:moveTo>
                  <a:pt x="57429" y="309118"/>
                </a:moveTo>
                <a:lnTo>
                  <a:pt x="5067" y="309118"/>
                </a:lnTo>
                <a:lnTo>
                  <a:pt x="5067" y="361937"/>
                </a:lnTo>
                <a:lnTo>
                  <a:pt x="57429" y="361937"/>
                </a:lnTo>
                <a:lnTo>
                  <a:pt x="57429" y="309118"/>
                </a:lnTo>
                <a:close/>
              </a:path>
              <a:path w="62865" h="361950">
                <a:moveTo>
                  <a:pt x="62471" y="0"/>
                </a:moveTo>
                <a:lnTo>
                  <a:pt x="0" y="0"/>
                </a:lnTo>
                <a:lnTo>
                  <a:pt x="13792" y="268693"/>
                </a:lnTo>
                <a:lnTo>
                  <a:pt x="48691" y="268693"/>
                </a:lnTo>
                <a:lnTo>
                  <a:pt x="62471" y="0"/>
                </a:lnTo>
                <a:close/>
              </a:path>
            </a:pathLst>
          </a:custGeom>
          <a:solidFill>
            <a:srgbClr val="121B21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41" name="object 41"/>
          <p:cNvSpPr/>
          <p:nvPr/>
        </p:nvSpPr>
        <p:spPr>
          <a:xfrm>
            <a:off x="4734353" y="6296360"/>
            <a:ext cx="550484" cy="550484"/>
          </a:xfrm>
          <a:custGeom>
            <a:avLst/>
            <a:gdLst/>
            <a:ahLst/>
            <a:cxnLst/>
            <a:rect l="l" t="t" r="r" b="b"/>
            <a:pathLst>
              <a:path w="941704" h="941704">
                <a:moveTo>
                  <a:pt x="941197" y="0"/>
                </a:moveTo>
                <a:lnTo>
                  <a:pt x="0" y="0"/>
                </a:lnTo>
                <a:lnTo>
                  <a:pt x="0" y="941197"/>
                </a:lnTo>
                <a:lnTo>
                  <a:pt x="941197" y="941197"/>
                </a:lnTo>
                <a:lnTo>
                  <a:pt x="9411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pic>
        <p:nvPicPr>
          <p:cNvPr id="42" name="object 42"/>
          <p:cNvPicPr/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3224" y="6240450"/>
            <a:ext cx="534933" cy="356348"/>
          </a:xfrm>
          <a:prstGeom prst="rect">
            <a:avLst/>
          </a:prstGeom>
        </p:spPr>
      </p:pic>
      <p:sp>
        <p:nvSpPr>
          <p:cNvPr id="43" name="object 43"/>
          <p:cNvSpPr/>
          <p:nvPr/>
        </p:nvSpPr>
        <p:spPr>
          <a:xfrm>
            <a:off x="5974536" y="2370838"/>
            <a:ext cx="445435" cy="328880"/>
          </a:xfrm>
          <a:custGeom>
            <a:avLst/>
            <a:gdLst/>
            <a:ahLst/>
            <a:cxnLst/>
            <a:rect l="l" t="t" r="r" b="b"/>
            <a:pathLst>
              <a:path w="762000" h="562610">
                <a:moveTo>
                  <a:pt x="506336" y="0"/>
                </a:moveTo>
                <a:lnTo>
                  <a:pt x="454901" y="25717"/>
                </a:lnTo>
                <a:lnTo>
                  <a:pt x="479019" y="68257"/>
                </a:lnTo>
                <a:lnTo>
                  <a:pt x="501805" y="112768"/>
                </a:lnTo>
                <a:lnTo>
                  <a:pt x="523201" y="158868"/>
                </a:lnTo>
                <a:lnTo>
                  <a:pt x="543148" y="206178"/>
                </a:lnTo>
                <a:lnTo>
                  <a:pt x="561588" y="254317"/>
                </a:lnTo>
                <a:lnTo>
                  <a:pt x="578463" y="302905"/>
                </a:lnTo>
                <a:lnTo>
                  <a:pt x="593715" y="351563"/>
                </a:lnTo>
                <a:lnTo>
                  <a:pt x="607285" y="399909"/>
                </a:lnTo>
                <a:lnTo>
                  <a:pt x="619115" y="447564"/>
                </a:lnTo>
                <a:lnTo>
                  <a:pt x="629147" y="494148"/>
                </a:lnTo>
                <a:lnTo>
                  <a:pt x="637324" y="539280"/>
                </a:lnTo>
                <a:lnTo>
                  <a:pt x="761898" y="487832"/>
                </a:lnTo>
                <a:lnTo>
                  <a:pt x="745151" y="440179"/>
                </a:lnTo>
                <a:lnTo>
                  <a:pt x="727059" y="393128"/>
                </a:lnTo>
                <a:lnTo>
                  <a:pt x="707650" y="346685"/>
                </a:lnTo>
                <a:lnTo>
                  <a:pt x="686949" y="300856"/>
                </a:lnTo>
                <a:lnTo>
                  <a:pt x="664983" y="255648"/>
                </a:lnTo>
                <a:lnTo>
                  <a:pt x="641779" y="211069"/>
                </a:lnTo>
                <a:lnTo>
                  <a:pt x="617365" y="167124"/>
                </a:lnTo>
                <a:lnTo>
                  <a:pt x="591766" y="123821"/>
                </a:lnTo>
                <a:lnTo>
                  <a:pt x="565010" y="81165"/>
                </a:lnTo>
                <a:lnTo>
                  <a:pt x="535668" y="39978"/>
                </a:lnTo>
                <a:lnTo>
                  <a:pt x="506336" y="0"/>
                </a:lnTo>
                <a:close/>
              </a:path>
              <a:path w="762000" h="562610">
                <a:moveTo>
                  <a:pt x="185661" y="2413"/>
                </a:moveTo>
                <a:lnTo>
                  <a:pt x="183558" y="78156"/>
                </a:lnTo>
                <a:lnTo>
                  <a:pt x="177546" y="146575"/>
                </a:lnTo>
                <a:lnTo>
                  <a:pt x="168069" y="208145"/>
                </a:lnTo>
                <a:lnTo>
                  <a:pt x="155569" y="263344"/>
                </a:lnTo>
                <a:lnTo>
                  <a:pt x="140490" y="312649"/>
                </a:lnTo>
                <a:lnTo>
                  <a:pt x="123277" y="356538"/>
                </a:lnTo>
                <a:lnTo>
                  <a:pt x="104372" y="395487"/>
                </a:lnTo>
                <a:lnTo>
                  <a:pt x="84219" y="429974"/>
                </a:lnTo>
                <a:lnTo>
                  <a:pt x="41944" y="487469"/>
                </a:lnTo>
                <a:lnTo>
                  <a:pt x="0" y="532841"/>
                </a:lnTo>
                <a:lnTo>
                  <a:pt x="43408" y="562584"/>
                </a:lnTo>
                <a:lnTo>
                  <a:pt x="87416" y="525482"/>
                </a:lnTo>
                <a:lnTo>
                  <a:pt x="126081" y="488997"/>
                </a:lnTo>
                <a:lnTo>
                  <a:pt x="159823" y="452640"/>
                </a:lnTo>
                <a:lnTo>
                  <a:pt x="189061" y="415923"/>
                </a:lnTo>
                <a:lnTo>
                  <a:pt x="214212" y="378358"/>
                </a:lnTo>
                <a:lnTo>
                  <a:pt x="235696" y="339456"/>
                </a:lnTo>
                <a:lnTo>
                  <a:pt x="253931" y="298730"/>
                </a:lnTo>
                <a:lnTo>
                  <a:pt x="269336" y="255690"/>
                </a:lnTo>
                <a:lnTo>
                  <a:pt x="282331" y="209849"/>
                </a:lnTo>
                <a:lnTo>
                  <a:pt x="293333" y="160718"/>
                </a:lnTo>
                <a:lnTo>
                  <a:pt x="302761" y="107809"/>
                </a:lnTo>
                <a:lnTo>
                  <a:pt x="311035" y="50634"/>
                </a:lnTo>
                <a:lnTo>
                  <a:pt x="311848" y="46609"/>
                </a:lnTo>
                <a:lnTo>
                  <a:pt x="317474" y="31330"/>
                </a:lnTo>
                <a:lnTo>
                  <a:pt x="317474" y="24104"/>
                </a:lnTo>
                <a:lnTo>
                  <a:pt x="306222" y="22504"/>
                </a:lnTo>
                <a:lnTo>
                  <a:pt x="302209" y="21691"/>
                </a:lnTo>
                <a:lnTo>
                  <a:pt x="185661" y="2413"/>
                </a:lnTo>
                <a:close/>
              </a:path>
            </a:pathLst>
          </a:custGeom>
          <a:solidFill>
            <a:srgbClr val="D57DAE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44" name="object 44"/>
          <p:cNvSpPr/>
          <p:nvPr/>
        </p:nvSpPr>
        <p:spPr>
          <a:xfrm>
            <a:off x="6452762" y="2319627"/>
            <a:ext cx="377506" cy="426875"/>
          </a:xfrm>
          <a:custGeom>
            <a:avLst/>
            <a:gdLst/>
            <a:ahLst/>
            <a:cxnLst/>
            <a:rect l="l" t="t" r="r" b="b"/>
            <a:pathLst>
              <a:path w="645795" h="730250">
                <a:moveTo>
                  <a:pt x="529628" y="0"/>
                </a:moveTo>
                <a:lnTo>
                  <a:pt x="494208" y="49822"/>
                </a:lnTo>
                <a:lnTo>
                  <a:pt x="458354" y="95248"/>
                </a:lnTo>
                <a:lnTo>
                  <a:pt x="421940" y="136562"/>
                </a:lnTo>
                <a:lnTo>
                  <a:pt x="384845" y="174045"/>
                </a:lnTo>
                <a:lnTo>
                  <a:pt x="346945" y="207982"/>
                </a:lnTo>
                <a:lnTo>
                  <a:pt x="308117" y="238655"/>
                </a:lnTo>
                <a:lnTo>
                  <a:pt x="268238" y="266348"/>
                </a:lnTo>
                <a:lnTo>
                  <a:pt x="227185" y="291344"/>
                </a:lnTo>
                <a:lnTo>
                  <a:pt x="184835" y="313925"/>
                </a:lnTo>
                <a:lnTo>
                  <a:pt x="141064" y="334376"/>
                </a:lnTo>
                <a:lnTo>
                  <a:pt x="95750" y="352979"/>
                </a:lnTo>
                <a:lnTo>
                  <a:pt x="48770" y="370018"/>
                </a:lnTo>
                <a:lnTo>
                  <a:pt x="0" y="385775"/>
                </a:lnTo>
                <a:lnTo>
                  <a:pt x="19278" y="429983"/>
                </a:lnTo>
                <a:lnTo>
                  <a:pt x="84942" y="414305"/>
                </a:lnTo>
                <a:lnTo>
                  <a:pt x="141086" y="398868"/>
                </a:lnTo>
                <a:lnTo>
                  <a:pt x="189314" y="383515"/>
                </a:lnTo>
                <a:lnTo>
                  <a:pt x="231230" y="368093"/>
                </a:lnTo>
                <a:lnTo>
                  <a:pt x="268437" y="352447"/>
                </a:lnTo>
                <a:lnTo>
                  <a:pt x="335140" y="319862"/>
                </a:lnTo>
                <a:lnTo>
                  <a:pt x="335140" y="621245"/>
                </a:lnTo>
                <a:lnTo>
                  <a:pt x="334802" y="710089"/>
                </a:lnTo>
                <a:lnTo>
                  <a:pt x="334340" y="729754"/>
                </a:lnTo>
                <a:lnTo>
                  <a:pt x="453288" y="729754"/>
                </a:lnTo>
                <a:lnTo>
                  <a:pt x="452693" y="710187"/>
                </a:lnTo>
                <a:lnTo>
                  <a:pt x="452177" y="676305"/>
                </a:lnTo>
                <a:lnTo>
                  <a:pt x="451675" y="620445"/>
                </a:lnTo>
                <a:lnTo>
                  <a:pt x="451675" y="250748"/>
                </a:lnTo>
                <a:lnTo>
                  <a:pt x="482583" y="226456"/>
                </a:lnTo>
                <a:lnTo>
                  <a:pt x="517037" y="197805"/>
                </a:lnTo>
                <a:lnTo>
                  <a:pt x="552994" y="166032"/>
                </a:lnTo>
                <a:lnTo>
                  <a:pt x="588412" y="132370"/>
                </a:lnTo>
                <a:lnTo>
                  <a:pt x="621245" y="98056"/>
                </a:lnTo>
                <a:lnTo>
                  <a:pt x="626705" y="93656"/>
                </a:lnTo>
                <a:lnTo>
                  <a:pt x="634803" y="87599"/>
                </a:lnTo>
                <a:lnTo>
                  <a:pt x="642148" y="81545"/>
                </a:lnTo>
                <a:lnTo>
                  <a:pt x="645350" y="77152"/>
                </a:lnTo>
                <a:lnTo>
                  <a:pt x="645350" y="73126"/>
                </a:lnTo>
                <a:lnTo>
                  <a:pt x="529628" y="0"/>
                </a:lnTo>
                <a:close/>
              </a:path>
            </a:pathLst>
          </a:custGeom>
          <a:solidFill>
            <a:srgbClr val="D57DAE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45" name="object 45"/>
          <p:cNvSpPr/>
          <p:nvPr/>
        </p:nvSpPr>
        <p:spPr>
          <a:xfrm>
            <a:off x="6901870" y="2337480"/>
            <a:ext cx="671865" cy="400149"/>
          </a:xfrm>
          <a:custGeom>
            <a:avLst/>
            <a:gdLst/>
            <a:ahLst/>
            <a:cxnLst/>
            <a:rect l="l" t="t" r="r" b="b"/>
            <a:pathLst>
              <a:path w="1149350" h="684529">
                <a:moveTo>
                  <a:pt x="412280" y="161544"/>
                </a:moveTo>
                <a:lnTo>
                  <a:pt x="389851" y="137439"/>
                </a:lnTo>
                <a:lnTo>
                  <a:pt x="366064" y="114528"/>
                </a:lnTo>
                <a:lnTo>
                  <a:pt x="341071" y="92837"/>
                </a:lnTo>
                <a:lnTo>
                  <a:pt x="315036" y="72339"/>
                </a:lnTo>
                <a:lnTo>
                  <a:pt x="278866" y="101257"/>
                </a:lnTo>
                <a:lnTo>
                  <a:pt x="304266" y="126441"/>
                </a:lnTo>
                <a:lnTo>
                  <a:pt x="327698" y="153212"/>
                </a:lnTo>
                <a:lnTo>
                  <a:pt x="347814" y="178917"/>
                </a:lnTo>
                <a:lnTo>
                  <a:pt x="363270" y="200926"/>
                </a:lnTo>
                <a:lnTo>
                  <a:pt x="412280" y="161544"/>
                </a:lnTo>
                <a:close/>
              </a:path>
              <a:path w="1149350" h="684529">
                <a:moveTo>
                  <a:pt x="449249" y="365683"/>
                </a:moveTo>
                <a:lnTo>
                  <a:pt x="389115" y="329158"/>
                </a:lnTo>
                <a:lnTo>
                  <a:pt x="332384" y="300177"/>
                </a:lnTo>
                <a:lnTo>
                  <a:pt x="279603" y="277723"/>
                </a:lnTo>
                <a:lnTo>
                  <a:pt x="231317" y="260807"/>
                </a:lnTo>
                <a:lnTo>
                  <a:pt x="188074" y="248399"/>
                </a:lnTo>
                <a:lnTo>
                  <a:pt x="150431" y="239496"/>
                </a:lnTo>
                <a:lnTo>
                  <a:pt x="118935" y="233070"/>
                </a:lnTo>
                <a:lnTo>
                  <a:pt x="118948" y="43294"/>
                </a:lnTo>
                <a:lnTo>
                  <a:pt x="119684" y="37884"/>
                </a:lnTo>
                <a:lnTo>
                  <a:pt x="122999" y="20789"/>
                </a:lnTo>
                <a:lnTo>
                  <a:pt x="123748" y="15265"/>
                </a:lnTo>
                <a:lnTo>
                  <a:pt x="123748" y="9639"/>
                </a:lnTo>
                <a:lnTo>
                  <a:pt x="112522" y="8839"/>
                </a:lnTo>
                <a:lnTo>
                  <a:pt x="106083" y="8039"/>
                </a:lnTo>
                <a:lnTo>
                  <a:pt x="0" y="0"/>
                </a:lnTo>
                <a:lnTo>
                  <a:pt x="1079" y="31343"/>
                </a:lnTo>
                <a:lnTo>
                  <a:pt x="1816" y="61074"/>
                </a:lnTo>
                <a:lnTo>
                  <a:pt x="2197" y="82550"/>
                </a:lnTo>
                <a:lnTo>
                  <a:pt x="2273" y="87071"/>
                </a:lnTo>
                <a:lnTo>
                  <a:pt x="2387" y="515962"/>
                </a:lnTo>
                <a:lnTo>
                  <a:pt x="2260" y="548208"/>
                </a:lnTo>
                <a:lnTo>
                  <a:pt x="1892" y="584784"/>
                </a:lnTo>
                <a:lnTo>
                  <a:pt x="1384" y="628154"/>
                </a:lnTo>
                <a:lnTo>
                  <a:pt x="787" y="683945"/>
                </a:lnTo>
                <a:lnTo>
                  <a:pt x="119735" y="683945"/>
                </a:lnTo>
                <a:lnTo>
                  <a:pt x="119608" y="645375"/>
                </a:lnTo>
                <a:lnTo>
                  <a:pt x="119062" y="550468"/>
                </a:lnTo>
                <a:lnTo>
                  <a:pt x="118935" y="291731"/>
                </a:lnTo>
                <a:lnTo>
                  <a:pt x="181648" y="320217"/>
                </a:lnTo>
                <a:lnTo>
                  <a:pt x="235089" y="351307"/>
                </a:lnTo>
                <a:lnTo>
                  <a:pt x="279768" y="383070"/>
                </a:lnTo>
                <a:lnTo>
                  <a:pt x="316230" y="413550"/>
                </a:lnTo>
                <a:lnTo>
                  <a:pt x="344957" y="440817"/>
                </a:lnTo>
                <a:lnTo>
                  <a:pt x="366471" y="462927"/>
                </a:lnTo>
                <a:lnTo>
                  <a:pt x="449249" y="365683"/>
                </a:lnTo>
                <a:close/>
              </a:path>
              <a:path w="1149350" h="684529">
                <a:moveTo>
                  <a:pt x="483806" y="108496"/>
                </a:moveTo>
                <a:lnTo>
                  <a:pt x="457746" y="82550"/>
                </a:lnTo>
                <a:lnTo>
                  <a:pt x="431977" y="60579"/>
                </a:lnTo>
                <a:lnTo>
                  <a:pt x="409219" y="43294"/>
                </a:lnTo>
                <a:lnTo>
                  <a:pt x="392188" y="31343"/>
                </a:lnTo>
                <a:lnTo>
                  <a:pt x="356019" y="61074"/>
                </a:lnTo>
                <a:lnTo>
                  <a:pt x="383692" y="87071"/>
                </a:lnTo>
                <a:lnTo>
                  <a:pt x="406158" y="111620"/>
                </a:lnTo>
                <a:lnTo>
                  <a:pt x="423049" y="132397"/>
                </a:lnTo>
                <a:lnTo>
                  <a:pt x="433984" y="147078"/>
                </a:lnTo>
                <a:lnTo>
                  <a:pt x="483806" y="108496"/>
                </a:lnTo>
                <a:close/>
              </a:path>
              <a:path w="1149350" h="684529">
                <a:moveTo>
                  <a:pt x="1069632" y="39382"/>
                </a:moveTo>
                <a:lnTo>
                  <a:pt x="1023518" y="40894"/>
                </a:lnTo>
                <a:lnTo>
                  <a:pt x="986116" y="41541"/>
                </a:lnTo>
                <a:lnTo>
                  <a:pt x="937031" y="41795"/>
                </a:lnTo>
                <a:lnTo>
                  <a:pt x="742543" y="41795"/>
                </a:lnTo>
                <a:lnTo>
                  <a:pt x="677037" y="41198"/>
                </a:lnTo>
                <a:lnTo>
                  <a:pt x="638556" y="40449"/>
                </a:lnTo>
                <a:lnTo>
                  <a:pt x="604304" y="39382"/>
                </a:lnTo>
                <a:lnTo>
                  <a:pt x="604304" y="95643"/>
                </a:lnTo>
                <a:lnTo>
                  <a:pt x="656437" y="94132"/>
                </a:lnTo>
                <a:lnTo>
                  <a:pt x="694143" y="93497"/>
                </a:lnTo>
                <a:lnTo>
                  <a:pt x="951788" y="93319"/>
                </a:lnTo>
                <a:lnTo>
                  <a:pt x="961923" y="93383"/>
                </a:lnTo>
                <a:lnTo>
                  <a:pt x="1069632" y="95643"/>
                </a:lnTo>
                <a:lnTo>
                  <a:pt x="1069632" y="93230"/>
                </a:lnTo>
                <a:lnTo>
                  <a:pt x="1069632" y="41795"/>
                </a:lnTo>
                <a:lnTo>
                  <a:pt x="1069632" y="39382"/>
                </a:lnTo>
                <a:close/>
              </a:path>
              <a:path w="1149350" h="684529">
                <a:moveTo>
                  <a:pt x="1149210" y="242709"/>
                </a:moveTo>
                <a:lnTo>
                  <a:pt x="1107059" y="210566"/>
                </a:lnTo>
                <a:lnTo>
                  <a:pt x="1101788" y="206540"/>
                </a:lnTo>
                <a:lnTo>
                  <a:pt x="1071016" y="208876"/>
                </a:lnTo>
                <a:lnTo>
                  <a:pt x="1042504" y="210070"/>
                </a:lnTo>
                <a:lnTo>
                  <a:pt x="1017930" y="210502"/>
                </a:lnTo>
                <a:lnTo>
                  <a:pt x="998918" y="210566"/>
                </a:lnTo>
                <a:lnTo>
                  <a:pt x="650113" y="210566"/>
                </a:lnTo>
                <a:lnTo>
                  <a:pt x="608418" y="210426"/>
                </a:lnTo>
                <a:lnTo>
                  <a:pt x="576364" y="209969"/>
                </a:lnTo>
                <a:lnTo>
                  <a:pt x="548843" y="209219"/>
                </a:lnTo>
                <a:lnTo>
                  <a:pt x="520712" y="208153"/>
                </a:lnTo>
                <a:lnTo>
                  <a:pt x="520712" y="264414"/>
                </a:lnTo>
                <a:lnTo>
                  <a:pt x="609777" y="262267"/>
                </a:lnTo>
                <a:lnTo>
                  <a:pt x="1015796" y="262077"/>
                </a:lnTo>
                <a:lnTo>
                  <a:pt x="1015796" y="264414"/>
                </a:lnTo>
                <a:lnTo>
                  <a:pt x="1006652" y="315252"/>
                </a:lnTo>
                <a:lnTo>
                  <a:pt x="994422" y="360718"/>
                </a:lnTo>
                <a:lnTo>
                  <a:pt x="976401" y="408279"/>
                </a:lnTo>
                <a:lnTo>
                  <a:pt x="945845" y="461035"/>
                </a:lnTo>
                <a:lnTo>
                  <a:pt x="909459" y="503770"/>
                </a:lnTo>
                <a:lnTo>
                  <a:pt x="868946" y="537616"/>
                </a:lnTo>
                <a:lnTo>
                  <a:pt x="826033" y="563676"/>
                </a:lnTo>
                <a:lnTo>
                  <a:pt x="782447" y="583082"/>
                </a:lnTo>
                <a:lnTo>
                  <a:pt x="739889" y="596938"/>
                </a:lnTo>
                <a:lnTo>
                  <a:pt x="700087" y="606374"/>
                </a:lnTo>
                <a:lnTo>
                  <a:pt x="635647" y="616432"/>
                </a:lnTo>
                <a:lnTo>
                  <a:pt x="656551" y="667054"/>
                </a:lnTo>
                <a:lnTo>
                  <a:pt x="731786" y="657440"/>
                </a:lnTo>
                <a:lnTo>
                  <a:pt x="776084" y="649097"/>
                </a:lnTo>
                <a:lnTo>
                  <a:pt x="823099" y="637032"/>
                </a:lnTo>
                <a:lnTo>
                  <a:pt x="871524" y="620255"/>
                </a:lnTo>
                <a:lnTo>
                  <a:pt x="920089" y="597712"/>
                </a:lnTo>
                <a:lnTo>
                  <a:pt x="967473" y="568413"/>
                </a:lnTo>
                <a:lnTo>
                  <a:pt x="1012393" y="531329"/>
                </a:lnTo>
                <a:lnTo>
                  <a:pt x="1053553" y="485432"/>
                </a:lnTo>
                <a:lnTo>
                  <a:pt x="1084872" y="438277"/>
                </a:lnTo>
                <a:lnTo>
                  <a:pt x="1107935" y="390969"/>
                </a:lnTo>
                <a:lnTo>
                  <a:pt x="1124902" y="342963"/>
                </a:lnTo>
                <a:lnTo>
                  <a:pt x="1137945" y="293725"/>
                </a:lnTo>
                <a:lnTo>
                  <a:pt x="1144943" y="262001"/>
                </a:lnTo>
                <a:lnTo>
                  <a:pt x="1149210" y="242709"/>
                </a:lnTo>
                <a:close/>
              </a:path>
            </a:pathLst>
          </a:custGeom>
          <a:solidFill>
            <a:srgbClr val="D57DAE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46" name="object 46"/>
          <p:cNvSpPr/>
          <p:nvPr/>
        </p:nvSpPr>
        <p:spPr>
          <a:xfrm>
            <a:off x="7624352" y="2335129"/>
            <a:ext cx="387157" cy="404232"/>
          </a:xfrm>
          <a:custGeom>
            <a:avLst/>
            <a:gdLst/>
            <a:ahLst/>
            <a:cxnLst/>
            <a:rect l="l" t="t" r="r" b="b"/>
            <a:pathLst>
              <a:path w="662305" h="691514">
                <a:moveTo>
                  <a:pt x="621245" y="197713"/>
                </a:moveTo>
                <a:lnTo>
                  <a:pt x="589348" y="244471"/>
                </a:lnTo>
                <a:lnTo>
                  <a:pt x="556585" y="287433"/>
                </a:lnTo>
                <a:lnTo>
                  <a:pt x="522844" y="326750"/>
                </a:lnTo>
                <a:lnTo>
                  <a:pt x="488010" y="362568"/>
                </a:lnTo>
                <a:lnTo>
                  <a:pt x="451969" y="395038"/>
                </a:lnTo>
                <a:lnTo>
                  <a:pt x="414606" y="424306"/>
                </a:lnTo>
                <a:lnTo>
                  <a:pt x="375807" y="450523"/>
                </a:lnTo>
                <a:lnTo>
                  <a:pt x="335457" y="473836"/>
                </a:lnTo>
                <a:lnTo>
                  <a:pt x="293443" y="494395"/>
                </a:lnTo>
                <a:lnTo>
                  <a:pt x="249650" y="512347"/>
                </a:lnTo>
                <a:lnTo>
                  <a:pt x="203964" y="527841"/>
                </a:lnTo>
                <a:lnTo>
                  <a:pt x="156270" y="541026"/>
                </a:lnTo>
                <a:lnTo>
                  <a:pt x="106454" y="552050"/>
                </a:lnTo>
                <a:lnTo>
                  <a:pt x="54402" y="561062"/>
                </a:lnTo>
                <a:lnTo>
                  <a:pt x="0" y="568210"/>
                </a:lnTo>
                <a:lnTo>
                  <a:pt x="53860" y="691184"/>
                </a:lnTo>
                <a:lnTo>
                  <a:pt x="206552" y="643762"/>
                </a:lnTo>
                <a:lnTo>
                  <a:pt x="251753" y="626504"/>
                </a:lnTo>
                <a:lnTo>
                  <a:pt x="295675" y="606492"/>
                </a:lnTo>
                <a:lnTo>
                  <a:pt x="338219" y="583825"/>
                </a:lnTo>
                <a:lnTo>
                  <a:pt x="379288" y="558600"/>
                </a:lnTo>
                <a:lnTo>
                  <a:pt x="418783" y="530915"/>
                </a:lnTo>
                <a:lnTo>
                  <a:pt x="456606" y="500867"/>
                </a:lnTo>
                <a:lnTo>
                  <a:pt x="492658" y="468553"/>
                </a:lnTo>
                <a:lnTo>
                  <a:pt x="536591" y="422681"/>
                </a:lnTo>
                <a:lnTo>
                  <a:pt x="573242" y="377501"/>
                </a:lnTo>
                <a:lnTo>
                  <a:pt x="603372" y="334241"/>
                </a:lnTo>
                <a:lnTo>
                  <a:pt x="627741" y="294129"/>
                </a:lnTo>
                <a:lnTo>
                  <a:pt x="647110" y="258391"/>
                </a:lnTo>
                <a:lnTo>
                  <a:pt x="662241" y="228257"/>
                </a:lnTo>
                <a:lnTo>
                  <a:pt x="621245" y="197713"/>
                </a:lnTo>
                <a:close/>
              </a:path>
              <a:path w="662305" h="691514">
                <a:moveTo>
                  <a:pt x="62687" y="0"/>
                </a:moveTo>
                <a:lnTo>
                  <a:pt x="37782" y="43408"/>
                </a:lnTo>
                <a:lnTo>
                  <a:pt x="93642" y="73433"/>
                </a:lnTo>
                <a:lnTo>
                  <a:pt x="139905" y="104933"/>
                </a:lnTo>
                <a:lnTo>
                  <a:pt x="177820" y="136834"/>
                </a:lnTo>
                <a:lnTo>
                  <a:pt x="208637" y="168066"/>
                </a:lnTo>
                <a:lnTo>
                  <a:pt x="233726" y="197713"/>
                </a:lnTo>
                <a:lnTo>
                  <a:pt x="253974" y="224231"/>
                </a:lnTo>
                <a:lnTo>
                  <a:pt x="339966" y="129400"/>
                </a:lnTo>
                <a:lnTo>
                  <a:pt x="297326" y="99053"/>
                </a:lnTo>
                <a:lnTo>
                  <a:pt x="254684" y="72814"/>
                </a:lnTo>
                <a:lnTo>
                  <a:pt x="210970" y="50236"/>
                </a:lnTo>
                <a:lnTo>
                  <a:pt x="165113" y="30872"/>
                </a:lnTo>
                <a:lnTo>
                  <a:pt x="116042" y="14276"/>
                </a:lnTo>
                <a:lnTo>
                  <a:pt x="62687" y="0"/>
                </a:lnTo>
                <a:close/>
              </a:path>
            </a:pathLst>
          </a:custGeom>
          <a:solidFill>
            <a:srgbClr val="D57DAE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47" name="object 47"/>
          <p:cNvSpPr/>
          <p:nvPr/>
        </p:nvSpPr>
        <p:spPr>
          <a:xfrm>
            <a:off x="8051368" y="2313521"/>
            <a:ext cx="394953" cy="422421"/>
          </a:xfrm>
          <a:custGeom>
            <a:avLst/>
            <a:gdLst/>
            <a:ahLst/>
            <a:cxnLst/>
            <a:rect l="l" t="t" r="r" b="b"/>
            <a:pathLst>
              <a:path w="675640" h="722629">
                <a:moveTo>
                  <a:pt x="498284" y="48221"/>
                </a:moveTo>
                <a:lnTo>
                  <a:pt x="466128" y="78752"/>
                </a:lnTo>
                <a:lnTo>
                  <a:pt x="489030" y="97277"/>
                </a:lnTo>
                <a:lnTo>
                  <a:pt x="513051" y="119643"/>
                </a:lnTo>
                <a:lnTo>
                  <a:pt x="536315" y="144871"/>
                </a:lnTo>
                <a:lnTo>
                  <a:pt x="556945" y="171983"/>
                </a:lnTo>
                <a:lnTo>
                  <a:pt x="601967" y="126974"/>
                </a:lnTo>
                <a:lnTo>
                  <a:pt x="573676" y="100430"/>
                </a:lnTo>
                <a:lnTo>
                  <a:pt x="544401" y="77954"/>
                </a:lnTo>
                <a:lnTo>
                  <a:pt x="517988" y="60300"/>
                </a:lnTo>
                <a:lnTo>
                  <a:pt x="498284" y="48221"/>
                </a:lnTo>
                <a:close/>
              </a:path>
              <a:path w="675640" h="722629">
                <a:moveTo>
                  <a:pt x="569810" y="0"/>
                </a:moveTo>
                <a:lnTo>
                  <a:pt x="537654" y="31343"/>
                </a:lnTo>
                <a:lnTo>
                  <a:pt x="561044" y="49437"/>
                </a:lnTo>
                <a:lnTo>
                  <a:pt x="583077" y="68811"/>
                </a:lnTo>
                <a:lnTo>
                  <a:pt x="603903" y="89543"/>
                </a:lnTo>
                <a:lnTo>
                  <a:pt x="623671" y="111709"/>
                </a:lnTo>
                <a:lnTo>
                  <a:pt x="668667" y="66700"/>
                </a:lnTo>
                <a:lnTo>
                  <a:pt x="655480" y="55151"/>
                </a:lnTo>
                <a:lnTo>
                  <a:pt x="636112" y="39984"/>
                </a:lnTo>
                <a:lnTo>
                  <a:pt x="608308" y="21500"/>
                </a:lnTo>
                <a:lnTo>
                  <a:pt x="569810" y="0"/>
                </a:lnTo>
                <a:close/>
              </a:path>
              <a:path w="675640" h="722629">
                <a:moveTo>
                  <a:pt x="630885" y="225031"/>
                </a:moveTo>
                <a:lnTo>
                  <a:pt x="600423" y="273525"/>
                </a:lnTo>
                <a:lnTo>
                  <a:pt x="558618" y="331877"/>
                </a:lnTo>
                <a:lnTo>
                  <a:pt x="532891" y="363090"/>
                </a:lnTo>
                <a:lnTo>
                  <a:pt x="503641" y="394773"/>
                </a:lnTo>
                <a:lnTo>
                  <a:pt x="470642" y="426264"/>
                </a:lnTo>
                <a:lnTo>
                  <a:pt x="433663" y="456897"/>
                </a:lnTo>
                <a:lnTo>
                  <a:pt x="392477" y="486009"/>
                </a:lnTo>
                <a:lnTo>
                  <a:pt x="346854" y="512934"/>
                </a:lnTo>
                <a:lnTo>
                  <a:pt x="296567" y="537009"/>
                </a:lnTo>
                <a:lnTo>
                  <a:pt x="241386" y="557569"/>
                </a:lnTo>
                <a:lnTo>
                  <a:pt x="181083" y="573949"/>
                </a:lnTo>
                <a:lnTo>
                  <a:pt x="115429" y="585486"/>
                </a:lnTo>
                <a:lnTo>
                  <a:pt x="44195" y="591515"/>
                </a:lnTo>
                <a:lnTo>
                  <a:pt x="82778" y="706437"/>
                </a:lnTo>
                <a:lnTo>
                  <a:pt x="86791" y="717702"/>
                </a:lnTo>
                <a:lnTo>
                  <a:pt x="87604" y="722515"/>
                </a:lnTo>
                <a:lnTo>
                  <a:pt x="94818" y="722515"/>
                </a:lnTo>
                <a:lnTo>
                  <a:pt x="107695" y="714476"/>
                </a:lnTo>
                <a:lnTo>
                  <a:pt x="148498" y="703928"/>
                </a:lnTo>
                <a:lnTo>
                  <a:pt x="186463" y="692893"/>
                </a:lnTo>
                <a:lnTo>
                  <a:pt x="224649" y="680300"/>
                </a:lnTo>
                <a:lnTo>
                  <a:pt x="262908" y="665877"/>
                </a:lnTo>
                <a:lnTo>
                  <a:pt x="301097" y="649354"/>
                </a:lnTo>
                <a:lnTo>
                  <a:pt x="339071" y="630460"/>
                </a:lnTo>
                <a:lnTo>
                  <a:pt x="376685" y="608925"/>
                </a:lnTo>
                <a:lnTo>
                  <a:pt x="413794" y="584477"/>
                </a:lnTo>
                <a:lnTo>
                  <a:pt x="450253" y="556846"/>
                </a:lnTo>
                <a:lnTo>
                  <a:pt x="485918" y="525761"/>
                </a:lnTo>
                <a:lnTo>
                  <a:pt x="520643" y="490951"/>
                </a:lnTo>
                <a:lnTo>
                  <a:pt x="554283" y="452145"/>
                </a:lnTo>
                <a:lnTo>
                  <a:pt x="586695" y="409073"/>
                </a:lnTo>
                <a:lnTo>
                  <a:pt x="617733" y="361463"/>
                </a:lnTo>
                <a:lnTo>
                  <a:pt x="647251" y="309045"/>
                </a:lnTo>
                <a:lnTo>
                  <a:pt x="675106" y="251548"/>
                </a:lnTo>
                <a:lnTo>
                  <a:pt x="630885" y="225031"/>
                </a:lnTo>
                <a:close/>
              </a:path>
              <a:path w="675640" h="722629">
                <a:moveTo>
                  <a:pt x="32156" y="245922"/>
                </a:moveTo>
                <a:lnTo>
                  <a:pt x="0" y="294144"/>
                </a:lnTo>
                <a:lnTo>
                  <a:pt x="49640" y="314392"/>
                </a:lnTo>
                <a:lnTo>
                  <a:pt x="93384" y="335758"/>
                </a:lnTo>
                <a:lnTo>
                  <a:pt x="134008" y="359940"/>
                </a:lnTo>
                <a:lnTo>
                  <a:pt x="174289" y="388636"/>
                </a:lnTo>
                <a:lnTo>
                  <a:pt x="217004" y="423545"/>
                </a:lnTo>
                <a:lnTo>
                  <a:pt x="281279" y="319862"/>
                </a:lnTo>
                <a:lnTo>
                  <a:pt x="218799" y="293812"/>
                </a:lnTo>
                <a:lnTo>
                  <a:pt x="160830" y="274627"/>
                </a:lnTo>
                <a:lnTo>
                  <a:pt x="109189" y="261073"/>
                </a:lnTo>
                <a:lnTo>
                  <a:pt x="65692" y="251916"/>
                </a:lnTo>
                <a:lnTo>
                  <a:pt x="32156" y="245922"/>
                </a:lnTo>
                <a:close/>
              </a:path>
              <a:path w="675640" h="722629">
                <a:moveTo>
                  <a:pt x="143052" y="36169"/>
                </a:moveTo>
                <a:lnTo>
                  <a:pt x="104457" y="76352"/>
                </a:lnTo>
                <a:lnTo>
                  <a:pt x="157891" y="110413"/>
                </a:lnTo>
                <a:lnTo>
                  <a:pt x="201682" y="143240"/>
                </a:lnTo>
                <a:lnTo>
                  <a:pt x="237564" y="174950"/>
                </a:lnTo>
                <a:lnTo>
                  <a:pt x="267273" y="205659"/>
                </a:lnTo>
                <a:lnTo>
                  <a:pt x="292544" y="235483"/>
                </a:lnTo>
                <a:lnTo>
                  <a:pt x="363258" y="138226"/>
                </a:lnTo>
                <a:lnTo>
                  <a:pt x="338125" y="121594"/>
                </a:lnTo>
                <a:lnTo>
                  <a:pt x="306237" y="102765"/>
                </a:lnTo>
                <a:lnTo>
                  <a:pt x="264895" y="82046"/>
                </a:lnTo>
                <a:lnTo>
                  <a:pt x="211399" y="59744"/>
                </a:lnTo>
                <a:lnTo>
                  <a:pt x="143052" y="36169"/>
                </a:lnTo>
                <a:close/>
              </a:path>
            </a:pathLst>
          </a:custGeom>
          <a:solidFill>
            <a:srgbClr val="D57DAE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48" name="object 48"/>
          <p:cNvSpPr/>
          <p:nvPr/>
        </p:nvSpPr>
        <p:spPr>
          <a:xfrm>
            <a:off x="8482605" y="2368011"/>
            <a:ext cx="391612" cy="353007"/>
          </a:xfrm>
          <a:custGeom>
            <a:avLst/>
            <a:gdLst/>
            <a:ahLst/>
            <a:cxnLst/>
            <a:rect l="l" t="t" r="r" b="b"/>
            <a:pathLst>
              <a:path w="669925" h="603885">
                <a:moveTo>
                  <a:pt x="241909" y="135839"/>
                </a:moveTo>
                <a:lnTo>
                  <a:pt x="241909" y="255587"/>
                </a:lnTo>
                <a:lnTo>
                  <a:pt x="235987" y="330402"/>
                </a:lnTo>
                <a:lnTo>
                  <a:pt x="219772" y="391352"/>
                </a:lnTo>
                <a:lnTo>
                  <a:pt x="195592" y="439932"/>
                </a:lnTo>
                <a:lnTo>
                  <a:pt x="165777" y="477638"/>
                </a:lnTo>
                <a:lnTo>
                  <a:pt x="132654" y="505964"/>
                </a:lnTo>
                <a:lnTo>
                  <a:pt x="98552" y="526406"/>
                </a:lnTo>
                <a:lnTo>
                  <a:pt x="36722" y="549614"/>
                </a:lnTo>
                <a:lnTo>
                  <a:pt x="13652" y="555371"/>
                </a:lnTo>
                <a:lnTo>
                  <a:pt x="32956" y="603592"/>
                </a:lnTo>
                <a:lnTo>
                  <a:pt x="83907" y="590092"/>
                </a:lnTo>
                <a:lnTo>
                  <a:pt x="130998" y="574621"/>
                </a:lnTo>
                <a:lnTo>
                  <a:pt x="174120" y="556750"/>
                </a:lnTo>
                <a:lnTo>
                  <a:pt x="213165" y="536050"/>
                </a:lnTo>
                <a:lnTo>
                  <a:pt x="248023" y="512090"/>
                </a:lnTo>
                <a:lnTo>
                  <a:pt x="278587" y="484441"/>
                </a:lnTo>
                <a:lnTo>
                  <a:pt x="304746" y="452673"/>
                </a:lnTo>
                <a:lnTo>
                  <a:pt x="326394" y="416356"/>
                </a:lnTo>
                <a:lnTo>
                  <a:pt x="343420" y="375060"/>
                </a:lnTo>
                <a:lnTo>
                  <a:pt x="355716" y="328356"/>
                </a:lnTo>
                <a:lnTo>
                  <a:pt x="363173" y="275814"/>
                </a:lnTo>
                <a:lnTo>
                  <a:pt x="365683" y="217004"/>
                </a:lnTo>
                <a:lnTo>
                  <a:pt x="365683" y="173609"/>
                </a:lnTo>
                <a:lnTo>
                  <a:pt x="366183" y="168211"/>
                </a:lnTo>
                <a:lnTo>
                  <a:pt x="368384" y="151688"/>
                </a:lnTo>
                <a:lnTo>
                  <a:pt x="368884" y="146291"/>
                </a:lnTo>
                <a:lnTo>
                  <a:pt x="368884" y="141465"/>
                </a:lnTo>
                <a:lnTo>
                  <a:pt x="356844" y="141465"/>
                </a:lnTo>
                <a:lnTo>
                  <a:pt x="352031" y="140665"/>
                </a:lnTo>
                <a:lnTo>
                  <a:pt x="241909" y="135839"/>
                </a:lnTo>
                <a:close/>
              </a:path>
              <a:path w="669925" h="603885">
                <a:moveTo>
                  <a:pt x="664561" y="56273"/>
                </a:moveTo>
                <a:lnTo>
                  <a:pt x="519176" y="56273"/>
                </a:lnTo>
                <a:lnTo>
                  <a:pt x="519120" y="58080"/>
                </a:lnTo>
                <a:lnTo>
                  <a:pt x="515422" y="71805"/>
                </a:lnTo>
                <a:lnTo>
                  <a:pt x="503030" y="106026"/>
                </a:lnTo>
                <a:lnTo>
                  <a:pt x="480299" y="154982"/>
                </a:lnTo>
                <a:lnTo>
                  <a:pt x="445531" y="213117"/>
                </a:lnTo>
                <a:lnTo>
                  <a:pt x="397027" y="274878"/>
                </a:lnTo>
                <a:lnTo>
                  <a:pt x="439623" y="311835"/>
                </a:lnTo>
                <a:lnTo>
                  <a:pt x="486061" y="273213"/>
                </a:lnTo>
                <a:lnTo>
                  <a:pt x="526116" y="235614"/>
                </a:lnTo>
                <a:lnTo>
                  <a:pt x="560370" y="199531"/>
                </a:lnTo>
                <a:lnTo>
                  <a:pt x="589400" y="165455"/>
                </a:lnTo>
                <a:lnTo>
                  <a:pt x="613787" y="133879"/>
                </a:lnTo>
                <a:lnTo>
                  <a:pt x="641337" y="93781"/>
                </a:lnTo>
                <a:lnTo>
                  <a:pt x="664561" y="56273"/>
                </a:lnTo>
                <a:close/>
              </a:path>
              <a:path w="669925" h="603885">
                <a:moveTo>
                  <a:pt x="0" y="4025"/>
                </a:moveTo>
                <a:lnTo>
                  <a:pt x="0" y="60286"/>
                </a:lnTo>
                <a:lnTo>
                  <a:pt x="28654" y="59109"/>
                </a:lnTo>
                <a:lnTo>
                  <a:pt x="111890" y="57350"/>
                </a:lnTo>
                <a:lnTo>
                  <a:pt x="664561" y="56273"/>
                </a:lnTo>
                <a:lnTo>
                  <a:pt x="669480" y="48234"/>
                </a:lnTo>
                <a:lnTo>
                  <a:pt x="627684" y="6438"/>
                </a:lnTo>
                <a:lnTo>
                  <a:pt x="141452" y="6438"/>
                </a:lnTo>
                <a:lnTo>
                  <a:pt x="29445" y="5083"/>
                </a:lnTo>
                <a:lnTo>
                  <a:pt x="0" y="4025"/>
                </a:lnTo>
                <a:close/>
              </a:path>
              <a:path w="669925" h="603885">
                <a:moveTo>
                  <a:pt x="621245" y="0"/>
                </a:moveTo>
                <a:lnTo>
                  <a:pt x="567707" y="4329"/>
                </a:lnTo>
                <a:lnTo>
                  <a:pt x="513549" y="5638"/>
                </a:lnTo>
                <a:lnTo>
                  <a:pt x="141452" y="6438"/>
                </a:lnTo>
                <a:lnTo>
                  <a:pt x="627684" y="6438"/>
                </a:lnTo>
                <a:lnTo>
                  <a:pt x="621245" y="0"/>
                </a:lnTo>
                <a:close/>
              </a:path>
            </a:pathLst>
          </a:custGeom>
          <a:solidFill>
            <a:srgbClr val="D57DAE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49" name="object 49"/>
          <p:cNvSpPr/>
          <p:nvPr/>
        </p:nvSpPr>
        <p:spPr>
          <a:xfrm>
            <a:off x="5999060" y="2889743"/>
            <a:ext cx="468078" cy="476987"/>
          </a:xfrm>
          <a:custGeom>
            <a:avLst/>
            <a:gdLst/>
            <a:ahLst/>
            <a:cxnLst/>
            <a:rect l="l" t="t" r="r" b="b"/>
            <a:pathLst>
              <a:path w="800734" h="815975">
                <a:moveTo>
                  <a:pt x="738073" y="0"/>
                </a:moveTo>
                <a:lnTo>
                  <a:pt x="712452" y="1248"/>
                </a:lnTo>
                <a:lnTo>
                  <a:pt x="677113" y="1889"/>
                </a:lnTo>
                <a:lnTo>
                  <a:pt x="640964" y="2125"/>
                </a:lnTo>
                <a:lnTo>
                  <a:pt x="115457" y="3371"/>
                </a:lnTo>
                <a:lnTo>
                  <a:pt x="59349" y="2777"/>
                </a:lnTo>
                <a:lnTo>
                  <a:pt x="0" y="1066"/>
                </a:lnTo>
                <a:lnTo>
                  <a:pt x="0" y="76606"/>
                </a:lnTo>
                <a:lnTo>
                  <a:pt x="52859" y="74117"/>
                </a:lnTo>
                <a:lnTo>
                  <a:pt x="98332" y="72839"/>
                </a:lnTo>
                <a:lnTo>
                  <a:pt x="141581" y="72368"/>
                </a:lnTo>
                <a:lnTo>
                  <a:pt x="618286" y="71221"/>
                </a:lnTo>
                <a:lnTo>
                  <a:pt x="605316" y="139226"/>
                </a:lnTo>
                <a:lnTo>
                  <a:pt x="589640" y="202471"/>
                </a:lnTo>
                <a:lnTo>
                  <a:pt x="571433" y="261144"/>
                </a:lnTo>
                <a:lnTo>
                  <a:pt x="550866" y="315435"/>
                </a:lnTo>
                <a:lnTo>
                  <a:pt x="528112" y="365530"/>
                </a:lnTo>
                <a:lnTo>
                  <a:pt x="503345" y="411618"/>
                </a:lnTo>
                <a:lnTo>
                  <a:pt x="476735" y="453887"/>
                </a:lnTo>
                <a:lnTo>
                  <a:pt x="448457" y="492524"/>
                </a:lnTo>
                <a:lnTo>
                  <a:pt x="418684" y="527719"/>
                </a:lnTo>
                <a:lnTo>
                  <a:pt x="387586" y="559659"/>
                </a:lnTo>
                <a:lnTo>
                  <a:pt x="355338" y="588531"/>
                </a:lnTo>
                <a:lnTo>
                  <a:pt x="322112" y="614525"/>
                </a:lnTo>
                <a:lnTo>
                  <a:pt x="288080" y="637828"/>
                </a:lnTo>
                <a:lnTo>
                  <a:pt x="253416" y="658628"/>
                </a:lnTo>
                <a:lnTo>
                  <a:pt x="218292" y="677113"/>
                </a:lnTo>
                <a:lnTo>
                  <a:pt x="182880" y="693472"/>
                </a:lnTo>
                <a:lnTo>
                  <a:pt x="147354" y="707892"/>
                </a:lnTo>
                <a:lnTo>
                  <a:pt x="76648" y="731669"/>
                </a:lnTo>
                <a:lnTo>
                  <a:pt x="7556" y="749947"/>
                </a:lnTo>
                <a:lnTo>
                  <a:pt x="45313" y="815771"/>
                </a:lnTo>
                <a:lnTo>
                  <a:pt x="112062" y="799865"/>
                </a:lnTo>
                <a:lnTo>
                  <a:pt x="183584" y="780035"/>
                </a:lnTo>
                <a:lnTo>
                  <a:pt x="220627" y="768138"/>
                </a:lnTo>
                <a:lnTo>
                  <a:pt x="258253" y="754648"/>
                </a:lnTo>
                <a:lnTo>
                  <a:pt x="296259" y="739361"/>
                </a:lnTo>
                <a:lnTo>
                  <a:pt x="334440" y="722072"/>
                </a:lnTo>
                <a:lnTo>
                  <a:pt x="372594" y="702577"/>
                </a:lnTo>
                <a:lnTo>
                  <a:pt x="410518" y="680673"/>
                </a:lnTo>
                <a:lnTo>
                  <a:pt x="448007" y="656154"/>
                </a:lnTo>
                <a:lnTo>
                  <a:pt x="484858" y="628817"/>
                </a:lnTo>
                <a:lnTo>
                  <a:pt x="520869" y="598458"/>
                </a:lnTo>
                <a:lnTo>
                  <a:pt x="555834" y="564873"/>
                </a:lnTo>
                <a:lnTo>
                  <a:pt x="589552" y="527857"/>
                </a:lnTo>
                <a:lnTo>
                  <a:pt x="621818" y="487206"/>
                </a:lnTo>
                <a:lnTo>
                  <a:pt x="652429" y="442717"/>
                </a:lnTo>
                <a:lnTo>
                  <a:pt x="681181" y="394184"/>
                </a:lnTo>
                <a:lnTo>
                  <a:pt x="707871" y="341405"/>
                </a:lnTo>
                <a:lnTo>
                  <a:pt x="732296" y="284174"/>
                </a:lnTo>
                <a:lnTo>
                  <a:pt x="754253" y="222288"/>
                </a:lnTo>
                <a:lnTo>
                  <a:pt x="778271" y="133940"/>
                </a:lnTo>
                <a:lnTo>
                  <a:pt x="800671" y="46393"/>
                </a:lnTo>
                <a:lnTo>
                  <a:pt x="738073" y="0"/>
                </a:lnTo>
                <a:close/>
              </a:path>
            </a:pathLst>
          </a:custGeom>
          <a:solidFill>
            <a:srgbClr val="D57DAE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50" name="object 50"/>
          <p:cNvSpPr/>
          <p:nvPr/>
        </p:nvSpPr>
        <p:spPr>
          <a:xfrm>
            <a:off x="6562378" y="2853791"/>
            <a:ext cx="442466" cy="523015"/>
          </a:xfrm>
          <a:custGeom>
            <a:avLst/>
            <a:gdLst/>
            <a:ahLst/>
            <a:cxnLst/>
            <a:rect l="l" t="t" r="r" b="b"/>
            <a:pathLst>
              <a:path w="756920" h="894714">
                <a:moveTo>
                  <a:pt x="1066" y="0"/>
                </a:moveTo>
                <a:lnTo>
                  <a:pt x="3965" y="92713"/>
                </a:lnTo>
                <a:lnTo>
                  <a:pt x="4318" y="125171"/>
                </a:lnTo>
                <a:lnTo>
                  <a:pt x="4318" y="719734"/>
                </a:lnTo>
                <a:lnTo>
                  <a:pt x="3948" y="739712"/>
                </a:lnTo>
                <a:lnTo>
                  <a:pt x="2973" y="760601"/>
                </a:lnTo>
                <a:lnTo>
                  <a:pt x="0" y="803897"/>
                </a:lnTo>
                <a:lnTo>
                  <a:pt x="91719" y="894537"/>
                </a:lnTo>
                <a:lnTo>
                  <a:pt x="130852" y="881913"/>
                </a:lnTo>
                <a:lnTo>
                  <a:pt x="247562" y="846134"/>
                </a:lnTo>
                <a:lnTo>
                  <a:pt x="284873" y="834110"/>
                </a:lnTo>
                <a:lnTo>
                  <a:pt x="329614" y="816261"/>
                </a:lnTo>
                <a:lnTo>
                  <a:pt x="373103" y="795907"/>
                </a:lnTo>
                <a:lnTo>
                  <a:pt x="415202" y="773073"/>
                </a:lnTo>
                <a:lnTo>
                  <a:pt x="455771" y="747785"/>
                </a:lnTo>
                <a:lnTo>
                  <a:pt x="494670" y="720070"/>
                </a:lnTo>
                <a:lnTo>
                  <a:pt x="531761" y="689953"/>
                </a:lnTo>
                <a:lnTo>
                  <a:pt x="566904" y="657460"/>
                </a:lnTo>
                <a:lnTo>
                  <a:pt x="599960" y="622617"/>
                </a:lnTo>
                <a:lnTo>
                  <a:pt x="642428" y="570945"/>
                </a:lnTo>
                <a:lnTo>
                  <a:pt x="676740" y="521102"/>
                </a:lnTo>
                <a:lnTo>
                  <a:pt x="704095" y="473837"/>
                </a:lnTo>
                <a:lnTo>
                  <a:pt x="725695" y="429899"/>
                </a:lnTo>
                <a:lnTo>
                  <a:pt x="742738" y="390038"/>
                </a:lnTo>
                <a:lnTo>
                  <a:pt x="756424" y="355003"/>
                </a:lnTo>
                <a:lnTo>
                  <a:pt x="693851" y="319405"/>
                </a:lnTo>
                <a:lnTo>
                  <a:pt x="685513" y="337071"/>
                </a:lnTo>
                <a:lnTo>
                  <a:pt x="674929" y="358215"/>
                </a:lnTo>
                <a:lnTo>
                  <a:pt x="645519" y="408851"/>
                </a:lnTo>
                <a:lnTo>
                  <a:pt x="602614" y="467137"/>
                </a:lnTo>
                <a:lnTo>
                  <a:pt x="575160" y="497845"/>
                </a:lnTo>
                <a:lnTo>
                  <a:pt x="543204" y="528900"/>
                </a:lnTo>
                <a:lnTo>
                  <a:pt x="506369" y="559781"/>
                </a:lnTo>
                <a:lnTo>
                  <a:pt x="464280" y="589965"/>
                </a:lnTo>
                <a:lnTo>
                  <a:pt x="416561" y="618931"/>
                </a:lnTo>
                <a:lnTo>
                  <a:pt x="362836" y="646157"/>
                </a:lnTo>
                <a:lnTo>
                  <a:pt x="302728" y="671122"/>
                </a:lnTo>
                <a:lnTo>
                  <a:pt x="235862" y="693302"/>
                </a:lnTo>
                <a:lnTo>
                  <a:pt x="161861" y="712177"/>
                </a:lnTo>
                <a:lnTo>
                  <a:pt x="161861" y="72301"/>
                </a:lnTo>
                <a:lnTo>
                  <a:pt x="164738" y="61502"/>
                </a:lnTo>
                <a:lnTo>
                  <a:pt x="167922" y="46664"/>
                </a:lnTo>
                <a:lnTo>
                  <a:pt x="170501" y="32233"/>
                </a:lnTo>
                <a:lnTo>
                  <a:pt x="171564" y="22656"/>
                </a:lnTo>
                <a:lnTo>
                  <a:pt x="170486" y="17755"/>
                </a:lnTo>
                <a:lnTo>
                  <a:pt x="166174" y="14165"/>
                </a:lnTo>
                <a:lnTo>
                  <a:pt x="157007" y="11582"/>
                </a:lnTo>
                <a:lnTo>
                  <a:pt x="141363" y="9702"/>
                </a:lnTo>
                <a:lnTo>
                  <a:pt x="1066" y="0"/>
                </a:lnTo>
                <a:close/>
              </a:path>
            </a:pathLst>
          </a:custGeom>
          <a:solidFill>
            <a:srgbClr val="D57DAE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51" name="object 51"/>
          <p:cNvSpPr/>
          <p:nvPr/>
        </p:nvSpPr>
        <p:spPr>
          <a:xfrm>
            <a:off x="7060120" y="2842436"/>
            <a:ext cx="520046" cy="542688"/>
          </a:xfrm>
          <a:custGeom>
            <a:avLst/>
            <a:gdLst/>
            <a:ahLst/>
            <a:cxnLst/>
            <a:rect l="l" t="t" r="r" b="b"/>
            <a:pathLst>
              <a:path w="889634" h="928370">
                <a:moveTo>
                  <a:pt x="834097" y="265442"/>
                </a:moveTo>
                <a:lnTo>
                  <a:pt x="803619" y="310812"/>
                </a:lnTo>
                <a:lnTo>
                  <a:pt x="772571" y="353554"/>
                </a:lnTo>
                <a:lnTo>
                  <a:pt x="740897" y="393739"/>
                </a:lnTo>
                <a:lnTo>
                  <a:pt x="708542" y="431441"/>
                </a:lnTo>
                <a:lnTo>
                  <a:pt x="675448" y="466732"/>
                </a:lnTo>
                <a:lnTo>
                  <a:pt x="641560" y="499685"/>
                </a:lnTo>
                <a:lnTo>
                  <a:pt x="606823" y="530373"/>
                </a:lnTo>
                <a:lnTo>
                  <a:pt x="571181" y="558869"/>
                </a:lnTo>
                <a:lnTo>
                  <a:pt x="534577" y="585245"/>
                </a:lnTo>
                <a:lnTo>
                  <a:pt x="496956" y="609573"/>
                </a:lnTo>
                <a:lnTo>
                  <a:pt x="458262" y="631928"/>
                </a:lnTo>
                <a:lnTo>
                  <a:pt x="418438" y="652381"/>
                </a:lnTo>
                <a:lnTo>
                  <a:pt x="377430" y="671005"/>
                </a:lnTo>
                <a:lnTo>
                  <a:pt x="335181" y="687873"/>
                </a:lnTo>
                <a:lnTo>
                  <a:pt x="291635" y="703058"/>
                </a:lnTo>
                <a:lnTo>
                  <a:pt x="246737" y="716632"/>
                </a:lnTo>
                <a:lnTo>
                  <a:pt x="200430" y="728668"/>
                </a:lnTo>
                <a:lnTo>
                  <a:pt x="152659" y="739239"/>
                </a:lnTo>
                <a:lnTo>
                  <a:pt x="103367" y="748418"/>
                </a:lnTo>
                <a:lnTo>
                  <a:pt x="52499" y="756277"/>
                </a:lnTo>
                <a:lnTo>
                  <a:pt x="0" y="762889"/>
                </a:lnTo>
                <a:lnTo>
                  <a:pt x="72288" y="927989"/>
                </a:lnTo>
                <a:lnTo>
                  <a:pt x="277317" y="864323"/>
                </a:lnTo>
                <a:lnTo>
                  <a:pt x="324660" y="846631"/>
                </a:lnTo>
                <a:lnTo>
                  <a:pt x="370985" y="826682"/>
                </a:lnTo>
                <a:lnTo>
                  <a:pt x="416227" y="804540"/>
                </a:lnTo>
                <a:lnTo>
                  <a:pt x="460325" y="780266"/>
                </a:lnTo>
                <a:lnTo>
                  <a:pt x="503215" y="753923"/>
                </a:lnTo>
                <a:lnTo>
                  <a:pt x="544836" y="725572"/>
                </a:lnTo>
                <a:lnTo>
                  <a:pt x="585124" y="695275"/>
                </a:lnTo>
                <a:lnTo>
                  <a:pt x="624018" y="663095"/>
                </a:lnTo>
                <a:lnTo>
                  <a:pt x="661454" y="629094"/>
                </a:lnTo>
                <a:lnTo>
                  <a:pt x="706643" y="582877"/>
                </a:lnTo>
                <a:lnTo>
                  <a:pt x="746193" y="536951"/>
                </a:lnTo>
                <a:lnTo>
                  <a:pt x="780532" y="492010"/>
                </a:lnTo>
                <a:lnTo>
                  <a:pt x="810091" y="448751"/>
                </a:lnTo>
                <a:lnTo>
                  <a:pt x="835301" y="407869"/>
                </a:lnTo>
                <a:lnTo>
                  <a:pt x="856592" y="370062"/>
                </a:lnTo>
                <a:lnTo>
                  <a:pt x="874395" y="336023"/>
                </a:lnTo>
                <a:lnTo>
                  <a:pt x="889139" y="306451"/>
                </a:lnTo>
                <a:lnTo>
                  <a:pt x="834097" y="265442"/>
                </a:lnTo>
                <a:close/>
              </a:path>
              <a:path w="889634" h="928370">
                <a:moveTo>
                  <a:pt x="84150" y="0"/>
                </a:moveTo>
                <a:lnTo>
                  <a:pt x="50711" y="58267"/>
                </a:lnTo>
                <a:lnTo>
                  <a:pt x="108231" y="88260"/>
                </a:lnTo>
                <a:lnTo>
                  <a:pt x="158268" y="119570"/>
                </a:lnTo>
                <a:lnTo>
                  <a:pt x="201529" y="151588"/>
                </a:lnTo>
                <a:lnTo>
                  <a:pt x="238721" y="183708"/>
                </a:lnTo>
                <a:lnTo>
                  <a:pt x="270554" y="215322"/>
                </a:lnTo>
                <a:lnTo>
                  <a:pt x="297734" y="245823"/>
                </a:lnTo>
                <a:lnTo>
                  <a:pt x="340969" y="301053"/>
                </a:lnTo>
                <a:lnTo>
                  <a:pt x="456425" y="173723"/>
                </a:lnTo>
                <a:lnTo>
                  <a:pt x="413433" y="142625"/>
                </a:lnTo>
                <a:lnTo>
                  <a:pt x="370643" y="114714"/>
                </a:lnTo>
                <a:lnTo>
                  <a:pt x="327448" y="89736"/>
                </a:lnTo>
                <a:lnTo>
                  <a:pt x="283241" y="67440"/>
                </a:lnTo>
                <a:lnTo>
                  <a:pt x="237415" y="47571"/>
                </a:lnTo>
                <a:lnTo>
                  <a:pt x="189363" y="29876"/>
                </a:lnTo>
                <a:lnTo>
                  <a:pt x="138477" y="14104"/>
                </a:lnTo>
                <a:lnTo>
                  <a:pt x="84150" y="0"/>
                </a:lnTo>
                <a:close/>
              </a:path>
            </a:pathLst>
          </a:custGeom>
          <a:solidFill>
            <a:srgbClr val="D57DAE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52" name="object 52"/>
          <p:cNvSpPr/>
          <p:nvPr/>
        </p:nvSpPr>
        <p:spPr>
          <a:xfrm>
            <a:off x="7629123" y="2833601"/>
            <a:ext cx="535636" cy="556052"/>
          </a:xfrm>
          <a:custGeom>
            <a:avLst/>
            <a:gdLst/>
            <a:ahLst/>
            <a:cxnLst/>
            <a:rect l="l" t="t" r="r" b="b"/>
            <a:pathLst>
              <a:path w="916305" h="951229">
                <a:moveTo>
                  <a:pt x="732688" y="0"/>
                </a:moveTo>
                <a:lnTo>
                  <a:pt x="671635" y="24625"/>
                </a:lnTo>
                <a:lnTo>
                  <a:pt x="635096" y="37160"/>
                </a:lnTo>
                <a:lnTo>
                  <a:pt x="594715" y="49566"/>
                </a:lnTo>
                <a:lnTo>
                  <a:pt x="550614" y="61632"/>
                </a:lnTo>
                <a:lnTo>
                  <a:pt x="502917" y="73150"/>
                </a:lnTo>
                <a:lnTo>
                  <a:pt x="451749" y="83910"/>
                </a:lnTo>
                <a:lnTo>
                  <a:pt x="397233" y="93704"/>
                </a:lnTo>
                <a:lnTo>
                  <a:pt x="339492" y="102322"/>
                </a:lnTo>
                <a:lnTo>
                  <a:pt x="278652" y="109555"/>
                </a:lnTo>
                <a:lnTo>
                  <a:pt x="214834" y="115194"/>
                </a:lnTo>
                <a:lnTo>
                  <a:pt x="148164" y="119029"/>
                </a:lnTo>
                <a:lnTo>
                  <a:pt x="78765" y="120853"/>
                </a:lnTo>
                <a:lnTo>
                  <a:pt x="105740" y="195313"/>
                </a:lnTo>
                <a:lnTo>
                  <a:pt x="148867" y="194178"/>
                </a:lnTo>
                <a:lnTo>
                  <a:pt x="191428" y="192714"/>
                </a:lnTo>
                <a:lnTo>
                  <a:pt x="235907" y="190592"/>
                </a:lnTo>
                <a:lnTo>
                  <a:pt x="284792" y="187480"/>
                </a:lnTo>
                <a:lnTo>
                  <a:pt x="340569" y="183051"/>
                </a:lnTo>
                <a:lnTo>
                  <a:pt x="405726" y="176974"/>
                </a:lnTo>
                <a:lnTo>
                  <a:pt x="405726" y="372275"/>
                </a:lnTo>
                <a:lnTo>
                  <a:pt x="161861" y="372275"/>
                </a:lnTo>
                <a:lnTo>
                  <a:pt x="106216" y="372072"/>
                </a:lnTo>
                <a:lnTo>
                  <a:pt x="63119" y="371467"/>
                </a:lnTo>
                <a:lnTo>
                  <a:pt x="28927" y="370458"/>
                </a:lnTo>
                <a:lnTo>
                  <a:pt x="0" y="369049"/>
                </a:lnTo>
                <a:lnTo>
                  <a:pt x="0" y="444576"/>
                </a:lnTo>
                <a:lnTo>
                  <a:pt x="49624" y="442703"/>
                </a:lnTo>
                <a:lnTo>
                  <a:pt x="97521" y="441742"/>
                </a:lnTo>
                <a:lnTo>
                  <a:pt x="137929" y="441388"/>
                </a:lnTo>
                <a:lnTo>
                  <a:pt x="405726" y="441337"/>
                </a:lnTo>
                <a:lnTo>
                  <a:pt x="403635" y="508873"/>
                </a:lnTo>
                <a:lnTo>
                  <a:pt x="397003" y="569317"/>
                </a:lnTo>
                <a:lnTo>
                  <a:pt x="386040" y="623090"/>
                </a:lnTo>
                <a:lnTo>
                  <a:pt x="370953" y="670608"/>
                </a:lnTo>
                <a:lnTo>
                  <a:pt x="351954" y="712291"/>
                </a:lnTo>
                <a:lnTo>
                  <a:pt x="329250" y="748558"/>
                </a:lnTo>
                <a:lnTo>
                  <a:pt x="303051" y="779826"/>
                </a:lnTo>
                <a:lnTo>
                  <a:pt x="273566" y="806514"/>
                </a:lnTo>
                <a:lnTo>
                  <a:pt x="241004" y="829042"/>
                </a:lnTo>
                <a:lnTo>
                  <a:pt x="205575" y="847827"/>
                </a:lnTo>
                <a:lnTo>
                  <a:pt x="167488" y="863288"/>
                </a:lnTo>
                <a:lnTo>
                  <a:pt x="126952" y="875844"/>
                </a:lnTo>
                <a:lnTo>
                  <a:pt x="84175" y="885913"/>
                </a:lnTo>
                <a:lnTo>
                  <a:pt x="115455" y="950658"/>
                </a:lnTo>
                <a:lnTo>
                  <a:pt x="156073" y="943041"/>
                </a:lnTo>
                <a:lnTo>
                  <a:pt x="200259" y="933211"/>
                </a:lnTo>
                <a:lnTo>
                  <a:pt x="246824" y="920067"/>
                </a:lnTo>
                <a:lnTo>
                  <a:pt x="294578" y="902509"/>
                </a:lnTo>
                <a:lnTo>
                  <a:pt x="342332" y="879438"/>
                </a:lnTo>
                <a:lnTo>
                  <a:pt x="388898" y="849753"/>
                </a:lnTo>
                <a:lnTo>
                  <a:pt x="433087" y="812353"/>
                </a:lnTo>
                <a:lnTo>
                  <a:pt x="473710" y="766140"/>
                </a:lnTo>
                <a:lnTo>
                  <a:pt x="504563" y="718984"/>
                </a:lnTo>
                <a:lnTo>
                  <a:pt x="527639" y="670602"/>
                </a:lnTo>
                <a:lnTo>
                  <a:pt x="544147" y="621881"/>
                </a:lnTo>
                <a:lnTo>
                  <a:pt x="555296" y="573708"/>
                </a:lnTo>
                <a:lnTo>
                  <a:pt x="562293" y="526969"/>
                </a:lnTo>
                <a:lnTo>
                  <a:pt x="566347" y="482550"/>
                </a:lnTo>
                <a:lnTo>
                  <a:pt x="568667" y="441337"/>
                </a:lnTo>
                <a:lnTo>
                  <a:pt x="735914" y="441337"/>
                </a:lnTo>
                <a:lnTo>
                  <a:pt x="778636" y="441540"/>
                </a:lnTo>
                <a:lnTo>
                  <a:pt x="826015" y="442147"/>
                </a:lnTo>
                <a:lnTo>
                  <a:pt x="873397" y="443159"/>
                </a:lnTo>
                <a:lnTo>
                  <a:pt x="916127" y="444576"/>
                </a:lnTo>
                <a:lnTo>
                  <a:pt x="916127" y="369049"/>
                </a:lnTo>
                <a:lnTo>
                  <a:pt x="885191" y="370458"/>
                </a:lnTo>
                <a:lnTo>
                  <a:pt x="847472" y="371467"/>
                </a:lnTo>
                <a:lnTo>
                  <a:pt x="798221" y="372072"/>
                </a:lnTo>
                <a:lnTo>
                  <a:pt x="732688" y="372275"/>
                </a:lnTo>
                <a:lnTo>
                  <a:pt x="569747" y="372275"/>
                </a:lnTo>
                <a:lnTo>
                  <a:pt x="569747" y="158622"/>
                </a:lnTo>
                <a:lnTo>
                  <a:pt x="626025" y="150297"/>
                </a:lnTo>
                <a:lnTo>
                  <a:pt x="672796" y="142171"/>
                </a:lnTo>
                <a:lnTo>
                  <a:pt x="718760" y="132828"/>
                </a:lnTo>
                <a:lnTo>
                  <a:pt x="772617" y="120853"/>
                </a:lnTo>
                <a:lnTo>
                  <a:pt x="779692" y="120050"/>
                </a:lnTo>
                <a:lnTo>
                  <a:pt x="801138" y="118431"/>
                </a:lnTo>
                <a:lnTo>
                  <a:pt x="808228" y="117614"/>
                </a:lnTo>
                <a:lnTo>
                  <a:pt x="810374" y="117614"/>
                </a:lnTo>
                <a:lnTo>
                  <a:pt x="813612" y="116547"/>
                </a:lnTo>
                <a:lnTo>
                  <a:pt x="813612" y="106832"/>
                </a:lnTo>
                <a:lnTo>
                  <a:pt x="806056" y="97116"/>
                </a:lnTo>
                <a:lnTo>
                  <a:pt x="801751" y="90639"/>
                </a:lnTo>
                <a:lnTo>
                  <a:pt x="732688" y="0"/>
                </a:lnTo>
                <a:close/>
              </a:path>
            </a:pathLst>
          </a:custGeom>
          <a:solidFill>
            <a:srgbClr val="D57DAE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53" name="object 53"/>
          <p:cNvSpPr/>
          <p:nvPr/>
        </p:nvSpPr>
        <p:spPr>
          <a:xfrm>
            <a:off x="8220186" y="2805851"/>
            <a:ext cx="560135" cy="576839"/>
          </a:xfrm>
          <a:custGeom>
            <a:avLst/>
            <a:gdLst/>
            <a:ahLst/>
            <a:cxnLst/>
            <a:rect l="l" t="t" r="r" b="b"/>
            <a:pathLst>
              <a:path w="958215" h="986789">
                <a:moveTo>
                  <a:pt x="254647" y="870800"/>
                </a:moveTo>
                <a:lnTo>
                  <a:pt x="233083" y="939863"/>
                </a:lnTo>
                <a:lnTo>
                  <a:pt x="306944" y="964864"/>
                </a:lnTo>
                <a:lnTo>
                  <a:pt x="367555" y="978844"/>
                </a:lnTo>
                <a:lnTo>
                  <a:pt x="413800" y="984935"/>
                </a:lnTo>
                <a:lnTo>
                  <a:pt x="444563" y="986269"/>
                </a:lnTo>
                <a:lnTo>
                  <a:pt x="495965" y="978242"/>
                </a:lnTo>
                <a:lnTo>
                  <a:pt x="531175" y="953623"/>
                </a:lnTo>
                <a:lnTo>
                  <a:pt x="551410" y="911602"/>
                </a:lnTo>
                <a:lnTo>
                  <a:pt x="553013" y="896696"/>
                </a:lnTo>
                <a:lnTo>
                  <a:pt x="355015" y="896696"/>
                </a:lnTo>
                <a:lnTo>
                  <a:pt x="329162" y="894319"/>
                </a:lnTo>
                <a:lnTo>
                  <a:pt x="302807" y="888201"/>
                </a:lnTo>
                <a:lnTo>
                  <a:pt x="277465" y="879856"/>
                </a:lnTo>
                <a:lnTo>
                  <a:pt x="254647" y="870800"/>
                </a:lnTo>
                <a:close/>
              </a:path>
              <a:path w="958215" h="986789">
                <a:moveTo>
                  <a:pt x="240639" y="456437"/>
                </a:moveTo>
                <a:lnTo>
                  <a:pt x="224412" y="493828"/>
                </a:lnTo>
                <a:lnTo>
                  <a:pt x="205922" y="532395"/>
                </a:lnTo>
                <a:lnTo>
                  <a:pt x="184321" y="572201"/>
                </a:lnTo>
                <a:lnTo>
                  <a:pt x="158762" y="613309"/>
                </a:lnTo>
                <a:lnTo>
                  <a:pt x="128398" y="655783"/>
                </a:lnTo>
                <a:lnTo>
                  <a:pt x="92381" y="699684"/>
                </a:lnTo>
                <a:lnTo>
                  <a:pt x="49864" y="745076"/>
                </a:lnTo>
                <a:lnTo>
                  <a:pt x="0" y="792022"/>
                </a:lnTo>
                <a:lnTo>
                  <a:pt x="125183" y="901014"/>
                </a:lnTo>
                <a:lnTo>
                  <a:pt x="163160" y="842323"/>
                </a:lnTo>
                <a:lnTo>
                  <a:pt x="195442" y="785917"/>
                </a:lnTo>
                <a:lnTo>
                  <a:pt x="222573" y="732158"/>
                </a:lnTo>
                <a:lnTo>
                  <a:pt x="245095" y="681411"/>
                </a:lnTo>
                <a:lnTo>
                  <a:pt x="263549" y="634039"/>
                </a:lnTo>
                <a:lnTo>
                  <a:pt x="278479" y="590407"/>
                </a:lnTo>
                <a:lnTo>
                  <a:pt x="290426" y="550877"/>
                </a:lnTo>
                <a:lnTo>
                  <a:pt x="307543" y="485584"/>
                </a:lnTo>
                <a:lnTo>
                  <a:pt x="240639" y="456437"/>
                </a:lnTo>
                <a:close/>
              </a:path>
              <a:path w="958215" h="986789">
                <a:moveTo>
                  <a:pt x="557885" y="355003"/>
                </a:moveTo>
                <a:lnTo>
                  <a:pt x="400329" y="355003"/>
                </a:lnTo>
                <a:lnTo>
                  <a:pt x="400329" y="847051"/>
                </a:lnTo>
                <a:lnTo>
                  <a:pt x="397953" y="870292"/>
                </a:lnTo>
                <a:lnTo>
                  <a:pt x="390217" y="885637"/>
                </a:lnTo>
                <a:lnTo>
                  <a:pt x="376208" y="894100"/>
                </a:lnTo>
                <a:lnTo>
                  <a:pt x="355015" y="896696"/>
                </a:lnTo>
                <a:lnTo>
                  <a:pt x="553013" y="896696"/>
                </a:lnTo>
                <a:lnTo>
                  <a:pt x="557885" y="851369"/>
                </a:lnTo>
                <a:lnTo>
                  <a:pt x="557885" y="355003"/>
                </a:lnTo>
                <a:close/>
              </a:path>
              <a:path w="958215" h="986789">
                <a:moveTo>
                  <a:pt x="694931" y="444576"/>
                </a:moveTo>
                <a:lnTo>
                  <a:pt x="632333" y="485584"/>
                </a:lnTo>
                <a:lnTo>
                  <a:pt x="656976" y="525461"/>
                </a:lnTo>
                <a:lnTo>
                  <a:pt x="680481" y="567800"/>
                </a:lnTo>
                <a:lnTo>
                  <a:pt x="702752" y="612103"/>
                </a:lnTo>
                <a:lnTo>
                  <a:pt x="723689" y="657872"/>
                </a:lnTo>
                <a:lnTo>
                  <a:pt x="743197" y="704611"/>
                </a:lnTo>
                <a:lnTo>
                  <a:pt x="761176" y="751821"/>
                </a:lnTo>
                <a:lnTo>
                  <a:pt x="777531" y="799006"/>
                </a:lnTo>
                <a:lnTo>
                  <a:pt x="792164" y="845669"/>
                </a:lnTo>
                <a:lnTo>
                  <a:pt x="804976" y="891311"/>
                </a:lnTo>
                <a:lnTo>
                  <a:pt x="947420" y="790943"/>
                </a:lnTo>
                <a:lnTo>
                  <a:pt x="905763" y="723528"/>
                </a:lnTo>
                <a:lnTo>
                  <a:pt x="867295" y="664750"/>
                </a:lnTo>
                <a:lnTo>
                  <a:pt x="831863" y="613734"/>
                </a:lnTo>
                <a:lnTo>
                  <a:pt x="799315" y="569610"/>
                </a:lnTo>
                <a:lnTo>
                  <a:pt x="769500" y="531505"/>
                </a:lnTo>
                <a:lnTo>
                  <a:pt x="742265" y="498546"/>
                </a:lnTo>
                <a:lnTo>
                  <a:pt x="717460" y="469860"/>
                </a:lnTo>
                <a:lnTo>
                  <a:pt x="694931" y="444576"/>
                </a:lnTo>
                <a:close/>
              </a:path>
              <a:path w="958215" h="986789">
                <a:moveTo>
                  <a:pt x="51790" y="282701"/>
                </a:moveTo>
                <a:lnTo>
                  <a:pt x="51790" y="358241"/>
                </a:lnTo>
                <a:lnTo>
                  <a:pt x="84738" y="356830"/>
                </a:lnTo>
                <a:lnTo>
                  <a:pt x="121934" y="355817"/>
                </a:lnTo>
                <a:lnTo>
                  <a:pt x="902106" y="355003"/>
                </a:lnTo>
                <a:lnTo>
                  <a:pt x="902106" y="285940"/>
                </a:lnTo>
                <a:lnTo>
                  <a:pt x="227672" y="285940"/>
                </a:lnTo>
                <a:lnTo>
                  <a:pt x="129216" y="285135"/>
                </a:lnTo>
                <a:lnTo>
                  <a:pt x="88680" y="284124"/>
                </a:lnTo>
                <a:lnTo>
                  <a:pt x="51790" y="282701"/>
                </a:lnTo>
                <a:close/>
              </a:path>
              <a:path w="958215" h="986789">
                <a:moveTo>
                  <a:pt x="902106" y="355003"/>
                </a:moveTo>
                <a:lnTo>
                  <a:pt x="717575" y="355003"/>
                </a:lnTo>
                <a:lnTo>
                  <a:pt x="790819" y="355407"/>
                </a:lnTo>
                <a:lnTo>
                  <a:pt x="843676" y="356369"/>
                </a:lnTo>
                <a:lnTo>
                  <a:pt x="902106" y="358241"/>
                </a:lnTo>
                <a:lnTo>
                  <a:pt x="902106" y="355003"/>
                </a:lnTo>
                <a:close/>
              </a:path>
              <a:path w="958215" h="986789">
                <a:moveTo>
                  <a:pt x="399249" y="77685"/>
                </a:moveTo>
                <a:lnTo>
                  <a:pt x="399415" y="94957"/>
                </a:lnTo>
                <a:lnTo>
                  <a:pt x="399837" y="123479"/>
                </a:lnTo>
                <a:lnTo>
                  <a:pt x="400160" y="149460"/>
                </a:lnTo>
                <a:lnTo>
                  <a:pt x="400257" y="168870"/>
                </a:lnTo>
                <a:lnTo>
                  <a:pt x="400329" y="285940"/>
                </a:lnTo>
                <a:lnTo>
                  <a:pt x="557885" y="285940"/>
                </a:lnTo>
                <a:lnTo>
                  <a:pt x="557885" y="130555"/>
                </a:lnTo>
                <a:lnTo>
                  <a:pt x="559062" y="123479"/>
                </a:lnTo>
                <a:lnTo>
                  <a:pt x="564239" y="102034"/>
                </a:lnTo>
                <a:lnTo>
                  <a:pt x="565416" y="94957"/>
                </a:lnTo>
                <a:lnTo>
                  <a:pt x="562062" y="90403"/>
                </a:lnTo>
                <a:lnTo>
                  <a:pt x="553954" y="87671"/>
                </a:lnTo>
                <a:lnTo>
                  <a:pt x="544028" y="86153"/>
                </a:lnTo>
                <a:lnTo>
                  <a:pt x="535216" y="85242"/>
                </a:lnTo>
                <a:lnTo>
                  <a:pt x="399249" y="77685"/>
                </a:lnTo>
                <a:close/>
              </a:path>
              <a:path w="958215" h="986789">
                <a:moveTo>
                  <a:pt x="902106" y="282701"/>
                </a:moveTo>
                <a:lnTo>
                  <a:pt x="840133" y="284574"/>
                </a:lnTo>
                <a:lnTo>
                  <a:pt x="786768" y="285535"/>
                </a:lnTo>
                <a:lnTo>
                  <a:pt x="714349" y="285940"/>
                </a:lnTo>
                <a:lnTo>
                  <a:pt x="902106" y="285940"/>
                </a:lnTo>
                <a:lnTo>
                  <a:pt x="902106" y="282701"/>
                </a:lnTo>
                <a:close/>
              </a:path>
              <a:path w="958215" h="986789">
                <a:moveTo>
                  <a:pt x="733767" y="57188"/>
                </a:moveTo>
                <a:lnTo>
                  <a:pt x="685203" y="96024"/>
                </a:lnTo>
                <a:lnTo>
                  <a:pt x="722176" y="131942"/>
                </a:lnTo>
                <a:lnTo>
                  <a:pt x="754397" y="168870"/>
                </a:lnTo>
                <a:lnTo>
                  <a:pt x="780348" y="202557"/>
                </a:lnTo>
                <a:lnTo>
                  <a:pt x="798512" y="228752"/>
                </a:lnTo>
                <a:lnTo>
                  <a:pt x="862177" y="174815"/>
                </a:lnTo>
                <a:lnTo>
                  <a:pt x="832396" y="142468"/>
                </a:lnTo>
                <a:lnTo>
                  <a:pt x="801206" y="111948"/>
                </a:lnTo>
                <a:lnTo>
                  <a:pt x="768399" y="83455"/>
                </a:lnTo>
                <a:lnTo>
                  <a:pt x="733767" y="57188"/>
                </a:lnTo>
                <a:close/>
              </a:path>
              <a:path w="958215" h="986789">
                <a:moveTo>
                  <a:pt x="836282" y="0"/>
                </a:moveTo>
                <a:lnTo>
                  <a:pt x="787717" y="38836"/>
                </a:lnTo>
                <a:lnTo>
                  <a:pt x="824251" y="72964"/>
                </a:lnTo>
                <a:lnTo>
                  <a:pt x="855021" y="107091"/>
                </a:lnTo>
                <a:lnTo>
                  <a:pt x="878303" y="135957"/>
                </a:lnTo>
                <a:lnTo>
                  <a:pt x="892378" y="154304"/>
                </a:lnTo>
                <a:lnTo>
                  <a:pt x="958215" y="102514"/>
                </a:lnTo>
                <a:lnTo>
                  <a:pt x="920950" y="66006"/>
                </a:lnTo>
                <a:lnTo>
                  <a:pt x="885913" y="36279"/>
                </a:lnTo>
                <a:lnTo>
                  <a:pt x="856545" y="14040"/>
                </a:lnTo>
                <a:lnTo>
                  <a:pt x="836282" y="0"/>
                </a:lnTo>
                <a:close/>
              </a:path>
            </a:pathLst>
          </a:custGeom>
          <a:solidFill>
            <a:srgbClr val="D57DAE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54" name="object 54"/>
          <p:cNvSpPr/>
          <p:nvPr/>
        </p:nvSpPr>
        <p:spPr>
          <a:xfrm>
            <a:off x="8862999" y="2853791"/>
            <a:ext cx="442466" cy="523015"/>
          </a:xfrm>
          <a:custGeom>
            <a:avLst/>
            <a:gdLst/>
            <a:ahLst/>
            <a:cxnLst/>
            <a:rect l="l" t="t" r="r" b="b"/>
            <a:pathLst>
              <a:path w="756919" h="894714">
                <a:moveTo>
                  <a:pt x="1066" y="0"/>
                </a:moveTo>
                <a:lnTo>
                  <a:pt x="3961" y="92713"/>
                </a:lnTo>
                <a:lnTo>
                  <a:pt x="4317" y="125171"/>
                </a:lnTo>
                <a:lnTo>
                  <a:pt x="4317" y="719734"/>
                </a:lnTo>
                <a:lnTo>
                  <a:pt x="3945" y="739712"/>
                </a:lnTo>
                <a:lnTo>
                  <a:pt x="2963" y="760601"/>
                </a:lnTo>
                <a:lnTo>
                  <a:pt x="0" y="803897"/>
                </a:lnTo>
                <a:lnTo>
                  <a:pt x="91719" y="894537"/>
                </a:lnTo>
                <a:lnTo>
                  <a:pt x="130852" y="881913"/>
                </a:lnTo>
                <a:lnTo>
                  <a:pt x="247562" y="846134"/>
                </a:lnTo>
                <a:lnTo>
                  <a:pt x="284873" y="834110"/>
                </a:lnTo>
                <a:lnTo>
                  <a:pt x="329614" y="816261"/>
                </a:lnTo>
                <a:lnTo>
                  <a:pt x="373103" y="795907"/>
                </a:lnTo>
                <a:lnTo>
                  <a:pt x="415202" y="773073"/>
                </a:lnTo>
                <a:lnTo>
                  <a:pt x="455771" y="747785"/>
                </a:lnTo>
                <a:lnTo>
                  <a:pt x="494670" y="720070"/>
                </a:lnTo>
                <a:lnTo>
                  <a:pt x="531761" y="689953"/>
                </a:lnTo>
                <a:lnTo>
                  <a:pt x="566904" y="657460"/>
                </a:lnTo>
                <a:lnTo>
                  <a:pt x="599960" y="622617"/>
                </a:lnTo>
                <a:lnTo>
                  <a:pt x="642428" y="570945"/>
                </a:lnTo>
                <a:lnTo>
                  <a:pt x="676740" y="521102"/>
                </a:lnTo>
                <a:lnTo>
                  <a:pt x="704095" y="473837"/>
                </a:lnTo>
                <a:lnTo>
                  <a:pt x="725695" y="429899"/>
                </a:lnTo>
                <a:lnTo>
                  <a:pt x="742738" y="390038"/>
                </a:lnTo>
                <a:lnTo>
                  <a:pt x="756424" y="355003"/>
                </a:lnTo>
                <a:lnTo>
                  <a:pt x="693851" y="319405"/>
                </a:lnTo>
                <a:lnTo>
                  <a:pt x="685513" y="337071"/>
                </a:lnTo>
                <a:lnTo>
                  <a:pt x="674929" y="358215"/>
                </a:lnTo>
                <a:lnTo>
                  <a:pt x="645519" y="408851"/>
                </a:lnTo>
                <a:lnTo>
                  <a:pt x="602614" y="467137"/>
                </a:lnTo>
                <a:lnTo>
                  <a:pt x="575160" y="497845"/>
                </a:lnTo>
                <a:lnTo>
                  <a:pt x="543204" y="528900"/>
                </a:lnTo>
                <a:lnTo>
                  <a:pt x="506369" y="559781"/>
                </a:lnTo>
                <a:lnTo>
                  <a:pt x="464280" y="589965"/>
                </a:lnTo>
                <a:lnTo>
                  <a:pt x="416561" y="618931"/>
                </a:lnTo>
                <a:lnTo>
                  <a:pt x="362836" y="646157"/>
                </a:lnTo>
                <a:lnTo>
                  <a:pt x="302728" y="671122"/>
                </a:lnTo>
                <a:lnTo>
                  <a:pt x="235862" y="693302"/>
                </a:lnTo>
                <a:lnTo>
                  <a:pt x="161861" y="712177"/>
                </a:lnTo>
                <a:lnTo>
                  <a:pt x="161861" y="72301"/>
                </a:lnTo>
                <a:lnTo>
                  <a:pt x="164738" y="61502"/>
                </a:lnTo>
                <a:lnTo>
                  <a:pt x="167922" y="46664"/>
                </a:lnTo>
                <a:lnTo>
                  <a:pt x="170501" y="32233"/>
                </a:lnTo>
                <a:lnTo>
                  <a:pt x="171564" y="22656"/>
                </a:lnTo>
                <a:lnTo>
                  <a:pt x="170486" y="17755"/>
                </a:lnTo>
                <a:lnTo>
                  <a:pt x="166174" y="14165"/>
                </a:lnTo>
                <a:lnTo>
                  <a:pt x="157007" y="11582"/>
                </a:lnTo>
                <a:lnTo>
                  <a:pt x="141363" y="9702"/>
                </a:lnTo>
                <a:lnTo>
                  <a:pt x="1066" y="0"/>
                </a:lnTo>
                <a:close/>
              </a:path>
            </a:pathLst>
          </a:custGeom>
          <a:solidFill>
            <a:srgbClr val="D57DAE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55" name="object 55"/>
          <p:cNvSpPr/>
          <p:nvPr/>
        </p:nvSpPr>
        <p:spPr>
          <a:xfrm>
            <a:off x="9384681" y="2889738"/>
            <a:ext cx="466222" cy="466222"/>
          </a:xfrm>
          <a:custGeom>
            <a:avLst/>
            <a:gdLst/>
            <a:ahLst/>
            <a:cxnLst/>
            <a:rect l="l" t="t" r="r" b="b"/>
            <a:pathLst>
              <a:path w="797559" h="797560">
                <a:moveTo>
                  <a:pt x="796529" y="751027"/>
                </a:moveTo>
                <a:lnTo>
                  <a:pt x="636663" y="751027"/>
                </a:lnTo>
                <a:lnTo>
                  <a:pt x="636495" y="762232"/>
                </a:lnTo>
                <a:lnTo>
                  <a:pt x="635741" y="786995"/>
                </a:lnTo>
                <a:lnTo>
                  <a:pt x="635584" y="797432"/>
                </a:lnTo>
                <a:lnTo>
                  <a:pt x="797420" y="797432"/>
                </a:lnTo>
                <a:lnTo>
                  <a:pt x="796634" y="758337"/>
                </a:lnTo>
                <a:lnTo>
                  <a:pt x="796529" y="751027"/>
                </a:lnTo>
                <a:close/>
              </a:path>
              <a:path w="797559" h="797560">
                <a:moveTo>
                  <a:pt x="0" y="0"/>
                </a:moveTo>
                <a:lnTo>
                  <a:pt x="1248" y="42681"/>
                </a:lnTo>
                <a:lnTo>
                  <a:pt x="1889" y="78378"/>
                </a:lnTo>
                <a:lnTo>
                  <a:pt x="2125" y="109397"/>
                </a:lnTo>
                <a:lnTo>
                  <a:pt x="2150" y="606450"/>
                </a:lnTo>
                <a:lnTo>
                  <a:pt x="1973" y="649620"/>
                </a:lnTo>
                <a:lnTo>
                  <a:pt x="1484" y="702344"/>
                </a:lnTo>
                <a:lnTo>
                  <a:pt x="833" y="751027"/>
                </a:lnTo>
                <a:lnTo>
                  <a:pt x="0" y="796353"/>
                </a:lnTo>
                <a:lnTo>
                  <a:pt x="160794" y="796353"/>
                </a:lnTo>
                <a:lnTo>
                  <a:pt x="160603" y="786242"/>
                </a:lnTo>
                <a:lnTo>
                  <a:pt x="159844" y="758337"/>
                </a:lnTo>
                <a:lnTo>
                  <a:pt x="159702" y="751027"/>
                </a:lnTo>
                <a:lnTo>
                  <a:pt x="796529" y="751027"/>
                </a:lnTo>
                <a:lnTo>
                  <a:pt x="795947" y="710437"/>
                </a:lnTo>
                <a:lnTo>
                  <a:pt x="795701" y="684136"/>
                </a:lnTo>
                <a:lnTo>
                  <a:pt x="158623" y="684136"/>
                </a:lnTo>
                <a:lnTo>
                  <a:pt x="158623" y="72301"/>
                </a:lnTo>
                <a:lnTo>
                  <a:pt x="796048" y="72301"/>
                </a:lnTo>
                <a:lnTo>
                  <a:pt x="796179" y="62676"/>
                </a:lnTo>
                <a:lnTo>
                  <a:pt x="797355" y="4318"/>
                </a:lnTo>
                <a:lnTo>
                  <a:pt x="202882" y="4318"/>
                </a:lnTo>
                <a:lnTo>
                  <a:pt x="152967" y="3948"/>
                </a:lnTo>
                <a:lnTo>
                  <a:pt x="0" y="0"/>
                </a:lnTo>
                <a:close/>
              </a:path>
              <a:path w="797559" h="797560">
                <a:moveTo>
                  <a:pt x="796048" y="72301"/>
                </a:moveTo>
                <a:lnTo>
                  <a:pt x="637743" y="72301"/>
                </a:lnTo>
                <a:lnTo>
                  <a:pt x="637743" y="684136"/>
                </a:lnTo>
                <a:lnTo>
                  <a:pt x="795701" y="684136"/>
                </a:lnTo>
                <a:lnTo>
                  <a:pt x="795459" y="658290"/>
                </a:lnTo>
                <a:lnTo>
                  <a:pt x="795274" y="606450"/>
                </a:lnTo>
                <a:lnTo>
                  <a:pt x="795341" y="138125"/>
                </a:lnTo>
                <a:lnTo>
                  <a:pt x="795542" y="109397"/>
                </a:lnTo>
                <a:lnTo>
                  <a:pt x="796048" y="72301"/>
                </a:lnTo>
                <a:close/>
              </a:path>
              <a:path w="797559" h="797560">
                <a:moveTo>
                  <a:pt x="797420" y="1079"/>
                </a:moveTo>
                <a:lnTo>
                  <a:pt x="769107" y="2501"/>
                </a:lnTo>
                <a:lnTo>
                  <a:pt x="736741" y="3513"/>
                </a:lnTo>
                <a:lnTo>
                  <a:pt x="691823" y="4117"/>
                </a:lnTo>
                <a:lnTo>
                  <a:pt x="625855" y="4318"/>
                </a:lnTo>
                <a:lnTo>
                  <a:pt x="797355" y="4318"/>
                </a:lnTo>
                <a:lnTo>
                  <a:pt x="797420" y="1079"/>
                </a:lnTo>
                <a:close/>
              </a:path>
            </a:pathLst>
          </a:custGeom>
          <a:solidFill>
            <a:srgbClr val="D57DAE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grpSp>
        <p:nvGrpSpPr>
          <p:cNvPr id="56" name="object 56"/>
          <p:cNvGrpSpPr/>
          <p:nvPr/>
        </p:nvGrpSpPr>
        <p:grpSpPr>
          <a:xfrm>
            <a:off x="900920" y="4772992"/>
            <a:ext cx="1789907" cy="173349"/>
            <a:chOff x="1538664" y="8165093"/>
            <a:chExt cx="3061970" cy="296545"/>
          </a:xfrm>
        </p:grpSpPr>
        <p:sp>
          <p:nvSpPr>
            <p:cNvPr id="57" name="object 57"/>
            <p:cNvSpPr/>
            <p:nvPr/>
          </p:nvSpPr>
          <p:spPr>
            <a:xfrm>
              <a:off x="1538664" y="8165093"/>
              <a:ext cx="3061970" cy="296545"/>
            </a:xfrm>
            <a:custGeom>
              <a:avLst/>
              <a:gdLst/>
              <a:ahLst/>
              <a:cxnLst/>
              <a:rect l="l" t="t" r="r" b="b"/>
              <a:pathLst>
                <a:path w="3061970" h="296545">
                  <a:moveTo>
                    <a:pt x="3061462" y="0"/>
                  </a:moveTo>
                  <a:lnTo>
                    <a:pt x="0" y="0"/>
                  </a:lnTo>
                  <a:lnTo>
                    <a:pt x="83578" y="148069"/>
                  </a:lnTo>
                  <a:lnTo>
                    <a:pt x="0" y="296125"/>
                  </a:lnTo>
                  <a:lnTo>
                    <a:pt x="3061462" y="296125"/>
                  </a:lnTo>
                  <a:lnTo>
                    <a:pt x="2991815" y="148069"/>
                  </a:lnTo>
                  <a:lnTo>
                    <a:pt x="3061462" y="0"/>
                  </a:lnTo>
                  <a:close/>
                </a:path>
              </a:pathLst>
            </a:custGeom>
            <a:solidFill>
              <a:srgbClr val="CAA55D"/>
            </a:solidFill>
          </p:spPr>
          <p:txBody>
            <a:bodyPr wrap="square" lIns="0" tIns="0" rIns="0" bIns="0" rtlCol="0"/>
            <a:lstStyle/>
            <a:p>
              <a:endParaRPr sz="615"/>
            </a:p>
          </p:txBody>
        </p:sp>
        <p:pic>
          <p:nvPicPr>
            <p:cNvPr id="58" name="object 58"/>
            <p:cNvPicPr/>
            <p:nvPr/>
          </p:nvPicPr>
          <p:blipFill>
            <a:blip r:embed="rId2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54708" y="8234786"/>
              <a:ext cx="2492753" cy="155867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2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14537" y="8240620"/>
              <a:ext cx="84861" cy="146164"/>
            </a:xfrm>
            <a:prstGeom prst="rect">
              <a:avLst/>
            </a:prstGeom>
          </p:spPr>
        </p:pic>
      </p:grpSp>
      <p:sp>
        <p:nvSpPr>
          <p:cNvPr id="60" name="object 60"/>
          <p:cNvSpPr/>
          <p:nvPr/>
        </p:nvSpPr>
        <p:spPr>
          <a:xfrm>
            <a:off x="4781160" y="6343145"/>
            <a:ext cx="456571" cy="456942"/>
          </a:xfrm>
          <a:custGeom>
            <a:avLst/>
            <a:gdLst/>
            <a:ahLst/>
            <a:cxnLst/>
            <a:rect l="l" t="t" r="r" b="b"/>
            <a:pathLst>
              <a:path w="781050" h="781684">
                <a:moveTo>
                  <a:pt x="23660" y="450875"/>
                </a:moveTo>
                <a:lnTo>
                  <a:pt x="0" y="450875"/>
                </a:lnTo>
                <a:lnTo>
                  <a:pt x="0" y="497865"/>
                </a:lnTo>
                <a:lnTo>
                  <a:pt x="23660" y="497865"/>
                </a:lnTo>
                <a:lnTo>
                  <a:pt x="23660" y="450875"/>
                </a:lnTo>
                <a:close/>
              </a:path>
              <a:path w="781050" h="781684">
                <a:moveTo>
                  <a:pt x="23672" y="189395"/>
                </a:moveTo>
                <a:lnTo>
                  <a:pt x="0" y="189395"/>
                </a:lnTo>
                <a:lnTo>
                  <a:pt x="0" y="201231"/>
                </a:lnTo>
                <a:lnTo>
                  <a:pt x="0" y="213067"/>
                </a:lnTo>
                <a:lnTo>
                  <a:pt x="23672" y="213067"/>
                </a:lnTo>
                <a:lnTo>
                  <a:pt x="23672" y="189395"/>
                </a:lnTo>
                <a:close/>
              </a:path>
              <a:path w="781050" h="781684">
                <a:moveTo>
                  <a:pt x="70993" y="450875"/>
                </a:moveTo>
                <a:lnTo>
                  <a:pt x="47332" y="450875"/>
                </a:lnTo>
                <a:lnTo>
                  <a:pt x="47332" y="497865"/>
                </a:lnTo>
                <a:lnTo>
                  <a:pt x="70993" y="497865"/>
                </a:lnTo>
                <a:lnTo>
                  <a:pt x="70993" y="450875"/>
                </a:lnTo>
                <a:close/>
              </a:path>
              <a:path w="781050" h="781684">
                <a:moveTo>
                  <a:pt x="94665" y="521995"/>
                </a:moveTo>
                <a:lnTo>
                  <a:pt x="23660" y="521995"/>
                </a:lnTo>
                <a:lnTo>
                  <a:pt x="23660" y="568985"/>
                </a:lnTo>
                <a:lnTo>
                  <a:pt x="70993" y="568985"/>
                </a:lnTo>
                <a:lnTo>
                  <a:pt x="70993" y="544855"/>
                </a:lnTo>
                <a:lnTo>
                  <a:pt x="94665" y="544855"/>
                </a:lnTo>
                <a:lnTo>
                  <a:pt x="94665" y="521995"/>
                </a:lnTo>
                <a:close/>
              </a:path>
              <a:path w="781050" h="781684">
                <a:moveTo>
                  <a:pt x="118325" y="379755"/>
                </a:moveTo>
                <a:lnTo>
                  <a:pt x="94665" y="379755"/>
                </a:lnTo>
                <a:lnTo>
                  <a:pt x="94665" y="402615"/>
                </a:lnTo>
                <a:lnTo>
                  <a:pt x="0" y="402615"/>
                </a:lnTo>
                <a:lnTo>
                  <a:pt x="0" y="426745"/>
                </a:lnTo>
                <a:lnTo>
                  <a:pt x="23660" y="426745"/>
                </a:lnTo>
                <a:lnTo>
                  <a:pt x="23660" y="450875"/>
                </a:lnTo>
                <a:lnTo>
                  <a:pt x="47332" y="450875"/>
                </a:lnTo>
                <a:lnTo>
                  <a:pt x="47332" y="426745"/>
                </a:lnTo>
                <a:lnTo>
                  <a:pt x="94665" y="426745"/>
                </a:lnTo>
                <a:lnTo>
                  <a:pt x="94665" y="473735"/>
                </a:lnTo>
                <a:lnTo>
                  <a:pt x="118325" y="473735"/>
                </a:lnTo>
                <a:lnTo>
                  <a:pt x="118325" y="379755"/>
                </a:lnTo>
                <a:close/>
              </a:path>
              <a:path w="781050" h="781684">
                <a:moveTo>
                  <a:pt x="118338" y="662749"/>
                </a:moveTo>
                <a:lnTo>
                  <a:pt x="47332" y="662749"/>
                </a:lnTo>
                <a:lnTo>
                  <a:pt x="47332" y="698246"/>
                </a:lnTo>
                <a:lnTo>
                  <a:pt x="47332" y="733742"/>
                </a:lnTo>
                <a:lnTo>
                  <a:pt x="118338" y="733742"/>
                </a:lnTo>
                <a:lnTo>
                  <a:pt x="118338" y="662749"/>
                </a:lnTo>
                <a:close/>
              </a:path>
              <a:path w="781050" h="781684">
                <a:moveTo>
                  <a:pt x="118338" y="47409"/>
                </a:moveTo>
                <a:lnTo>
                  <a:pt x="47332" y="47409"/>
                </a:lnTo>
                <a:lnTo>
                  <a:pt x="47332" y="82905"/>
                </a:lnTo>
                <a:lnTo>
                  <a:pt x="47332" y="118402"/>
                </a:lnTo>
                <a:lnTo>
                  <a:pt x="118338" y="118402"/>
                </a:lnTo>
                <a:lnTo>
                  <a:pt x="118338" y="47409"/>
                </a:lnTo>
                <a:close/>
              </a:path>
              <a:path w="781050" h="781684">
                <a:moveTo>
                  <a:pt x="165658" y="568985"/>
                </a:moveTo>
                <a:lnTo>
                  <a:pt x="141998" y="568985"/>
                </a:lnTo>
                <a:lnTo>
                  <a:pt x="141998" y="544855"/>
                </a:lnTo>
                <a:lnTo>
                  <a:pt x="94665" y="544855"/>
                </a:lnTo>
                <a:lnTo>
                  <a:pt x="94665" y="568985"/>
                </a:lnTo>
                <a:lnTo>
                  <a:pt x="70993" y="568985"/>
                </a:lnTo>
                <a:lnTo>
                  <a:pt x="70993" y="591845"/>
                </a:lnTo>
                <a:lnTo>
                  <a:pt x="165658" y="591845"/>
                </a:lnTo>
                <a:lnTo>
                  <a:pt x="165658" y="568985"/>
                </a:lnTo>
                <a:close/>
              </a:path>
              <a:path w="781050" h="781684">
                <a:moveTo>
                  <a:pt x="165658" y="473735"/>
                </a:moveTo>
                <a:lnTo>
                  <a:pt x="118325" y="473735"/>
                </a:lnTo>
                <a:lnTo>
                  <a:pt x="118325" y="497865"/>
                </a:lnTo>
                <a:lnTo>
                  <a:pt x="94665" y="497865"/>
                </a:lnTo>
                <a:lnTo>
                  <a:pt x="94665" y="521995"/>
                </a:lnTo>
                <a:lnTo>
                  <a:pt x="141998" y="521995"/>
                </a:lnTo>
                <a:lnTo>
                  <a:pt x="141998" y="497865"/>
                </a:lnTo>
                <a:lnTo>
                  <a:pt x="165658" y="497865"/>
                </a:lnTo>
                <a:lnTo>
                  <a:pt x="165658" y="473735"/>
                </a:lnTo>
                <a:close/>
              </a:path>
              <a:path w="781050" h="781684">
                <a:moveTo>
                  <a:pt x="165671" y="639076"/>
                </a:moveTo>
                <a:lnTo>
                  <a:pt x="141998" y="639076"/>
                </a:lnTo>
                <a:lnTo>
                  <a:pt x="141998" y="757415"/>
                </a:lnTo>
                <a:lnTo>
                  <a:pt x="165671" y="757415"/>
                </a:lnTo>
                <a:lnTo>
                  <a:pt x="165671" y="639076"/>
                </a:lnTo>
                <a:close/>
              </a:path>
              <a:path w="781050" h="781684">
                <a:moveTo>
                  <a:pt x="165671" y="615696"/>
                </a:moveTo>
                <a:lnTo>
                  <a:pt x="0" y="615696"/>
                </a:lnTo>
                <a:lnTo>
                  <a:pt x="0" y="638556"/>
                </a:lnTo>
                <a:lnTo>
                  <a:pt x="0" y="757936"/>
                </a:lnTo>
                <a:lnTo>
                  <a:pt x="0" y="780796"/>
                </a:lnTo>
                <a:lnTo>
                  <a:pt x="165671" y="780796"/>
                </a:lnTo>
                <a:lnTo>
                  <a:pt x="165671" y="757936"/>
                </a:lnTo>
                <a:lnTo>
                  <a:pt x="23660" y="757936"/>
                </a:lnTo>
                <a:lnTo>
                  <a:pt x="23660" y="638556"/>
                </a:lnTo>
                <a:lnTo>
                  <a:pt x="165671" y="638556"/>
                </a:lnTo>
                <a:lnTo>
                  <a:pt x="165671" y="615696"/>
                </a:lnTo>
                <a:close/>
              </a:path>
              <a:path w="781050" h="781684">
                <a:moveTo>
                  <a:pt x="165671" y="426072"/>
                </a:moveTo>
                <a:lnTo>
                  <a:pt x="142011" y="426072"/>
                </a:lnTo>
                <a:lnTo>
                  <a:pt x="142011" y="449745"/>
                </a:lnTo>
                <a:lnTo>
                  <a:pt x="165671" y="449745"/>
                </a:lnTo>
                <a:lnTo>
                  <a:pt x="165671" y="426072"/>
                </a:lnTo>
                <a:close/>
              </a:path>
              <a:path w="781050" h="781684">
                <a:moveTo>
                  <a:pt x="165671" y="236728"/>
                </a:moveTo>
                <a:lnTo>
                  <a:pt x="141998" y="236728"/>
                </a:lnTo>
                <a:lnTo>
                  <a:pt x="141998" y="248564"/>
                </a:lnTo>
                <a:lnTo>
                  <a:pt x="141998" y="260400"/>
                </a:lnTo>
                <a:lnTo>
                  <a:pt x="165671" y="260400"/>
                </a:lnTo>
                <a:lnTo>
                  <a:pt x="165671" y="236728"/>
                </a:lnTo>
                <a:close/>
              </a:path>
              <a:path w="781050" h="781684">
                <a:moveTo>
                  <a:pt x="165671" y="23736"/>
                </a:moveTo>
                <a:lnTo>
                  <a:pt x="141998" y="23736"/>
                </a:lnTo>
                <a:lnTo>
                  <a:pt x="141998" y="142074"/>
                </a:lnTo>
                <a:lnTo>
                  <a:pt x="165671" y="142074"/>
                </a:lnTo>
                <a:lnTo>
                  <a:pt x="165671" y="23736"/>
                </a:lnTo>
                <a:close/>
              </a:path>
              <a:path w="781050" h="781684">
                <a:moveTo>
                  <a:pt x="165671" y="355"/>
                </a:moveTo>
                <a:lnTo>
                  <a:pt x="0" y="355"/>
                </a:lnTo>
                <a:lnTo>
                  <a:pt x="0" y="23215"/>
                </a:lnTo>
                <a:lnTo>
                  <a:pt x="0" y="142595"/>
                </a:lnTo>
                <a:lnTo>
                  <a:pt x="0" y="165455"/>
                </a:lnTo>
                <a:lnTo>
                  <a:pt x="165671" y="165455"/>
                </a:lnTo>
                <a:lnTo>
                  <a:pt x="165671" y="142595"/>
                </a:lnTo>
                <a:lnTo>
                  <a:pt x="23660" y="142595"/>
                </a:lnTo>
                <a:lnTo>
                  <a:pt x="23660" y="23215"/>
                </a:lnTo>
                <a:lnTo>
                  <a:pt x="165671" y="23215"/>
                </a:lnTo>
                <a:lnTo>
                  <a:pt x="165671" y="355"/>
                </a:lnTo>
                <a:close/>
              </a:path>
              <a:path w="781050" h="781684">
                <a:moveTo>
                  <a:pt x="189331" y="497865"/>
                </a:moveTo>
                <a:lnTo>
                  <a:pt x="165658" y="497865"/>
                </a:lnTo>
                <a:lnTo>
                  <a:pt x="165658" y="521995"/>
                </a:lnTo>
                <a:lnTo>
                  <a:pt x="141998" y="521995"/>
                </a:lnTo>
                <a:lnTo>
                  <a:pt x="141998" y="544855"/>
                </a:lnTo>
                <a:lnTo>
                  <a:pt x="189331" y="544855"/>
                </a:lnTo>
                <a:lnTo>
                  <a:pt x="189331" y="497865"/>
                </a:lnTo>
                <a:close/>
              </a:path>
              <a:path w="781050" h="781684">
                <a:moveTo>
                  <a:pt x="212991" y="758215"/>
                </a:moveTo>
                <a:lnTo>
                  <a:pt x="189331" y="758215"/>
                </a:lnTo>
                <a:lnTo>
                  <a:pt x="189331" y="781075"/>
                </a:lnTo>
                <a:lnTo>
                  <a:pt x="212991" y="781075"/>
                </a:lnTo>
                <a:lnTo>
                  <a:pt x="212991" y="758215"/>
                </a:lnTo>
                <a:close/>
              </a:path>
              <a:path w="781050" h="781684">
                <a:moveTo>
                  <a:pt x="212991" y="142265"/>
                </a:moveTo>
                <a:lnTo>
                  <a:pt x="189331" y="142265"/>
                </a:lnTo>
                <a:lnTo>
                  <a:pt x="189331" y="166395"/>
                </a:lnTo>
                <a:lnTo>
                  <a:pt x="212991" y="166395"/>
                </a:lnTo>
                <a:lnTo>
                  <a:pt x="212991" y="142265"/>
                </a:lnTo>
                <a:close/>
              </a:path>
              <a:path w="781050" h="781684">
                <a:moveTo>
                  <a:pt x="236664" y="473735"/>
                </a:moveTo>
                <a:lnTo>
                  <a:pt x="189331" y="473735"/>
                </a:lnTo>
                <a:lnTo>
                  <a:pt x="189331" y="497865"/>
                </a:lnTo>
                <a:lnTo>
                  <a:pt x="236664" y="497865"/>
                </a:lnTo>
                <a:lnTo>
                  <a:pt x="236664" y="473735"/>
                </a:lnTo>
                <a:close/>
              </a:path>
              <a:path w="781050" h="781684">
                <a:moveTo>
                  <a:pt x="236664" y="166395"/>
                </a:moveTo>
                <a:lnTo>
                  <a:pt x="212991" y="166395"/>
                </a:lnTo>
                <a:lnTo>
                  <a:pt x="212991" y="190525"/>
                </a:lnTo>
                <a:lnTo>
                  <a:pt x="70993" y="190525"/>
                </a:lnTo>
                <a:lnTo>
                  <a:pt x="70993" y="213385"/>
                </a:lnTo>
                <a:lnTo>
                  <a:pt x="47332" y="213385"/>
                </a:lnTo>
                <a:lnTo>
                  <a:pt x="47332" y="237515"/>
                </a:lnTo>
                <a:lnTo>
                  <a:pt x="0" y="237515"/>
                </a:lnTo>
                <a:lnTo>
                  <a:pt x="0" y="308635"/>
                </a:lnTo>
                <a:lnTo>
                  <a:pt x="23660" y="308635"/>
                </a:lnTo>
                <a:lnTo>
                  <a:pt x="23660" y="331495"/>
                </a:lnTo>
                <a:lnTo>
                  <a:pt x="0" y="331495"/>
                </a:lnTo>
                <a:lnTo>
                  <a:pt x="0" y="355625"/>
                </a:lnTo>
                <a:lnTo>
                  <a:pt x="70993" y="355625"/>
                </a:lnTo>
                <a:lnTo>
                  <a:pt x="70993" y="379755"/>
                </a:lnTo>
                <a:lnTo>
                  <a:pt x="94665" y="379755"/>
                </a:lnTo>
                <a:lnTo>
                  <a:pt x="94665" y="331495"/>
                </a:lnTo>
                <a:lnTo>
                  <a:pt x="118325" y="331495"/>
                </a:lnTo>
                <a:lnTo>
                  <a:pt x="118325" y="355625"/>
                </a:lnTo>
                <a:lnTo>
                  <a:pt x="165658" y="355625"/>
                </a:lnTo>
                <a:lnTo>
                  <a:pt x="165658" y="331495"/>
                </a:lnTo>
                <a:lnTo>
                  <a:pt x="141998" y="331495"/>
                </a:lnTo>
                <a:lnTo>
                  <a:pt x="141998" y="308635"/>
                </a:lnTo>
                <a:lnTo>
                  <a:pt x="212991" y="308635"/>
                </a:lnTo>
                <a:lnTo>
                  <a:pt x="212991" y="284505"/>
                </a:lnTo>
                <a:lnTo>
                  <a:pt x="118325" y="284505"/>
                </a:lnTo>
                <a:lnTo>
                  <a:pt x="118325" y="308635"/>
                </a:lnTo>
                <a:lnTo>
                  <a:pt x="47332" y="308635"/>
                </a:lnTo>
                <a:lnTo>
                  <a:pt x="47332" y="261645"/>
                </a:lnTo>
                <a:lnTo>
                  <a:pt x="70993" y="261645"/>
                </a:lnTo>
                <a:lnTo>
                  <a:pt x="70993" y="237515"/>
                </a:lnTo>
                <a:lnTo>
                  <a:pt x="94665" y="237515"/>
                </a:lnTo>
                <a:lnTo>
                  <a:pt x="94665" y="213385"/>
                </a:lnTo>
                <a:lnTo>
                  <a:pt x="189331" y="213385"/>
                </a:lnTo>
                <a:lnTo>
                  <a:pt x="189331" y="237515"/>
                </a:lnTo>
                <a:lnTo>
                  <a:pt x="212991" y="237515"/>
                </a:lnTo>
                <a:lnTo>
                  <a:pt x="212991" y="213385"/>
                </a:lnTo>
                <a:lnTo>
                  <a:pt x="236664" y="213385"/>
                </a:lnTo>
                <a:lnTo>
                  <a:pt x="236664" y="166395"/>
                </a:lnTo>
                <a:close/>
              </a:path>
              <a:path w="781050" h="781684">
                <a:moveTo>
                  <a:pt x="260324" y="142265"/>
                </a:moveTo>
                <a:lnTo>
                  <a:pt x="236664" y="142265"/>
                </a:lnTo>
                <a:lnTo>
                  <a:pt x="236664" y="166395"/>
                </a:lnTo>
                <a:lnTo>
                  <a:pt x="260324" y="166395"/>
                </a:lnTo>
                <a:lnTo>
                  <a:pt x="260324" y="142265"/>
                </a:lnTo>
                <a:close/>
              </a:path>
              <a:path w="781050" h="781684">
                <a:moveTo>
                  <a:pt x="260337" y="378739"/>
                </a:moveTo>
                <a:lnTo>
                  <a:pt x="236677" y="378739"/>
                </a:lnTo>
                <a:lnTo>
                  <a:pt x="236677" y="402412"/>
                </a:lnTo>
                <a:lnTo>
                  <a:pt x="213004" y="402412"/>
                </a:lnTo>
                <a:lnTo>
                  <a:pt x="213004" y="378739"/>
                </a:lnTo>
                <a:lnTo>
                  <a:pt x="189344" y="378739"/>
                </a:lnTo>
                <a:lnTo>
                  <a:pt x="189344" y="355079"/>
                </a:lnTo>
                <a:lnTo>
                  <a:pt x="165671" y="355079"/>
                </a:lnTo>
                <a:lnTo>
                  <a:pt x="165671" y="378739"/>
                </a:lnTo>
                <a:lnTo>
                  <a:pt x="142011" y="378739"/>
                </a:lnTo>
                <a:lnTo>
                  <a:pt x="142011" y="402412"/>
                </a:lnTo>
                <a:lnTo>
                  <a:pt x="165671" y="402412"/>
                </a:lnTo>
                <a:lnTo>
                  <a:pt x="165671" y="426072"/>
                </a:lnTo>
                <a:lnTo>
                  <a:pt x="189344" y="426072"/>
                </a:lnTo>
                <a:lnTo>
                  <a:pt x="189344" y="449745"/>
                </a:lnTo>
                <a:lnTo>
                  <a:pt x="213004" y="449745"/>
                </a:lnTo>
                <a:lnTo>
                  <a:pt x="213004" y="426072"/>
                </a:lnTo>
                <a:lnTo>
                  <a:pt x="260337" y="426072"/>
                </a:lnTo>
                <a:lnTo>
                  <a:pt x="260337" y="378739"/>
                </a:lnTo>
                <a:close/>
              </a:path>
              <a:path w="781050" h="781684">
                <a:moveTo>
                  <a:pt x="260337" y="307746"/>
                </a:moveTo>
                <a:lnTo>
                  <a:pt x="213004" y="307746"/>
                </a:lnTo>
                <a:lnTo>
                  <a:pt x="213004" y="355079"/>
                </a:lnTo>
                <a:lnTo>
                  <a:pt x="236677" y="355079"/>
                </a:lnTo>
                <a:lnTo>
                  <a:pt x="236677" y="331406"/>
                </a:lnTo>
                <a:lnTo>
                  <a:pt x="260337" y="331406"/>
                </a:lnTo>
                <a:lnTo>
                  <a:pt x="260337" y="307746"/>
                </a:lnTo>
                <a:close/>
              </a:path>
              <a:path w="781050" h="781684">
                <a:moveTo>
                  <a:pt x="307670" y="402412"/>
                </a:moveTo>
                <a:lnTo>
                  <a:pt x="284010" y="402412"/>
                </a:lnTo>
                <a:lnTo>
                  <a:pt x="284010" y="426072"/>
                </a:lnTo>
                <a:lnTo>
                  <a:pt x="260337" y="426072"/>
                </a:lnTo>
                <a:lnTo>
                  <a:pt x="260337" y="473405"/>
                </a:lnTo>
                <a:lnTo>
                  <a:pt x="307670" y="473405"/>
                </a:lnTo>
                <a:lnTo>
                  <a:pt x="307670" y="402412"/>
                </a:lnTo>
                <a:close/>
              </a:path>
              <a:path w="781050" h="781684">
                <a:moveTo>
                  <a:pt x="307670" y="24130"/>
                </a:moveTo>
                <a:lnTo>
                  <a:pt x="260337" y="24130"/>
                </a:lnTo>
                <a:lnTo>
                  <a:pt x="260337" y="0"/>
                </a:lnTo>
                <a:lnTo>
                  <a:pt x="236664" y="0"/>
                </a:lnTo>
                <a:lnTo>
                  <a:pt x="236664" y="24130"/>
                </a:lnTo>
                <a:lnTo>
                  <a:pt x="213004" y="24130"/>
                </a:lnTo>
                <a:lnTo>
                  <a:pt x="213004" y="0"/>
                </a:lnTo>
                <a:lnTo>
                  <a:pt x="189331" y="0"/>
                </a:lnTo>
                <a:lnTo>
                  <a:pt x="189331" y="24130"/>
                </a:lnTo>
                <a:lnTo>
                  <a:pt x="189331" y="35560"/>
                </a:lnTo>
                <a:lnTo>
                  <a:pt x="189331" y="46990"/>
                </a:lnTo>
                <a:lnTo>
                  <a:pt x="189331" y="71120"/>
                </a:lnTo>
                <a:lnTo>
                  <a:pt x="213004" y="71120"/>
                </a:lnTo>
                <a:lnTo>
                  <a:pt x="213004" y="95250"/>
                </a:lnTo>
                <a:lnTo>
                  <a:pt x="189331" y="95250"/>
                </a:lnTo>
                <a:lnTo>
                  <a:pt x="189331" y="118110"/>
                </a:lnTo>
                <a:lnTo>
                  <a:pt x="236664" y="118110"/>
                </a:lnTo>
                <a:lnTo>
                  <a:pt x="236664" y="95250"/>
                </a:lnTo>
                <a:lnTo>
                  <a:pt x="236664" y="71120"/>
                </a:lnTo>
                <a:lnTo>
                  <a:pt x="236664" y="46990"/>
                </a:lnTo>
                <a:lnTo>
                  <a:pt x="260337" y="46990"/>
                </a:lnTo>
                <a:lnTo>
                  <a:pt x="260337" y="71120"/>
                </a:lnTo>
                <a:lnTo>
                  <a:pt x="260337" y="95250"/>
                </a:lnTo>
                <a:lnTo>
                  <a:pt x="260337" y="118110"/>
                </a:lnTo>
                <a:lnTo>
                  <a:pt x="307670" y="118110"/>
                </a:lnTo>
                <a:lnTo>
                  <a:pt x="307670" y="95250"/>
                </a:lnTo>
                <a:lnTo>
                  <a:pt x="307670" y="71120"/>
                </a:lnTo>
                <a:lnTo>
                  <a:pt x="307670" y="46990"/>
                </a:lnTo>
                <a:lnTo>
                  <a:pt x="307670" y="35560"/>
                </a:lnTo>
                <a:lnTo>
                  <a:pt x="307670" y="24130"/>
                </a:lnTo>
                <a:close/>
              </a:path>
              <a:path w="781050" h="781684">
                <a:moveTo>
                  <a:pt x="331330" y="615975"/>
                </a:moveTo>
                <a:lnTo>
                  <a:pt x="236664" y="615975"/>
                </a:lnTo>
                <a:lnTo>
                  <a:pt x="236664" y="591845"/>
                </a:lnTo>
                <a:lnTo>
                  <a:pt x="260324" y="591845"/>
                </a:lnTo>
                <a:lnTo>
                  <a:pt x="260324" y="568985"/>
                </a:lnTo>
                <a:lnTo>
                  <a:pt x="212991" y="568985"/>
                </a:lnTo>
                <a:lnTo>
                  <a:pt x="212991" y="591845"/>
                </a:lnTo>
                <a:lnTo>
                  <a:pt x="189331" y="591845"/>
                </a:lnTo>
                <a:lnTo>
                  <a:pt x="189331" y="711225"/>
                </a:lnTo>
                <a:lnTo>
                  <a:pt x="236664" y="711225"/>
                </a:lnTo>
                <a:lnTo>
                  <a:pt x="236664" y="734085"/>
                </a:lnTo>
                <a:lnTo>
                  <a:pt x="212991" y="734085"/>
                </a:lnTo>
                <a:lnTo>
                  <a:pt x="212991" y="758215"/>
                </a:lnTo>
                <a:lnTo>
                  <a:pt x="260324" y="758215"/>
                </a:lnTo>
                <a:lnTo>
                  <a:pt x="260324" y="781075"/>
                </a:lnTo>
                <a:lnTo>
                  <a:pt x="283997" y="781075"/>
                </a:lnTo>
                <a:lnTo>
                  <a:pt x="283997" y="758215"/>
                </a:lnTo>
                <a:lnTo>
                  <a:pt x="331330" y="758215"/>
                </a:lnTo>
                <a:lnTo>
                  <a:pt x="331330" y="734085"/>
                </a:lnTo>
                <a:lnTo>
                  <a:pt x="307670" y="734085"/>
                </a:lnTo>
                <a:lnTo>
                  <a:pt x="307670" y="687095"/>
                </a:lnTo>
                <a:lnTo>
                  <a:pt x="283997" y="687095"/>
                </a:lnTo>
                <a:lnTo>
                  <a:pt x="283997" y="711225"/>
                </a:lnTo>
                <a:lnTo>
                  <a:pt x="283997" y="734085"/>
                </a:lnTo>
                <a:lnTo>
                  <a:pt x="260324" y="734085"/>
                </a:lnTo>
                <a:lnTo>
                  <a:pt x="260324" y="711225"/>
                </a:lnTo>
                <a:lnTo>
                  <a:pt x="283997" y="711225"/>
                </a:lnTo>
                <a:lnTo>
                  <a:pt x="283997" y="687095"/>
                </a:lnTo>
                <a:lnTo>
                  <a:pt x="260324" y="687095"/>
                </a:lnTo>
                <a:lnTo>
                  <a:pt x="260324" y="662965"/>
                </a:lnTo>
                <a:lnTo>
                  <a:pt x="236664" y="662965"/>
                </a:lnTo>
                <a:lnTo>
                  <a:pt x="236664" y="687095"/>
                </a:lnTo>
                <a:lnTo>
                  <a:pt x="212991" y="687095"/>
                </a:lnTo>
                <a:lnTo>
                  <a:pt x="212991" y="640105"/>
                </a:lnTo>
                <a:lnTo>
                  <a:pt x="331330" y="640105"/>
                </a:lnTo>
                <a:lnTo>
                  <a:pt x="331330" y="615975"/>
                </a:lnTo>
                <a:close/>
              </a:path>
              <a:path w="781050" h="781684">
                <a:moveTo>
                  <a:pt x="355003" y="758215"/>
                </a:moveTo>
                <a:lnTo>
                  <a:pt x="331330" y="758215"/>
                </a:lnTo>
                <a:lnTo>
                  <a:pt x="331330" y="781075"/>
                </a:lnTo>
                <a:lnTo>
                  <a:pt x="355003" y="781075"/>
                </a:lnTo>
                <a:lnTo>
                  <a:pt x="355003" y="758215"/>
                </a:lnTo>
                <a:close/>
              </a:path>
              <a:path w="781050" h="781684">
                <a:moveTo>
                  <a:pt x="355003" y="686409"/>
                </a:moveTo>
                <a:lnTo>
                  <a:pt x="331343" y="686409"/>
                </a:lnTo>
                <a:lnTo>
                  <a:pt x="331343" y="710069"/>
                </a:lnTo>
                <a:lnTo>
                  <a:pt x="355003" y="710069"/>
                </a:lnTo>
                <a:lnTo>
                  <a:pt x="355003" y="686409"/>
                </a:lnTo>
                <a:close/>
              </a:path>
              <a:path w="781050" h="781684">
                <a:moveTo>
                  <a:pt x="378663" y="95275"/>
                </a:moveTo>
                <a:lnTo>
                  <a:pt x="331330" y="95275"/>
                </a:lnTo>
                <a:lnTo>
                  <a:pt x="331330" y="166395"/>
                </a:lnTo>
                <a:lnTo>
                  <a:pt x="307670" y="166395"/>
                </a:lnTo>
                <a:lnTo>
                  <a:pt x="307670" y="142265"/>
                </a:lnTo>
                <a:lnTo>
                  <a:pt x="283997" y="142265"/>
                </a:lnTo>
                <a:lnTo>
                  <a:pt x="283997" y="166395"/>
                </a:lnTo>
                <a:lnTo>
                  <a:pt x="260324" y="166395"/>
                </a:lnTo>
                <a:lnTo>
                  <a:pt x="260324" y="237515"/>
                </a:lnTo>
                <a:lnTo>
                  <a:pt x="236664" y="237515"/>
                </a:lnTo>
                <a:lnTo>
                  <a:pt x="236664" y="284505"/>
                </a:lnTo>
                <a:lnTo>
                  <a:pt x="260324" y="284505"/>
                </a:lnTo>
                <a:lnTo>
                  <a:pt x="260324" y="261645"/>
                </a:lnTo>
                <a:lnTo>
                  <a:pt x="307670" y="261645"/>
                </a:lnTo>
                <a:lnTo>
                  <a:pt x="307670" y="237515"/>
                </a:lnTo>
                <a:lnTo>
                  <a:pt x="283997" y="237515"/>
                </a:lnTo>
                <a:lnTo>
                  <a:pt x="283997" y="190525"/>
                </a:lnTo>
                <a:lnTo>
                  <a:pt x="355003" y="190525"/>
                </a:lnTo>
                <a:lnTo>
                  <a:pt x="355003" y="119405"/>
                </a:lnTo>
                <a:lnTo>
                  <a:pt x="378663" y="119405"/>
                </a:lnTo>
                <a:lnTo>
                  <a:pt x="378663" y="95275"/>
                </a:lnTo>
                <a:close/>
              </a:path>
              <a:path w="781050" h="781684">
                <a:moveTo>
                  <a:pt x="402336" y="142265"/>
                </a:moveTo>
                <a:lnTo>
                  <a:pt x="378663" y="142265"/>
                </a:lnTo>
                <a:lnTo>
                  <a:pt x="378663" y="166395"/>
                </a:lnTo>
                <a:lnTo>
                  <a:pt x="402336" y="166395"/>
                </a:lnTo>
                <a:lnTo>
                  <a:pt x="402336" y="142265"/>
                </a:lnTo>
                <a:close/>
              </a:path>
              <a:path w="781050" h="781684">
                <a:moveTo>
                  <a:pt x="402348" y="378739"/>
                </a:moveTo>
                <a:lnTo>
                  <a:pt x="378675" y="378739"/>
                </a:lnTo>
                <a:lnTo>
                  <a:pt x="378675" y="402412"/>
                </a:lnTo>
                <a:lnTo>
                  <a:pt x="402348" y="402412"/>
                </a:lnTo>
                <a:lnTo>
                  <a:pt x="402348" y="378739"/>
                </a:lnTo>
                <a:close/>
              </a:path>
              <a:path w="781050" h="781684">
                <a:moveTo>
                  <a:pt x="425996" y="758215"/>
                </a:moveTo>
                <a:lnTo>
                  <a:pt x="402336" y="758215"/>
                </a:lnTo>
                <a:lnTo>
                  <a:pt x="402336" y="711225"/>
                </a:lnTo>
                <a:lnTo>
                  <a:pt x="378663" y="711225"/>
                </a:lnTo>
                <a:lnTo>
                  <a:pt x="378663" y="734085"/>
                </a:lnTo>
                <a:lnTo>
                  <a:pt x="355003" y="734085"/>
                </a:lnTo>
                <a:lnTo>
                  <a:pt x="355003" y="758215"/>
                </a:lnTo>
                <a:lnTo>
                  <a:pt x="378663" y="758215"/>
                </a:lnTo>
                <a:lnTo>
                  <a:pt x="378663" y="781075"/>
                </a:lnTo>
                <a:lnTo>
                  <a:pt x="425996" y="781075"/>
                </a:lnTo>
                <a:lnTo>
                  <a:pt x="425996" y="758215"/>
                </a:lnTo>
                <a:close/>
              </a:path>
              <a:path w="781050" h="781684">
                <a:moveTo>
                  <a:pt x="449668" y="711225"/>
                </a:moveTo>
                <a:lnTo>
                  <a:pt x="425996" y="711225"/>
                </a:lnTo>
                <a:lnTo>
                  <a:pt x="425996" y="758215"/>
                </a:lnTo>
                <a:lnTo>
                  <a:pt x="449668" y="758215"/>
                </a:lnTo>
                <a:lnTo>
                  <a:pt x="449668" y="711225"/>
                </a:lnTo>
                <a:close/>
              </a:path>
              <a:path w="781050" h="781684">
                <a:moveTo>
                  <a:pt x="449668" y="662965"/>
                </a:moveTo>
                <a:lnTo>
                  <a:pt x="402336" y="662965"/>
                </a:lnTo>
                <a:lnTo>
                  <a:pt x="402336" y="711225"/>
                </a:lnTo>
                <a:lnTo>
                  <a:pt x="425996" y="711225"/>
                </a:lnTo>
                <a:lnTo>
                  <a:pt x="425996" y="687095"/>
                </a:lnTo>
                <a:lnTo>
                  <a:pt x="449668" y="687095"/>
                </a:lnTo>
                <a:lnTo>
                  <a:pt x="449668" y="662965"/>
                </a:lnTo>
                <a:close/>
              </a:path>
              <a:path w="781050" h="781684">
                <a:moveTo>
                  <a:pt x="449668" y="48285"/>
                </a:moveTo>
                <a:lnTo>
                  <a:pt x="425996" y="48285"/>
                </a:lnTo>
                <a:lnTo>
                  <a:pt x="425996" y="24155"/>
                </a:lnTo>
                <a:lnTo>
                  <a:pt x="378663" y="24155"/>
                </a:lnTo>
                <a:lnTo>
                  <a:pt x="378663" y="71145"/>
                </a:lnTo>
                <a:lnTo>
                  <a:pt x="449668" y="71145"/>
                </a:lnTo>
                <a:lnTo>
                  <a:pt x="449668" y="48285"/>
                </a:lnTo>
                <a:close/>
              </a:path>
              <a:path w="781050" h="781684">
                <a:moveTo>
                  <a:pt x="449681" y="449745"/>
                </a:moveTo>
                <a:lnTo>
                  <a:pt x="402348" y="449745"/>
                </a:lnTo>
                <a:lnTo>
                  <a:pt x="402348" y="426072"/>
                </a:lnTo>
                <a:lnTo>
                  <a:pt x="378675" y="426072"/>
                </a:lnTo>
                <a:lnTo>
                  <a:pt x="378675" y="402412"/>
                </a:lnTo>
                <a:lnTo>
                  <a:pt x="331343" y="402412"/>
                </a:lnTo>
                <a:lnTo>
                  <a:pt x="331343" y="449745"/>
                </a:lnTo>
                <a:lnTo>
                  <a:pt x="378675" y="449745"/>
                </a:lnTo>
                <a:lnTo>
                  <a:pt x="378675" y="473405"/>
                </a:lnTo>
                <a:lnTo>
                  <a:pt x="449681" y="473405"/>
                </a:lnTo>
                <a:lnTo>
                  <a:pt x="449681" y="449745"/>
                </a:lnTo>
                <a:close/>
              </a:path>
              <a:path w="781050" h="781684">
                <a:moveTo>
                  <a:pt x="473329" y="71145"/>
                </a:moveTo>
                <a:lnTo>
                  <a:pt x="449668" y="71145"/>
                </a:lnTo>
                <a:lnTo>
                  <a:pt x="449668" y="95275"/>
                </a:lnTo>
                <a:lnTo>
                  <a:pt x="473329" y="95275"/>
                </a:lnTo>
                <a:lnTo>
                  <a:pt x="473329" y="71145"/>
                </a:lnTo>
                <a:close/>
              </a:path>
              <a:path w="781050" h="781684">
                <a:moveTo>
                  <a:pt x="497001" y="568071"/>
                </a:moveTo>
                <a:lnTo>
                  <a:pt x="449668" y="568071"/>
                </a:lnTo>
                <a:lnTo>
                  <a:pt x="449668" y="497865"/>
                </a:lnTo>
                <a:lnTo>
                  <a:pt x="425996" y="497865"/>
                </a:lnTo>
                <a:lnTo>
                  <a:pt x="425996" y="521995"/>
                </a:lnTo>
                <a:lnTo>
                  <a:pt x="402336" y="521995"/>
                </a:lnTo>
                <a:lnTo>
                  <a:pt x="402336" y="497865"/>
                </a:lnTo>
                <a:lnTo>
                  <a:pt x="378663" y="497865"/>
                </a:lnTo>
                <a:lnTo>
                  <a:pt x="378663" y="521995"/>
                </a:lnTo>
                <a:lnTo>
                  <a:pt x="355003" y="521995"/>
                </a:lnTo>
                <a:lnTo>
                  <a:pt x="355003" y="497865"/>
                </a:lnTo>
                <a:lnTo>
                  <a:pt x="378663" y="497865"/>
                </a:lnTo>
                <a:lnTo>
                  <a:pt x="378663" y="473735"/>
                </a:lnTo>
                <a:lnTo>
                  <a:pt x="331330" y="473735"/>
                </a:lnTo>
                <a:lnTo>
                  <a:pt x="331330" y="521995"/>
                </a:lnTo>
                <a:lnTo>
                  <a:pt x="283997" y="521995"/>
                </a:lnTo>
                <a:lnTo>
                  <a:pt x="283997" y="497865"/>
                </a:lnTo>
                <a:lnTo>
                  <a:pt x="236664" y="497865"/>
                </a:lnTo>
                <a:lnTo>
                  <a:pt x="236664" y="521995"/>
                </a:lnTo>
                <a:lnTo>
                  <a:pt x="260324" y="521995"/>
                </a:lnTo>
                <a:lnTo>
                  <a:pt x="260324" y="544855"/>
                </a:lnTo>
                <a:lnTo>
                  <a:pt x="283997" y="544855"/>
                </a:lnTo>
                <a:lnTo>
                  <a:pt x="283997" y="568985"/>
                </a:lnTo>
                <a:lnTo>
                  <a:pt x="331330" y="568985"/>
                </a:lnTo>
                <a:lnTo>
                  <a:pt x="331330" y="544855"/>
                </a:lnTo>
                <a:lnTo>
                  <a:pt x="378663" y="544855"/>
                </a:lnTo>
                <a:lnTo>
                  <a:pt x="378663" y="568985"/>
                </a:lnTo>
                <a:lnTo>
                  <a:pt x="355003" y="568985"/>
                </a:lnTo>
                <a:lnTo>
                  <a:pt x="355003" y="640105"/>
                </a:lnTo>
                <a:lnTo>
                  <a:pt x="331330" y="640105"/>
                </a:lnTo>
                <a:lnTo>
                  <a:pt x="331330" y="662736"/>
                </a:lnTo>
                <a:lnTo>
                  <a:pt x="307670" y="662736"/>
                </a:lnTo>
                <a:lnTo>
                  <a:pt x="307670" y="686409"/>
                </a:lnTo>
                <a:lnTo>
                  <a:pt x="331343" y="686409"/>
                </a:lnTo>
                <a:lnTo>
                  <a:pt x="331343" y="662965"/>
                </a:lnTo>
                <a:lnTo>
                  <a:pt x="378663" y="662965"/>
                </a:lnTo>
                <a:lnTo>
                  <a:pt x="378663" y="615975"/>
                </a:lnTo>
                <a:lnTo>
                  <a:pt x="402336" y="615975"/>
                </a:lnTo>
                <a:lnTo>
                  <a:pt x="402336" y="568985"/>
                </a:lnTo>
                <a:lnTo>
                  <a:pt x="449668" y="568985"/>
                </a:lnTo>
                <a:lnTo>
                  <a:pt x="449668" y="579907"/>
                </a:lnTo>
                <a:lnTo>
                  <a:pt x="449668" y="591743"/>
                </a:lnTo>
                <a:lnTo>
                  <a:pt x="497001" y="591743"/>
                </a:lnTo>
                <a:lnTo>
                  <a:pt x="497001" y="568071"/>
                </a:lnTo>
                <a:close/>
              </a:path>
              <a:path w="781050" h="781684">
                <a:moveTo>
                  <a:pt x="497014" y="378739"/>
                </a:moveTo>
                <a:lnTo>
                  <a:pt x="473341" y="378739"/>
                </a:lnTo>
                <a:lnTo>
                  <a:pt x="473341" y="355079"/>
                </a:lnTo>
                <a:lnTo>
                  <a:pt x="449681" y="355079"/>
                </a:lnTo>
                <a:lnTo>
                  <a:pt x="449681" y="449745"/>
                </a:lnTo>
                <a:lnTo>
                  <a:pt x="473341" y="449745"/>
                </a:lnTo>
                <a:lnTo>
                  <a:pt x="473341" y="402412"/>
                </a:lnTo>
                <a:lnTo>
                  <a:pt x="497014" y="402412"/>
                </a:lnTo>
                <a:lnTo>
                  <a:pt x="497014" y="378739"/>
                </a:lnTo>
                <a:close/>
              </a:path>
              <a:path w="781050" h="781684">
                <a:moveTo>
                  <a:pt x="520674" y="449732"/>
                </a:moveTo>
                <a:lnTo>
                  <a:pt x="497001" y="449732"/>
                </a:lnTo>
                <a:lnTo>
                  <a:pt x="497001" y="473405"/>
                </a:lnTo>
                <a:lnTo>
                  <a:pt x="473329" y="473405"/>
                </a:lnTo>
                <a:lnTo>
                  <a:pt x="473329" y="520738"/>
                </a:lnTo>
                <a:lnTo>
                  <a:pt x="497001" y="520738"/>
                </a:lnTo>
                <a:lnTo>
                  <a:pt x="497001" y="497065"/>
                </a:lnTo>
                <a:lnTo>
                  <a:pt x="520674" y="497065"/>
                </a:lnTo>
                <a:lnTo>
                  <a:pt x="520674" y="449732"/>
                </a:lnTo>
                <a:close/>
              </a:path>
              <a:path w="781050" h="781684">
                <a:moveTo>
                  <a:pt x="520674" y="402412"/>
                </a:moveTo>
                <a:lnTo>
                  <a:pt x="497014" y="402412"/>
                </a:lnTo>
                <a:lnTo>
                  <a:pt x="497014" y="426072"/>
                </a:lnTo>
                <a:lnTo>
                  <a:pt x="520674" y="426072"/>
                </a:lnTo>
                <a:lnTo>
                  <a:pt x="520674" y="402412"/>
                </a:lnTo>
                <a:close/>
              </a:path>
              <a:path w="781050" h="781684">
                <a:moveTo>
                  <a:pt x="568007" y="355066"/>
                </a:moveTo>
                <a:lnTo>
                  <a:pt x="520674" y="355066"/>
                </a:lnTo>
                <a:lnTo>
                  <a:pt x="520674" y="366903"/>
                </a:lnTo>
                <a:lnTo>
                  <a:pt x="520674" y="378739"/>
                </a:lnTo>
                <a:lnTo>
                  <a:pt x="568007" y="378739"/>
                </a:lnTo>
                <a:lnTo>
                  <a:pt x="568007" y="355066"/>
                </a:lnTo>
                <a:close/>
              </a:path>
              <a:path w="781050" h="781684">
                <a:moveTo>
                  <a:pt x="591667" y="142265"/>
                </a:moveTo>
                <a:lnTo>
                  <a:pt x="567994" y="142265"/>
                </a:lnTo>
                <a:lnTo>
                  <a:pt x="567994" y="166395"/>
                </a:lnTo>
                <a:lnTo>
                  <a:pt x="591667" y="166395"/>
                </a:lnTo>
                <a:lnTo>
                  <a:pt x="591667" y="142265"/>
                </a:lnTo>
                <a:close/>
              </a:path>
              <a:path w="781050" h="781684">
                <a:moveTo>
                  <a:pt x="615340" y="308635"/>
                </a:moveTo>
                <a:lnTo>
                  <a:pt x="591667" y="308635"/>
                </a:lnTo>
                <a:lnTo>
                  <a:pt x="591667" y="284505"/>
                </a:lnTo>
                <a:lnTo>
                  <a:pt x="567994" y="284505"/>
                </a:lnTo>
                <a:lnTo>
                  <a:pt x="567994" y="166395"/>
                </a:lnTo>
                <a:lnTo>
                  <a:pt x="544334" y="166395"/>
                </a:lnTo>
                <a:lnTo>
                  <a:pt x="544334" y="142265"/>
                </a:lnTo>
                <a:lnTo>
                  <a:pt x="567994" y="142265"/>
                </a:lnTo>
                <a:lnTo>
                  <a:pt x="567994" y="119405"/>
                </a:lnTo>
                <a:lnTo>
                  <a:pt x="591667" y="119405"/>
                </a:lnTo>
                <a:lnTo>
                  <a:pt x="591667" y="48285"/>
                </a:lnTo>
                <a:lnTo>
                  <a:pt x="544334" y="48285"/>
                </a:lnTo>
                <a:lnTo>
                  <a:pt x="544334" y="1295"/>
                </a:lnTo>
                <a:lnTo>
                  <a:pt x="520661" y="1295"/>
                </a:lnTo>
                <a:lnTo>
                  <a:pt x="520661" y="24155"/>
                </a:lnTo>
                <a:lnTo>
                  <a:pt x="449668" y="24155"/>
                </a:lnTo>
                <a:lnTo>
                  <a:pt x="449668" y="48285"/>
                </a:lnTo>
                <a:lnTo>
                  <a:pt x="520661" y="48285"/>
                </a:lnTo>
                <a:lnTo>
                  <a:pt x="520661" y="71145"/>
                </a:lnTo>
                <a:lnTo>
                  <a:pt x="567994" y="71145"/>
                </a:lnTo>
                <a:lnTo>
                  <a:pt x="567994" y="95275"/>
                </a:lnTo>
                <a:lnTo>
                  <a:pt x="544334" y="95275"/>
                </a:lnTo>
                <a:lnTo>
                  <a:pt x="544334" y="119405"/>
                </a:lnTo>
                <a:lnTo>
                  <a:pt x="520661" y="119405"/>
                </a:lnTo>
                <a:lnTo>
                  <a:pt x="520661" y="190525"/>
                </a:lnTo>
                <a:lnTo>
                  <a:pt x="544334" y="190525"/>
                </a:lnTo>
                <a:lnTo>
                  <a:pt x="544334" y="213385"/>
                </a:lnTo>
                <a:lnTo>
                  <a:pt x="520661" y="213385"/>
                </a:lnTo>
                <a:lnTo>
                  <a:pt x="520661" y="237515"/>
                </a:lnTo>
                <a:lnTo>
                  <a:pt x="544334" y="237515"/>
                </a:lnTo>
                <a:lnTo>
                  <a:pt x="544334" y="284505"/>
                </a:lnTo>
                <a:lnTo>
                  <a:pt x="497001" y="284505"/>
                </a:lnTo>
                <a:lnTo>
                  <a:pt x="497001" y="261645"/>
                </a:lnTo>
                <a:lnTo>
                  <a:pt x="520661" y="261645"/>
                </a:lnTo>
                <a:lnTo>
                  <a:pt x="520661" y="237515"/>
                </a:lnTo>
                <a:lnTo>
                  <a:pt x="473329" y="237515"/>
                </a:lnTo>
                <a:lnTo>
                  <a:pt x="473329" y="261645"/>
                </a:lnTo>
                <a:lnTo>
                  <a:pt x="449668" y="261645"/>
                </a:lnTo>
                <a:lnTo>
                  <a:pt x="449668" y="284505"/>
                </a:lnTo>
                <a:lnTo>
                  <a:pt x="473329" y="284505"/>
                </a:lnTo>
                <a:lnTo>
                  <a:pt x="473329" y="307733"/>
                </a:lnTo>
                <a:lnTo>
                  <a:pt x="449668" y="307733"/>
                </a:lnTo>
                <a:lnTo>
                  <a:pt x="449668" y="284505"/>
                </a:lnTo>
                <a:lnTo>
                  <a:pt x="425996" y="284505"/>
                </a:lnTo>
                <a:lnTo>
                  <a:pt x="425996" y="261645"/>
                </a:lnTo>
                <a:lnTo>
                  <a:pt x="449668" y="261645"/>
                </a:lnTo>
                <a:lnTo>
                  <a:pt x="449668" y="237515"/>
                </a:lnTo>
                <a:lnTo>
                  <a:pt x="473329" y="237515"/>
                </a:lnTo>
                <a:lnTo>
                  <a:pt x="473329" y="190525"/>
                </a:lnTo>
                <a:lnTo>
                  <a:pt x="497001" y="190525"/>
                </a:lnTo>
                <a:lnTo>
                  <a:pt x="497001" y="166395"/>
                </a:lnTo>
                <a:lnTo>
                  <a:pt x="497001" y="119405"/>
                </a:lnTo>
                <a:lnTo>
                  <a:pt x="520661" y="119405"/>
                </a:lnTo>
                <a:lnTo>
                  <a:pt x="520661" y="95275"/>
                </a:lnTo>
                <a:lnTo>
                  <a:pt x="473329" y="95275"/>
                </a:lnTo>
                <a:lnTo>
                  <a:pt x="473329" y="166395"/>
                </a:lnTo>
                <a:lnTo>
                  <a:pt x="449668" y="166395"/>
                </a:lnTo>
                <a:lnTo>
                  <a:pt x="449668" y="95275"/>
                </a:lnTo>
                <a:lnTo>
                  <a:pt x="402336" y="95275"/>
                </a:lnTo>
                <a:lnTo>
                  <a:pt x="402336" y="142265"/>
                </a:lnTo>
                <a:lnTo>
                  <a:pt x="425996" y="142265"/>
                </a:lnTo>
                <a:lnTo>
                  <a:pt x="425996" y="190525"/>
                </a:lnTo>
                <a:lnTo>
                  <a:pt x="425996" y="213385"/>
                </a:lnTo>
                <a:lnTo>
                  <a:pt x="425996" y="237515"/>
                </a:lnTo>
                <a:lnTo>
                  <a:pt x="402336" y="237515"/>
                </a:lnTo>
                <a:lnTo>
                  <a:pt x="402336" y="261645"/>
                </a:lnTo>
                <a:lnTo>
                  <a:pt x="402336" y="284505"/>
                </a:lnTo>
                <a:lnTo>
                  <a:pt x="378663" y="284505"/>
                </a:lnTo>
                <a:lnTo>
                  <a:pt x="378663" y="308635"/>
                </a:lnTo>
                <a:lnTo>
                  <a:pt x="378663" y="355079"/>
                </a:lnTo>
                <a:lnTo>
                  <a:pt x="307670" y="355079"/>
                </a:lnTo>
                <a:lnTo>
                  <a:pt x="307670" y="331495"/>
                </a:lnTo>
                <a:lnTo>
                  <a:pt x="331330" y="331495"/>
                </a:lnTo>
                <a:lnTo>
                  <a:pt x="331330" y="308635"/>
                </a:lnTo>
                <a:lnTo>
                  <a:pt x="378663" y="308635"/>
                </a:lnTo>
                <a:lnTo>
                  <a:pt x="378663" y="284505"/>
                </a:lnTo>
                <a:lnTo>
                  <a:pt x="355003" y="284505"/>
                </a:lnTo>
                <a:lnTo>
                  <a:pt x="355003" y="261645"/>
                </a:lnTo>
                <a:lnTo>
                  <a:pt x="402336" y="261645"/>
                </a:lnTo>
                <a:lnTo>
                  <a:pt x="402336" y="237515"/>
                </a:lnTo>
                <a:lnTo>
                  <a:pt x="378663" y="237515"/>
                </a:lnTo>
                <a:lnTo>
                  <a:pt x="378663" y="213385"/>
                </a:lnTo>
                <a:lnTo>
                  <a:pt x="425996" y="213385"/>
                </a:lnTo>
                <a:lnTo>
                  <a:pt x="425996" y="190525"/>
                </a:lnTo>
                <a:lnTo>
                  <a:pt x="355003" y="190525"/>
                </a:lnTo>
                <a:lnTo>
                  <a:pt x="355003" y="213385"/>
                </a:lnTo>
                <a:lnTo>
                  <a:pt x="331330" y="213385"/>
                </a:lnTo>
                <a:lnTo>
                  <a:pt x="331330" y="284505"/>
                </a:lnTo>
                <a:lnTo>
                  <a:pt x="283997" y="284505"/>
                </a:lnTo>
                <a:lnTo>
                  <a:pt x="283997" y="308635"/>
                </a:lnTo>
                <a:lnTo>
                  <a:pt x="307670" y="308635"/>
                </a:lnTo>
                <a:lnTo>
                  <a:pt x="307670" y="331406"/>
                </a:lnTo>
                <a:lnTo>
                  <a:pt x="260337" y="331406"/>
                </a:lnTo>
                <a:lnTo>
                  <a:pt x="260337" y="355079"/>
                </a:lnTo>
                <a:lnTo>
                  <a:pt x="284010" y="355079"/>
                </a:lnTo>
                <a:lnTo>
                  <a:pt x="284010" y="378739"/>
                </a:lnTo>
                <a:lnTo>
                  <a:pt x="307670" y="378739"/>
                </a:lnTo>
                <a:lnTo>
                  <a:pt x="307670" y="402412"/>
                </a:lnTo>
                <a:lnTo>
                  <a:pt x="331343" y="402412"/>
                </a:lnTo>
                <a:lnTo>
                  <a:pt x="331343" y="378739"/>
                </a:lnTo>
                <a:lnTo>
                  <a:pt x="378675" y="378739"/>
                </a:lnTo>
                <a:lnTo>
                  <a:pt x="378675" y="355625"/>
                </a:lnTo>
                <a:lnTo>
                  <a:pt x="425996" y="355625"/>
                </a:lnTo>
                <a:lnTo>
                  <a:pt x="425996" y="308635"/>
                </a:lnTo>
                <a:lnTo>
                  <a:pt x="449668" y="308635"/>
                </a:lnTo>
                <a:lnTo>
                  <a:pt x="449668" y="319570"/>
                </a:lnTo>
                <a:lnTo>
                  <a:pt x="449668" y="331406"/>
                </a:lnTo>
                <a:lnTo>
                  <a:pt x="473341" y="331406"/>
                </a:lnTo>
                <a:lnTo>
                  <a:pt x="473341" y="308635"/>
                </a:lnTo>
                <a:lnTo>
                  <a:pt x="497001" y="308635"/>
                </a:lnTo>
                <a:lnTo>
                  <a:pt x="497001" y="331495"/>
                </a:lnTo>
                <a:lnTo>
                  <a:pt x="615340" y="331495"/>
                </a:lnTo>
                <a:lnTo>
                  <a:pt x="615340" y="308635"/>
                </a:lnTo>
                <a:close/>
              </a:path>
              <a:path w="781050" h="781684">
                <a:moveTo>
                  <a:pt x="615340" y="189395"/>
                </a:moveTo>
                <a:lnTo>
                  <a:pt x="591667" y="189395"/>
                </a:lnTo>
                <a:lnTo>
                  <a:pt x="591667" y="201231"/>
                </a:lnTo>
                <a:lnTo>
                  <a:pt x="591667" y="213067"/>
                </a:lnTo>
                <a:lnTo>
                  <a:pt x="615340" y="213067"/>
                </a:lnTo>
                <a:lnTo>
                  <a:pt x="615340" y="189395"/>
                </a:lnTo>
                <a:close/>
              </a:path>
              <a:path w="781050" h="781684">
                <a:moveTo>
                  <a:pt x="639013" y="615403"/>
                </a:moveTo>
                <a:lnTo>
                  <a:pt x="615340" y="615403"/>
                </a:lnTo>
                <a:lnTo>
                  <a:pt x="615340" y="627240"/>
                </a:lnTo>
                <a:lnTo>
                  <a:pt x="615340" y="639076"/>
                </a:lnTo>
                <a:lnTo>
                  <a:pt x="639013" y="639076"/>
                </a:lnTo>
                <a:lnTo>
                  <a:pt x="639013" y="615403"/>
                </a:lnTo>
                <a:close/>
              </a:path>
              <a:path w="781050" h="781684">
                <a:moveTo>
                  <a:pt x="662673" y="261645"/>
                </a:moveTo>
                <a:lnTo>
                  <a:pt x="615340" y="261645"/>
                </a:lnTo>
                <a:lnTo>
                  <a:pt x="615340" y="237515"/>
                </a:lnTo>
                <a:lnTo>
                  <a:pt x="591667" y="237515"/>
                </a:lnTo>
                <a:lnTo>
                  <a:pt x="591667" y="284505"/>
                </a:lnTo>
                <a:lnTo>
                  <a:pt x="615340" y="284505"/>
                </a:lnTo>
                <a:lnTo>
                  <a:pt x="615340" y="308635"/>
                </a:lnTo>
                <a:lnTo>
                  <a:pt x="639000" y="308635"/>
                </a:lnTo>
                <a:lnTo>
                  <a:pt x="639000" y="331495"/>
                </a:lnTo>
                <a:lnTo>
                  <a:pt x="615340" y="331495"/>
                </a:lnTo>
                <a:lnTo>
                  <a:pt x="615340" y="355625"/>
                </a:lnTo>
                <a:lnTo>
                  <a:pt x="662673" y="355625"/>
                </a:lnTo>
                <a:lnTo>
                  <a:pt x="662673" y="261645"/>
                </a:lnTo>
                <a:close/>
              </a:path>
              <a:path w="781050" h="781684">
                <a:moveTo>
                  <a:pt x="733666" y="544855"/>
                </a:moveTo>
                <a:lnTo>
                  <a:pt x="710006" y="544855"/>
                </a:lnTo>
                <a:lnTo>
                  <a:pt x="710006" y="568985"/>
                </a:lnTo>
                <a:lnTo>
                  <a:pt x="733666" y="568985"/>
                </a:lnTo>
                <a:lnTo>
                  <a:pt x="733666" y="544855"/>
                </a:lnTo>
                <a:close/>
              </a:path>
              <a:path w="781050" h="781684">
                <a:moveTo>
                  <a:pt x="733666" y="308635"/>
                </a:moveTo>
                <a:lnTo>
                  <a:pt x="686333" y="308635"/>
                </a:lnTo>
                <a:lnTo>
                  <a:pt x="686333" y="355625"/>
                </a:lnTo>
                <a:lnTo>
                  <a:pt x="662673" y="355625"/>
                </a:lnTo>
                <a:lnTo>
                  <a:pt x="662673" y="379755"/>
                </a:lnTo>
                <a:lnTo>
                  <a:pt x="662673" y="402615"/>
                </a:lnTo>
                <a:lnTo>
                  <a:pt x="662673" y="426072"/>
                </a:lnTo>
                <a:lnTo>
                  <a:pt x="639000" y="426072"/>
                </a:lnTo>
                <a:lnTo>
                  <a:pt x="639000" y="402615"/>
                </a:lnTo>
                <a:lnTo>
                  <a:pt x="662673" y="402615"/>
                </a:lnTo>
                <a:lnTo>
                  <a:pt x="662673" y="379755"/>
                </a:lnTo>
                <a:lnTo>
                  <a:pt x="615340" y="379755"/>
                </a:lnTo>
                <a:lnTo>
                  <a:pt x="615340" y="355625"/>
                </a:lnTo>
                <a:lnTo>
                  <a:pt x="591667" y="355625"/>
                </a:lnTo>
                <a:lnTo>
                  <a:pt x="591667" y="402615"/>
                </a:lnTo>
                <a:lnTo>
                  <a:pt x="615340" y="402615"/>
                </a:lnTo>
                <a:lnTo>
                  <a:pt x="615340" y="426745"/>
                </a:lnTo>
                <a:lnTo>
                  <a:pt x="639000" y="426745"/>
                </a:lnTo>
                <a:lnTo>
                  <a:pt x="639000" y="437908"/>
                </a:lnTo>
                <a:lnTo>
                  <a:pt x="639000" y="449745"/>
                </a:lnTo>
                <a:lnTo>
                  <a:pt x="662673" y="449745"/>
                </a:lnTo>
                <a:lnTo>
                  <a:pt x="662673" y="426745"/>
                </a:lnTo>
                <a:lnTo>
                  <a:pt x="686333" y="426745"/>
                </a:lnTo>
                <a:lnTo>
                  <a:pt x="686333" y="402615"/>
                </a:lnTo>
                <a:lnTo>
                  <a:pt x="710006" y="402615"/>
                </a:lnTo>
                <a:lnTo>
                  <a:pt x="710006" y="379755"/>
                </a:lnTo>
                <a:lnTo>
                  <a:pt x="733666" y="379755"/>
                </a:lnTo>
                <a:lnTo>
                  <a:pt x="733666" y="308635"/>
                </a:lnTo>
                <a:close/>
              </a:path>
              <a:path w="781050" h="781684">
                <a:moveTo>
                  <a:pt x="733679" y="47409"/>
                </a:moveTo>
                <a:lnTo>
                  <a:pt x="662673" y="47409"/>
                </a:lnTo>
                <a:lnTo>
                  <a:pt x="662673" y="82905"/>
                </a:lnTo>
                <a:lnTo>
                  <a:pt x="662673" y="118402"/>
                </a:lnTo>
                <a:lnTo>
                  <a:pt x="733679" y="118402"/>
                </a:lnTo>
                <a:lnTo>
                  <a:pt x="733679" y="47409"/>
                </a:lnTo>
                <a:close/>
              </a:path>
              <a:path w="781050" h="781684">
                <a:moveTo>
                  <a:pt x="780999" y="687095"/>
                </a:moveTo>
                <a:lnTo>
                  <a:pt x="757339" y="687095"/>
                </a:lnTo>
                <a:lnTo>
                  <a:pt x="757339" y="711225"/>
                </a:lnTo>
                <a:lnTo>
                  <a:pt x="733666" y="711225"/>
                </a:lnTo>
                <a:lnTo>
                  <a:pt x="733666" y="734085"/>
                </a:lnTo>
                <a:lnTo>
                  <a:pt x="686333" y="734085"/>
                </a:lnTo>
                <a:lnTo>
                  <a:pt x="686333" y="711225"/>
                </a:lnTo>
                <a:lnTo>
                  <a:pt x="662673" y="711225"/>
                </a:lnTo>
                <a:lnTo>
                  <a:pt x="662673" y="687095"/>
                </a:lnTo>
                <a:lnTo>
                  <a:pt x="686333" y="687095"/>
                </a:lnTo>
                <a:lnTo>
                  <a:pt x="686333" y="662965"/>
                </a:lnTo>
                <a:lnTo>
                  <a:pt x="733666" y="662965"/>
                </a:lnTo>
                <a:lnTo>
                  <a:pt x="733666" y="686409"/>
                </a:lnTo>
                <a:lnTo>
                  <a:pt x="686346" y="686409"/>
                </a:lnTo>
                <a:lnTo>
                  <a:pt x="686346" y="698246"/>
                </a:lnTo>
                <a:lnTo>
                  <a:pt x="686346" y="710082"/>
                </a:lnTo>
                <a:lnTo>
                  <a:pt x="733679" y="710082"/>
                </a:lnTo>
                <a:lnTo>
                  <a:pt x="733679" y="687095"/>
                </a:lnTo>
                <a:lnTo>
                  <a:pt x="757339" y="687095"/>
                </a:lnTo>
                <a:lnTo>
                  <a:pt x="757339" y="640105"/>
                </a:lnTo>
                <a:lnTo>
                  <a:pt x="733666" y="640105"/>
                </a:lnTo>
                <a:lnTo>
                  <a:pt x="733666" y="615975"/>
                </a:lnTo>
                <a:lnTo>
                  <a:pt x="757339" y="615975"/>
                </a:lnTo>
                <a:lnTo>
                  <a:pt x="757339" y="591845"/>
                </a:lnTo>
                <a:lnTo>
                  <a:pt x="710006" y="591845"/>
                </a:lnTo>
                <a:lnTo>
                  <a:pt x="710006" y="640105"/>
                </a:lnTo>
                <a:lnTo>
                  <a:pt x="686333" y="640105"/>
                </a:lnTo>
                <a:lnTo>
                  <a:pt x="686333" y="591845"/>
                </a:lnTo>
                <a:lnTo>
                  <a:pt x="710006" y="591845"/>
                </a:lnTo>
                <a:lnTo>
                  <a:pt x="710006" y="568985"/>
                </a:lnTo>
                <a:lnTo>
                  <a:pt x="662673" y="568985"/>
                </a:lnTo>
                <a:lnTo>
                  <a:pt x="662673" y="591845"/>
                </a:lnTo>
                <a:lnTo>
                  <a:pt x="662673" y="662965"/>
                </a:lnTo>
                <a:lnTo>
                  <a:pt x="591667" y="662965"/>
                </a:lnTo>
                <a:lnTo>
                  <a:pt x="591667" y="591845"/>
                </a:lnTo>
                <a:lnTo>
                  <a:pt x="662673" y="591845"/>
                </a:lnTo>
                <a:lnTo>
                  <a:pt x="662673" y="568985"/>
                </a:lnTo>
                <a:lnTo>
                  <a:pt x="591667" y="568985"/>
                </a:lnTo>
                <a:lnTo>
                  <a:pt x="591667" y="521995"/>
                </a:lnTo>
                <a:lnTo>
                  <a:pt x="567994" y="521995"/>
                </a:lnTo>
                <a:lnTo>
                  <a:pt x="567994" y="497865"/>
                </a:lnTo>
                <a:lnTo>
                  <a:pt x="591667" y="497865"/>
                </a:lnTo>
                <a:lnTo>
                  <a:pt x="591667" y="473735"/>
                </a:lnTo>
                <a:lnTo>
                  <a:pt x="639000" y="473735"/>
                </a:lnTo>
                <a:lnTo>
                  <a:pt x="639000" y="450875"/>
                </a:lnTo>
                <a:lnTo>
                  <a:pt x="567994" y="450875"/>
                </a:lnTo>
                <a:lnTo>
                  <a:pt x="567994" y="426745"/>
                </a:lnTo>
                <a:lnTo>
                  <a:pt x="544334" y="426745"/>
                </a:lnTo>
                <a:lnTo>
                  <a:pt x="544334" y="497865"/>
                </a:lnTo>
                <a:lnTo>
                  <a:pt x="520661" y="497865"/>
                </a:lnTo>
                <a:lnTo>
                  <a:pt x="520661" y="520738"/>
                </a:lnTo>
                <a:lnTo>
                  <a:pt x="497001" y="520738"/>
                </a:lnTo>
                <a:lnTo>
                  <a:pt x="497001" y="544398"/>
                </a:lnTo>
                <a:lnTo>
                  <a:pt x="520674" y="544398"/>
                </a:lnTo>
                <a:lnTo>
                  <a:pt x="520674" y="521995"/>
                </a:lnTo>
                <a:lnTo>
                  <a:pt x="544334" y="521995"/>
                </a:lnTo>
                <a:lnTo>
                  <a:pt x="544334" y="544855"/>
                </a:lnTo>
                <a:lnTo>
                  <a:pt x="567994" y="544855"/>
                </a:lnTo>
                <a:lnTo>
                  <a:pt x="567994" y="568985"/>
                </a:lnTo>
                <a:lnTo>
                  <a:pt x="520661" y="568985"/>
                </a:lnTo>
                <a:lnTo>
                  <a:pt x="520661" y="591845"/>
                </a:lnTo>
                <a:lnTo>
                  <a:pt x="567994" y="591845"/>
                </a:lnTo>
                <a:lnTo>
                  <a:pt x="567994" y="615975"/>
                </a:lnTo>
                <a:lnTo>
                  <a:pt x="425996" y="615975"/>
                </a:lnTo>
                <a:lnTo>
                  <a:pt x="425996" y="640105"/>
                </a:lnTo>
                <a:lnTo>
                  <a:pt x="449668" y="640105"/>
                </a:lnTo>
                <a:lnTo>
                  <a:pt x="449668" y="662965"/>
                </a:lnTo>
                <a:lnTo>
                  <a:pt x="473329" y="662965"/>
                </a:lnTo>
                <a:lnTo>
                  <a:pt x="473329" y="734085"/>
                </a:lnTo>
                <a:lnTo>
                  <a:pt x="497001" y="734085"/>
                </a:lnTo>
                <a:lnTo>
                  <a:pt x="497001" y="711225"/>
                </a:lnTo>
                <a:lnTo>
                  <a:pt x="520661" y="711225"/>
                </a:lnTo>
                <a:lnTo>
                  <a:pt x="520661" y="662965"/>
                </a:lnTo>
                <a:lnTo>
                  <a:pt x="497001" y="662965"/>
                </a:lnTo>
                <a:lnTo>
                  <a:pt x="497001" y="640105"/>
                </a:lnTo>
                <a:lnTo>
                  <a:pt x="544334" y="640105"/>
                </a:lnTo>
                <a:lnTo>
                  <a:pt x="544334" y="687095"/>
                </a:lnTo>
                <a:lnTo>
                  <a:pt x="567994" y="687095"/>
                </a:lnTo>
                <a:lnTo>
                  <a:pt x="567994" y="711225"/>
                </a:lnTo>
                <a:lnTo>
                  <a:pt x="544334" y="711225"/>
                </a:lnTo>
                <a:lnTo>
                  <a:pt x="544334" y="781075"/>
                </a:lnTo>
                <a:lnTo>
                  <a:pt x="591667" y="781075"/>
                </a:lnTo>
                <a:lnTo>
                  <a:pt x="591667" y="758215"/>
                </a:lnTo>
                <a:lnTo>
                  <a:pt x="567994" y="758215"/>
                </a:lnTo>
                <a:lnTo>
                  <a:pt x="567994" y="734085"/>
                </a:lnTo>
                <a:lnTo>
                  <a:pt x="615340" y="734085"/>
                </a:lnTo>
                <a:lnTo>
                  <a:pt x="615340" y="687095"/>
                </a:lnTo>
                <a:lnTo>
                  <a:pt x="639000" y="687095"/>
                </a:lnTo>
                <a:lnTo>
                  <a:pt x="639000" y="734085"/>
                </a:lnTo>
                <a:lnTo>
                  <a:pt x="615340" y="734085"/>
                </a:lnTo>
                <a:lnTo>
                  <a:pt x="615340" y="758215"/>
                </a:lnTo>
                <a:lnTo>
                  <a:pt x="639000" y="758215"/>
                </a:lnTo>
                <a:lnTo>
                  <a:pt x="639000" y="781075"/>
                </a:lnTo>
                <a:lnTo>
                  <a:pt x="686333" y="781075"/>
                </a:lnTo>
                <a:lnTo>
                  <a:pt x="686333" y="758215"/>
                </a:lnTo>
                <a:lnTo>
                  <a:pt x="780999" y="758215"/>
                </a:lnTo>
                <a:lnTo>
                  <a:pt x="780999" y="687095"/>
                </a:lnTo>
                <a:close/>
              </a:path>
              <a:path w="781050" h="781684">
                <a:moveTo>
                  <a:pt x="780999" y="521995"/>
                </a:moveTo>
                <a:lnTo>
                  <a:pt x="733666" y="521995"/>
                </a:lnTo>
                <a:lnTo>
                  <a:pt x="733666" y="544855"/>
                </a:lnTo>
                <a:lnTo>
                  <a:pt x="780999" y="544855"/>
                </a:lnTo>
                <a:lnTo>
                  <a:pt x="780999" y="521995"/>
                </a:lnTo>
                <a:close/>
              </a:path>
              <a:path w="781050" h="781684">
                <a:moveTo>
                  <a:pt x="780999" y="402615"/>
                </a:moveTo>
                <a:lnTo>
                  <a:pt x="710006" y="402615"/>
                </a:lnTo>
                <a:lnTo>
                  <a:pt x="710006" y="426745"/>
                </a:lnTo>
                <a:lnTo>
                  <a:pt x="686333" y="426745"/>
                </a:lnTo>
                <a:lnTo>
                  <a:pt x="686333" y="450875"/>
                </a:lnTo>
                <a:lnTo>
                  <a:pt x="662673" y="450875"/>
                </a:lnTo>
                <a:lnTo>
                  <a:pt x="662673" y="473735"/>
                </a:lnTo>
                <a:lnTo>
                  <a:pt x="686333" y="473735"/>
                </a:lnTo>
                <a:lnTo>
                  <a:pt x="686333" y="497865"/>
                </a:lnTo>
                <a:lnTo>
                  <a:pt x="662673" y="497865"/>
                </a:lnTo>
                <a:lnTo>
                  <a:pt x="662673" y="473735"/>
                </a:lnTo>
                <a:lnTo>
                  <a:pt x="639000" y="473735"/>
                </a:lnTo>
                <a:lnTo>
                  <a:pt x="639000" y="544855"/>
                </a:lnTo>
                <a:lnTo>
                  <a:pt x="662673" y="544855"/>
                </a:lnTo>
                <a:lnTo>
                  <a:pt x="662673" y="521995"/>
                </a:lnTo>
                <a:lnTo>
                  <a:pt x="686333" y="521995"/>
                </a:lnTo>
                <a:lnTo>
                  <a:pt x="686333" y="544855"/>
                </a:lnTo>
                <a:lnTo>
                  <a:pt x="710006" y="544855"/>
                </a:lnTo>
                <a:lnTo>
                  <a:pt x="710006" y="521995"/>
                </a:lnTo>
                <a:lnTo>
                  <a:pt x="710006" y="497865"/>
                </a:lnTo>
                <a:lnTo>
                  <a:pt x="710006" y="473735"/>
                </a:lnTo>
                <a:lnTo>
                  <a:pt x="757339" y="473735"/>
                </a:lnTo>
                <a:lnTo>
                  <a:pt x="757339" y="450875"/>
                </a:lnTo>
                <a:lnTo>
                  <a:pt x="733666" y="450875"/>
                </a:lnTo>
                <a:lnTo>
                  <a:pt x="733666" y="426745"/>
                </a:lnTo>
                <a:lnTo>
                  <a:pt x="757339" y="426745"/>
                </a:lnTo>
                <a:lnTo>
                  <a:pt x="757339" y="450875"/>
                </a:lnTo>
                <a:lnTo>
                  <a:pt x="780999" y="450875"/>
                </a:lnTo>
                <a:lnTo>
                  <a:pt x="780999" y="402615"/>
                </a:lnTo>
                <a:close/>
              </a:path>
              <a:path w="781050" h="781684">
                <a:moveTo>
                  <a:pt x="780999" y="190525"/>
                </a:moveTo>
                <a:lnTo>
                  <a:pt x="710006" y="190525"/>
                </a:lnTo>
                <a:lnTo>
                  <a:pt x="710006" y="213385"/>
                </a:lnTo>
                <a:lnTo>
                  <a:pt x="686333" y="213385"/>
                </a:lnTo>
                <a:lnTo>
                  <a:pt x="686333" y="190525"/>
                </a:lnTo>
                <a:lnTo>
                  <a:pt x="662673" y="190525"/>
                </a:lnTo>
                <a:lnTo>
                  <a:pt x="662673" y="261645"/>
                </a:lnTo>
                <a:lnTo>
                  <a:pt x="710006" y="261645"/>
                </a:lnTo>
                <a:lnTo>
                  <a:pt x="710006" y="284505"/>
                </a:lnTo>
                <a:lnTo>
                  <a:pt x="733666" y="284505"/>
                </a:lnTo>
                <a:lnTo>
                  <a:pt x="733666" y="261645"/>
                </a:lnTo>
                <a:lnTo>
                  <a:pt x="757339" y="261645"/>
                </a:lnTo>
                <a:lnTo>
                  <a:pt x="757339" y="284505"/>
                </a:lnTo>
                <a:lnTo>
                  <a:pt x="733666" y="284505"/>
                </a:lnTo>
                <a:lnTo>
                  <a:pt x="733666" y="308635"/>
                </a:lnTo>
                <a:lnTo>
                  <a:pt x="780999" y="308635"/>
                </a:lnTo>
                <a:lnTo>
                  <a:pt x="780999" y="237515"/>
                </a:lnTo>
                <a:lnTo>
                  <a:pt x="733666" y="237515"/>
                </a:lnTo>
                <a:lnTo>
                  <a:pt x="733666" y="213385"/>
                </a:lnTo>
                <a:lnTo>
                  <a:pt x="780999" y="213385"/>
                </a:lnTo>
                <a:lnTo>
                  <a:pt x="780999" y="190525"/>
                </a:lnTo>
                <a:close/>
              </a:path>
              <a:path w="781050" h="781684">
                <a:moveTo>
                  <a:pt x="781011" y="355066"/>
                </a:moveTo>
                <a:lnTo>
                  <a:pt x="757339" y="355066"/>
                </a:lnTo>
                <a:lnTo>
                  <a:pt x="757339" y="366903"/>
                </a:lnTo>
                <a:lnTo>
                  <a:pt x="757339" y="378739"/>
                </a:lnTo>
                <a:lnTo>
                  <a:pt x="781011" y="378739"/>
                </a:lnTo>
                <a:lnTo>
                  <a:pt x="781011" y="355066"/>
                </a:lnTo>
                <a:close/>
              </a:path>
              <a:path w="781050" h="781684">
                <a:moveTo>
                  <a:pt x="781011" y="23736"/>
                </a:moveTo>
                <a:lnTo>
                  <a:pt x="757339" y="23736"/>
                </a:lnTo>
                <a:lnTo>
                  <a:pt x="757339" y="142074"/>
                </a:lnTo>
                <a:lnTo>
                  <a:pt x="781011" y="142074"/>
                </a:lnTo>
                <a:lnTo>
                  <a:pt x="781011" y="23736"/>
                </a:lnTo>
                <a:close/>
              </a:path>
              <a:path w="781050" h="781684">
                <a:moveTo>
                  <a:pt x="781011" y="355"/>
                </a:moveTo>
                <a:lnTo>
                  <a:pt x="615340" y="355"/>
                </a:lnTo>
                <a:lnTo>
                  <a:pt x="615340" y="23215"/>
                </a:lnTo>
                <a:lnTo>
                  <a:pt x="615340" y="142595"/>
                </a:lnTo>
                <a:lnTo>
                  <a:pt x="615340" y="165455"/>
                </a:lnTo>
                <a:lnTo>
                  <a:pt x="781011" y="165455"/>
                </a:lnTo>
                <a:lnTo>
                  <a:pt x="781011" y="142595"/>
                </a:lnTo>
                <a:lnTo>
                  <a:pt x="639000" y="142595"/>
                </a:lnTo>
                <a:lnTo>
                  <a:pt x="639000" y="23215"/>
                </a:lnTo>
                <a:lnTo>
                  <a:pt x="781011" y="23215"/>
                </a:lnTo>
                <a:lnTo>
                  <a:pt x="781011" y="35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grpSp>
        <p:nvGrpSpPr>
          <p:cNvPr id="61" name="object 61"/>
          <p:cNvGrpSpPr/>
          <p:nvPr/>
        </p:nvGrpSpPr>
        <p:grpSpPr>
          <a:xfrm>
            <a:off x="4786835" y="1343222"/>
            <a:ext cx="1119527" cy="155902"/>
            <a:chOff x="8186246" y="2297832"/>
            <a:chExt cx="1915160" cy="266700"/>
          </a:xfrm>
        </p:grpSpPr>
        <p:pic>
          <p:nvPicPr>
            <p:cNvPr id="62" name="object 62"/>
            <p:cNvPicPr/>
            <p:nvPr/>
          </p:nvPicPr>
          <p:blipFill>
            <a:blip r:embed="rId2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86246" y="2299513"/>
              <a:ext cx="940310" cy="224790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2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155394" y="2297832"/>
              <a:ext cx="945630" cy="266103"/>
            </a:xfrm>
            <a:prstGeom prst="rect">
              <a:avLst/>
            </a:prstGeom>
          </p:spPr>
        </p:pic>
      </p:grpSp>
      <p:pic>
        <p:nvPicPr>
          <p:cNvPr id="64" name="object 64"/>
          <p:cNvPicPr/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764" y="243270"/>
            <a:ext cx="1403812" cy="1027645"/>
          </a:xfrm>
          <a:prstGeom prst="rect">
            <a:avLst/>
          </a:prstGeom>
        </p:spPr>
      </p:pic>
      <p:grpSp>
        <p:nvGrpSpPr>
          <p:cNvPr id="65" name="object 65"/>
          <p:cNvGrpSpPr/>
          <p:nvPr/>
        </p:nvGrpSpPr>
        <p:grpSpPr>
          <a:xfrm>
            <a:off x="6494809" y="4840544"/>
            <a:ext cx="872311" cy="815889"/>
            <a:chOff x="11108055" y="8280654"/>
            <a:chExt cx="1492250" cy="1395730"/>
          </a:xfrm>
        </p:grpSpPr>
        <p:sp>
          <p:nvSpPr>
            <p:cNvPr id="66" name="object 66"/>
            <p:cNvSpPr/>
            <p:nvPr/>
          </p:nvSpPr>
          <p:spPr>
            <a:xfrm>
              <a:off x="11114405" y="8287004"/>
              <a:ext cx="1479550" cy="1383030"/>
            </a:xfrm>
            <a:custGeom>
              <a:avLst/>
              <a:gdLst/>
              <a:ahLst/>
              <a:cxnLst/>
              <a:rect l="l" t="t" r="r" b="b"/>
              <a:pathLst>
                <a:path w="1479550" h="1383029">
                  <a:moveTo>
                    <a:pt x="1479384" y="0"/>
                  </a:moveTo>
                  <a:lnTo>
                    <a:pt x="0" y="0"/>
                  </a:lnTo>
                  <a:lnTo>
                    <a:pt x="0" y="1382953"/>
                  </a:lnTo>
                  <a:lnTo>
                    <a:pt x="1479384" y="1382953"/>
                  </a:lnTo>
                  <a:lnTo>
                    <a:pt x="14793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615"/>
            </a:p>
          </p:txBody>
        </p:sp>
        <p:sp>
          <p:nvSpPr>
            <p:cNvPr id="67" name="object 67"/>
            <p:cNvSpPr/>
            <p:nvPr/>
          </p:nvSpPr>
          <p:spPr>
            <a:xfrm>
              <a:off x="11114405" y="8287004"/>
              <a:ext cx="1479550" cy="1383030"/>
            </a:xfrm>
            <a:custGeom>
              <a:avLst/>
              <a:gdLst/>
              <a:ahLst/>
              <a:cxnLst/>
              <a:rect l="l" t="t" r="r" b="b"/>
              <a:pathLst>
                <a:path w="1479550" h="1383029">
                  <a:moveTo>
                    <a:pt x="1479384" y="1382953"/>
                  </a:moveTo>
                  <a:lnTo>
                    <a:pt x="0" y="1382953"/>
                  </a:lnTo>
                  <a:lnTo>
                    <a:pt x="0" y="0"/>
                  </a:lnTo>
                  <a:lnTo>
                    <a:pt x="1479384" y="0"/>
                  </a:lnTo>
                  <a:lnTo>
                    <a:pt x="1479384" y="1382953"/>
                  </a:lnTo>
                  <a:close/>
                </a:path>
              </a:pathLst>
            </a:custGeom>
            <a:ln w="1269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615"/>
            </a:p>
          </p:txBody>
        </p:sp>
        <p:pic>
          <p:nvPicPr>
            <p:cNvPr id="68" name="object 68"/>
            <p:cNvPicPr/>
            <p:nvPr/>
          </p:nvPicPr>
          <p:blipFill>
            <a:blip r:embed="rId2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59960" y="8332597"/>
              <a:ext cx="1390700" cy="1296441"/>
            </a:xfrm>
            <a:prstGeom prst="rect">
              <a:avLst/>
            </a:prstGeom>
          </p:spPr>
        </p:pic>
      </p:grpSp>
      <p:grpSp>
        <p:nvGrpSpPr>
          <p:cNvPr id="69" name="object 69"/>
          <p:cNvGrpSpPr/>
          <p:nvPr/>
        </p:nvGrpSpPr>
        <p:grpSpPr>
          <a:xfrm>
            <a:off x="7519391" y="4840544"/>
            <a:ext cx="872311" cy="815889"/>
            <a:chOff x="12860794" y="8280654"/>
            <a:chExt cx="1492250" cy="1395730"/>
          </a:xfrm>
        </p:grpSpPr>
        <p:sp>
          <p:nvSpPr>
            <p:cNvPr id="70" name="object 70"/>
            <p:cNvSpPr/>
            <p:nvPr/>
          </p:nvSpPr>
          <p:spPr>
            <a:xfrm>
              <a:off x="12867144" y="8287004"/>
              <a:ext cx="1479550" cy="1383030"/>
            </a:xfrm>
            <a:custGeom>
              <a:avLst/>
              <a:gdLst/>
              <a:ahLst/>
              <a:cxnLst/>
              <a:rect l="l" t="t" r="r" b="b"/>
              <a:pathLst>
                <a:path w="1479550" h="1383029">
                  <a:moveTo>
                    <a:pt x="1479384" y="0"/>
                  </a:moveTo>
                  <a:lnTo>
                    <a:pt x="0" y="0"/>
                  </a:lnTo>
                  <a:lnTo>
                    <a:pt x="0" y="1382953"/>
                  </a:lnTo>
                  <a:lnTo>
                    <a:pt x="1479384" y="1382953"/>
                  </a:lnTo>
                  <a:lnTo>
                    <a:pt x="14793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615"/>
            </a:p>
          </p:txBody>
        </p:sp>
        <p:sp>
          <p:nvSpPr>
            <p:cNvPr id="71" name="object 71"/>
            <p:cNvSpPr/>
            <p:nvPr/>
          </p:nvSpPr>
          <p:spPr>
            <a:xfrm>
              <a:off x="12867144" y="8287004"/>
              <a:ext cx="1479550" cy="1383030"/>
            </a:xfrm>
            <a:custGeom>
              <a:avLst/>
              <a:gdLst/>
              <a:ahLst/>
              <a:cxnLst/>
              <a:rect l="l" t="t" r="r" b="b"/>
              <a:pathLst>
                <a:path w="1479550" h="1383029">
                  <a:moveTo>
                    <a:pt x="1479384" y="1382953"/>
                  </a:moveTo>
                  <a:lnTo>
                    <a:pt x="0" y="1382953"/>
                  </a:lnTo>
                  <a:lnTo>
                    <a:pt x="0" y="0"/>
                  </a:lnTo>
                  <a:lnTo>
                    <a:pt x="1479384" y="0"/>
                  </a:lnTo>
                  <a:lnTo>
                    <a:pt x="1479384" y="1382953"/>
                  </a:lnTo>
                  <a:close/>
                </a:path>
              </a:pathLst>
            </a:custGeom>
            <a:ln w="12699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615"/>
            </a:p>
          </p:txBody>
        </p:sp>
        <p:pic>
          <p:nvPicPr>
            <p:cNvPr id="72" name="object 72"/>
            <p:cNvPicPr/>
            <p:nvPr/>
          </p:nvPicPr>
          <p:blipFill>
            <a:blip r:embed="rId2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912699" y="8332584"/>
              <a:ext cx="1388262" cy="1291818"/>
            </a:xfrm>
            <a:prstGeom prst="rect">
              <a:avLst/>
            </a:prstGeom>
          </p:spPr>
        </p:pic>
      </p:grpSp>
      <p:grpSp>
        <p:nvGrpSpPr>
          <p:cNvPr id="73" name="object 73"/>
          <p:cNvGrpSpPr/>
          <p:nvPr/>
        </p:nvGrpSpPr>
        <p:grpSpPr>
          <a:xfrm>
            <a:off x="8562764" y="4840544"/>
            <a:ext cx="872311" cy="815889"/>
            <a:chOff x="14645678" y="8280654"/>
            <a:chExt cx="1492250" cy="1395730"/>
          </a:xfrm>
        </p:grpSpPr>
        <p:sp>
          <p:nvSpPr>
            <p:cNvPr id="74" name="object 74"/>
            <p:cNvSpPr/>
            <p:nvPr/>
          </p:nvSpPr>
          <p:spPr>
            <a:xfrm>
              <a:off x="14652028" y="8287004"/>
              <a:ext cx="1479550" cy="1383030"/>
            </a:xfrm>
            <a:custGeom>
              <a:avLst/>
              <a:gdLst/>
              <a:ahLst/>
              <a:cxnLst/>
              <a:rect l="l" t="t" r="r" b="b"/>
              <a:pathLst>
                <a:path w="1479550" h="1383029">
                  <a:moveTo>
                    <a:pt x="1479384" y="0"/>
                  </a:moveTo>
                  <a:lnTo>
                    <a:pt x="0" y="0"/>
                  </a:lnTo>
                  <a:lnTo>
                    <a:pt x="0" y="1382953"/>
                  </a:lnTo>
                  <a:lnTo>
                    <a:pt x="1479384" y="1382953"/>
                  </a:lnTo>
                  <a:lnTo>
                    <a:pt x="14793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sz="615"/>
            </a:p>
          </p:txBody>
        </p:sp>
        <p:sp>
          <p:nvSpPr>
            <p:cNvPr id="75" name="object 75"/>
            <p:cNvSpPr/>
            <p:nvPr/>
          </p:nvSpPr>
          <p:spPr>
            <a:xfrm>
              <a:off x="14652028" y="8287004"/>
              <a:ext cx="1479550" cy="1383030"/>
            </a:xfrm>
            <a:custGeom>
              <a:avLst/>
              <a:gdLst/>
              <a:ahLst/>
              <a:cxnLst/>
              <a:rect l="l" t="t" r="r" b="b"/>
              <a:pathLst>
                <a:path w="1479550" h="1383029">
                  <a:moveTo>
                    <a:pt x="1479384" y="1382953"/>
                  </a:moveTo>
                  <a:lnTo>
                    <a:pt x="0" y="1382953"/>
                  </a:lnTo>
                  <a:lnTo>
                    <a:pt x="0" y="0"/>
                  </a:lnTo>
                  <a:lnTo>
                    <a:pt x="1479384" y="0"/>
                  </a:lnTo>
                  <a:lnTo>
                    <a:pt x="1479384" y="1382953"/>
                  </a:lnTo>
                  <a:close/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615"/>
            </a:p>
          </p:txBody>
        </p:sp>
        <p:pic>
          <p:nvPicPr>
            <p:cNvPr id="76" name="object 76"/>
            <p:cNvPicPr/>
            <p:nvPr/>
          </p:nvPicPr>
          <p:blipFill>
            <a:blip r:embed="rId2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697583" y="8332584"/>
              <a:ext cx="1388275" cy="1291818"/>
            </a:xfrm>
            <a:prstGeom prst="rect">
              <a:avLst/>
            </a:prstGeom>
          </p:spPr>
        </p:pic>
      </p:grpSp>
      <p:pic>
        <p:nvPicPr>
          <p:cNvPr id="77" name="object 77"/>
          <p:cNvPicPr/>
          <p:nvPr/>
        </p:nvPicPr>
        <p:blipFill>
          <a:blip r:embed="rId2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9943" y="5197361"/>
            <a:ext cx="109310" cy="102220"/>
          </a:xfrm>
          <a:prstGeom prst="rect">
            <a:avLst/>
          </a:prstGeom>
        </p:spPr>
      </p:pic>
      <p:grpSp>
        <p:nvGrpSpPr>
          <p:cNvPr id="78" name="object 78"/>
          <p:cNvGrpSpPr/>
          <p:nvPr/>
        </p:nvGrpSpPr>
        <p:grpSpPr>
          <a:xfrm>
            <a:off x="8425967" y="4839059"/>
            <a:ext cx="102450" cy="816631"/>
            <a:chOff x="14411661" y="8278114"/>
            <a:chExt cx="175260" cy="1397000"/>
          </a:xfrm>
        </p:grpSpPr>
        <p:sp>
          <p:nvSpPr>
            <p:cNvPr id="79" name="object 79"/>
            <p:cNvSpPr/>
            <p:nvPr/>
          </p:nvSpPr>
          <p:spPr>
            <a:xfrm>
              <a:off x="14416423" y="9663664"/>
              <a:ext cx="1270" cy="6350"/>
            </a:xfrm>
            <a:custGeom>
              <a:avLst/>
              <a:gdLst/>
              <a:ahLst/>
              <a:cxnLst/>
              <a:rect l="l" t="t" r="r" b="b"/>
              <a:pathLst>
                <a:path w="1269" h="6350">
                  <a:moveTo>
                    <a:pt x="0" y="6299"/>
                  </a:moveTo>
                  <a:lnTo>
                    <a:pt x="749" y="0"/>
                  </a:lnTo>
                </a:path>
              </a:pathLst>
            </a:custGeom>
            <a:ln w="952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615"/>
            </a:p>
          </p:txBody>
        </p:sp>
        <p:sp>
          <p:nvSpPr>
            <p:cNvPr id="80" name="object 80"/>
            <p:cNvSpPr/>
            <p:nvPr/>
          </p:nvSpPr>
          <p:spPr>
            <a:xfrm>
              <a:off x="14420995" y="8305153"/>
              <a:ext cx="158750" cy="1327150"/>
            </a:xfrm>
            <a:custGeom>
              <a:avLst/>
              <a:gdLst/>
              <a:ahLst/>
              <a:cxnLst/>
              <a:rect l="l" t="t" r="r" b="b"/>
              <a:pathLst>
                <a:path w="158750" h="1327150">
                  <a:moveTo>
                    <a:pt x="0" y="1326540"/>
                  </a:moveTo>
                  <a:lnTo>
                    <a:pt x="158470" y="0"/>
                  </a:lnTo>
                </a:path>
              </a:pathLst>
            </a:custGeom>
            <a:ln w="9525">
              <a:solidFill>
                <a:srgbClr val="231F20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615"/>
            </a:p>
          </p:txBody>
        </p:sp>
        <p:sp>
          <p:nvSpPr>
            <p:cNvPr id="81" name="object 81"/>
            <p:cNvSpPr/>
            <p:nvPr/>
          </p:nvSpPr>
          <p:spPr>
            <a:xfrm>
              <a:off x="14581376" y="8282877"/>
              <a:ext cx="1270" cy="6350"/>
            </a:xfrm>
            <a:custGeom>
              <a:avLst/>
              <a:gdLst/>
              <a:ahLst/>
              <a:cxnLst/>
              <a:rect l="l" t="t" r="r" b="b"/>
              <a:pathLst>
                <a:path w="1269" h="6350">
                  <a:moveTo>
                    <a:pt x="0" y="6299"/>
                  </a:moveTo>
                  <a:lnTo>
                    <a:pt x="749" y="0"/>
                  </a:lnTo>
                </a:path>
              </a:pathLst>
            </a:custGeom>
            <a:ln w="952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 sz="615"/>
            </a:p>
          </p:txBody>
        </p:sp>
      </p:grpSp>
      <p:grpSp>
        <p:nvGrpSpPr>
          <p:cNvPr id="82" name="object 82"/>
          <p:cNvGrpSpPr/>
          <p:nvPr/>
        </p:nvGrpSpPr>
        <p:grpSpPr>
          <a:xfrm>
            <a:off x="9467505" y="4542313"/>
            <a:ext cx="199332" cy="300298"/>
            <a:chOff x="16193405" y="7770474"/>
            <a:chExt cx="340995" cy="513715"/>
          </a:xfrm>
        </p:grpSpPr>
        <p:sp>
          <p:nvSpPr>
            <p:cNvPr id="83" name="object 83"/>
            <p:cNvSpPr/>
            <p:nvPr/>
          </p:nvSpPr>
          <p:spPr>
            <a:xfrm>
              <a:off x="16199755" y="7867615"/>
              <a:ext cx="328295" cy="410209"/>
            </a:xfrm>
            <a:custGeom>
              <a:avLst/>
              <a:gdLst/>
              <a:ahLst/>
              <a:cxnLst/>
              <a:rect l="l" t="t" r="r" b="b"/>
              <a:pathLst>
                <a:path w="328294" h="410209">
                  <a:moveTo>
                    <a:pt x="327939" y="0"/>
                  </a:moveTo>
                  <a:lnTo>
                    <a:pt x="0" y="0"/>
                  </a:lnTo>
                  <a:lnTo>
                    <a:pt x="0" y="410032"/>
                  </a:lnTo>
                  <a:lnTo>
                    <a:pt x="327939" y="410032"/>
                  </a:lnTo>
                  <a:lnTo>
                    <a:pt x="219443" y="205016"/>
                  </a:lnTo>
                  <a:lnTo>
                    <a:pt x="327939" y="0"/>
                  </a:lnTo>
                  <a:close/>
                </a:path>
              </a:pathLst>
            </a:custGeom>
            <a:solidFill>
              <a:srgbClr val="C9EAF3"/>
            </a:solidFill>
          </p:spPr>
          <p:txBody>
            <a:bodyPr wrap="square" lIns="0" tIns="0" rIns="0" bIns="0" rtlCol="0"/>
            <a:lstStyle/>
            <a:p>
              <a:endParaRPr sz="615"/>
            </a:p>
          </p:txBody>
        </p:sp>
        <p:sp>
          <p:nvSpPr>
            <p:cNvPr id="84" name="object 84"/>
            <p:cNvSpPr/>
            <p:nvPr/>
          </p:nvSpPr>
          <p:spPr>
            <a:xfrm>
              <a:off x="16199755" y="7867615"/>
              <a:ext cx="328295" cy="410209"/>
            </a:xfrm>
            <a:custGeom>
              <a:avLst/>
              <a:gdLst/>
              <a:ahLst/>
              <a:cxnLst/>
              <a:rect l="l" t="t" r="r" b="b"/>
              <a:pathLst>
                <a:path w="328294" h="410209">
                  <a:moveTo>
                    <a:pt x="327939" y="410032"/>
                  </a:moveTo>
                  <a:lnTo>
                    <a:pt x="0" y="410032"/>
                  </a:lnTo>
                  <a:lnTo>
                    <a:pt x="0" y="0"/>
                  </a:lnTo>
                  <a:lnTo>
                    <a:pt x="327939" y="0"/>
                  </a:lnTo>
                  <a:lnTo>
                    <a:pt x="219443" y="205016"/>
                  </a:lnTo>
                  <a:lnTo>
                    <a:pt x="327939" y="410032"/>
                  </a:lnTo>
                  <a:close/>
                </a:path>
              </a:pathLst>
            </a:custGeom>
            <a:ln w="12700">
              <a:solidFill>
                <a:srgbClr val="D7A0C3"/>
              </a:solidFill>
            </a:ln>
          </p:spPr>
          <p:txBody>
            <a:bodyPr wrap="square" lIns="0" tIns="0" rIns="0" bIns="0" rtlCol="0"/>
            <a:lstStyle/>
            <a:p>
              <a:endParaRPr sz="615"/>
            </a:p>
          </p:txBody>
        </p:sp>
        <p:sp>
          <p:nvSpPr>
            <p:cNvPr id="85" name="object 85"/>
            <p:cNvSpPr/>
            <p:nvPr/>
          </p:nvSpPr>
          <p:spPr>
            <a:xfrm>
              <a:off x="16199757" y="7776824"/>
              <a:ext cx="137160" cy="501015"/>
            </a:xfrm>
            <a:custGeom>
              <a:avLst/>
              <a:gdLst/>
              <a:ahLst/>
              <a:cxnLst/>
              <a:rect l="l" t="t" r="r" b="b"/>
              <a:pathLst>
                <a:path w="137159" h="501015">
                  <a:moveTo>
                    <a:pt x="136677" y="0"/>
                  </a:moveTo>
                  <a:lnTo>
                    <a:pt x="0" y="99885"/>
                  </a:lnTo>
                  <a:lnTo>
                    <a:pt x="0" y="500824"/>
                  </a:lnTo>
                  <a:lnTo>
                    <a:pt x="136677" y="410032"/>
                  </a:lnTo>
                  <a:lnTo>
                    <a:pt x="136677" y="0"/>
                  </a:lnTo>
                  <a:close/>
                </a:path>
              </a:pathLst>
            </a:custGeom>
            <a:solidFill>
              <a:srgbClr val="D7A0C3"/>
            </a:solidFill>
          </p:spPr>
          <p:txBody>
            <a:bodyPr wrap="square" lIns="0" tIns="0" rIns="0" bIns="0" rtlCol="0"/>
            <a:lstStyle/>
            <a:p>
              <a:endParaRPr sz="615"/>
            </a:p>
          </p:txBody>
        </p:sp>
        <p:sp>
          <p:nvSpPr>
            <p:cNvPr id="86" name="object 86"/>
            <p:cNvSpPr/>
            <p:nvPr/>
          </p:nvSpPr>
          <p:spPr>
            <a:xfrm>
              <a:off x="16199757" y="7776824"/>
              <a:ext cx="137160" cy="501015"/>
            </a:xfrm>
            <a:custGeom>
              <a:avLst/>
              <a:gdLst/>
              <a:ahLst/>
              <a:cxnLst/>
              <a:rect l="l" t="t" r="r" b="b"/>
              <a:pathLst>
                <a:path w="137159" h="501015">
                  <a:moveTo>
                    <a:pt x="136677" y="410032"/>
                  </a:moveTo>
                  <a:lnTo>
                    <a:pt x="0" y="500824"/>
                  </a:lnTo>
                  <a:lnTo>
                    <a:pt x="0" y="99885"/>
                  </a:lnTo>
                  <a:lnTo>
                    <a:pt x="136677" y="0"/>
                  </a:lnTo>
                  <a:lnTo>
                    <a:pt x="136677" y="410032"/>
                  </a:lnTo>
                  <a:close/>
                </a:path>
              </a:pathLst>
            </a:custGeom>
            <a:ln w="12699">
              <a:solidFill>
                <a:srgbClr val="D7A0C3"/>
              </a:solidFill>
            </a:ln>
          </p:spPr>
          <p:txBody>
            <a:bodyPr wrap="square" lIns="0" tIns="0" rIns="0" bIns="0" rtlCol="0"/>
            <a:lstStyle/>
            <a:p>
              <a:endParaRPr sz="615"/>
            </a:p>
          </p:txBody>
        </p:sp>
      </p:grpSp>
      <p:grpSp>
        <p:nvGrpSpPr>
          <p:cNvPr id="87" name="object 87"/>
          <p:cNvGrpSpPr/>
          <p:nvPr/>
        </p:nvGrpSpPr>
        <p:grpSpPr>
          <a:xfrm>
            <a:off x="6263144" y="4542310"/>
            <a:ext cx="3291766" cy="300298"/>
            <a:chOff x="10711749" y="7770469"/>
            <a:chExt cx="5631180" cy="513715"/>
          </a:xfrm>
        </p:grpSpPr>
        <p:sp>
          <p:nvSpPr>
            <p:cNvPr id="88" name="object 88"/>
            <p:cNvSpPr/>
            <p:nvPr/>
          </p:nvSpPr>
          <p:spPr>
            <a:xfrm>
              <a:off x="10718099" y="7867615"/>
              <a:ext cx="328295" cy="410209"/>
            </a:xfrm>
            <a:custGeom>
              <a:avLst/>
              <a:gdLst/>
              <a:ahLst/>
              <a:cxnLst/>
              <a:rect l="l" t="t" r="r" b="b"/>
              <a:pathLst>
                <a:path w="328295" h="410209">
                  <a:moveTo>
                    <a:pt x="327939" y="0"/>
                  </a:moveTo>
                  <a:lnTo>
                    <a:pt x="0" y="0"/>
                  </a:lnTo>
                  <a:lnTo>
                    <a:pt x="108496" y="205016"/>
                  </a:lnTo>
                  <a:lnTo>
                    <a:pt x="0" y="410032"/>
                  </a:lnTo>
                  <a:lnTo>
                    <a:pt x="327939" y="410032"/>
                  </a:lnTo>
                  <a:lnTo>
                    <a:pt x="327939" y="0"/>
                  </a:lnTo>
                  <a:close/>
                </a:path>
              </a:pathLst>
            </a:custGeom>
            <a:solidFill>
              <a:srgbClr val="F4F3AE"/>
            </a:solidFill>
          </p:spPr>
          <p:txBody>
            <a:bodyPr wrap="square" lIns="0" tIns="0" rIns="0" bIns="0" rtlCol="0"/>
            <a:lstStyle/>
            <a:p>
              <a:endParaRPr sz="615"/>
            </a:p>
          </p:txBody>
        </p:sp>
        <p:sp>
          <p:nvSpPr>
            <p:cNvPr id="89" name="object 89"/>
            <p:cNvSpPr/>
            <p:nvPr/>
          </p:nvSpPr>
          <p:spPr>
            <a:xfrm>
              <a:off x="10718099" y="7867615"/>
              <a:ext cx="328295" cy="410209"/>
            </a:xfrm>
            <a:custGeom>
              <a:avLst/>
              <a:gdLst/>
              <a:ahLst/>
              <a:cxnLst/>
              <a:rect l="l" t="t" r="r" b="b"/>
              <a:pathLst>
                <a:path w="328295" h="410209">
                  <a:moveTo>
                    <a:pt x="0" y="410032"/>
                  </a:moveTo>
                  <a:lnTo>
                    <a:pt x="327939" y="410032"/>
                  </a:lnTo>
                  <a:lnTo>
                    <a:pt x="327939" y="0"/>
                  </a:lnTo>
                  <a:lnTo>
                    <a:pt x="0" y="0"/>
                  </a:lnTo>
                  <a:lnTo>
                    <a:pt x="108496" y="205016"/>
                  </a:lnTo>
                  <a:lnTo>
                    <a:pt x="0" y="410032"/>
                  </a:lnTo>
                  <a:close/>
                </a:path>
              </a:pathLst>
            </a:custGeom>
            <a:ln w="12700">
              <a:solidFill>
                <a:srgbClr val="D7A0C3"/>
              </a:solidFill>
            </a:ln>
          </p:spPr>
          <p:txBody>
            <a:bodyPr wrap="square" lIns="0" tIns="0" rIns="0" bIns="0" rtlCol="0"/>
            <a:lstStyle/>
            <a:p>
              <a:endParaRPr sz="615"/>
            </a:p>
          </p:txBody>
        </p:sp>
        <p:sp>
          <p:nvSpPr>
            <p:cNvPr id="90" name="object 90"/>
            <p:cNvSpPr/>
            <p:nvPr/>
          </p:nvSpPr>
          <p:spPr>
            <a:xfrm>
              <a:off x="10909380" y="7776964"/>
              <a:ext cx="137160" cy="500380"/>
            </a:xfrm>
            <a:custGeom>
              <a:avLst/>
              <a:gdLst/>
              <a:ahLst/>
              <a:cxnLst/>
              <a:rect l="l" t="t" r="r" b="b"/>
              <a:pathLst>
                <a:path w="137159" h="500379">
                  <a:moveTo>
                    <a:pt x="0" y="0"/>
                  </a:moveTo>
                  <a:lnTo>
                    <a:pt x="0" y="409892"/>
                  </a:lnTo>
                  <a:lnTo>
                    <a:pt x="136677" y="500253"/>
                  </a:lnTo>
                  <a:lnTo>
                    <a:pt x="136677" y="997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7A0C3"/>
            </a:solidFill>
          </p:spPr>
          <p:txBody>
            <a:bodyPr wrap="square" lIns="0" tIns="0" rIns="0" bIns="0" rtlCol="0"/>
            <a:lstStyle/>
            <a:p>
              <a:endParaRPr sz="615"/>
            </a:p>
          </p:txBody>
        </p:sp>
        <p:sp>
          <p:nvSpPr>
            <p:cNvPr id="91" name="object 91"/>
            <p:cNvSpPr/>
            <p:nvPr/>
          </p:nvSpPr>
          <p:spPr>
            <a:xfrm>
              <a:off x="10909380" y="7776964"/>
              <a:ext cx="137160" cy="500380"/>
            </a:xfrm>
            <a:custGeom>
              <a:avLst/>
              <a:gdLst/>
              <a:ahLst/>
              <a:cxnLst/>
              <a:rect l="l" t="t" r="r" b="b"/>
              <a:pathLst>
                <a:path w="137159" h="500379">
                  <a:moveTo>
                    <a:pt x="0" y="409892"/>
                  </a:moveTo>
                  <a:lnTo>
                    <a:pt x="136677" y="500253"/>
                  </a:lnTo>
                  <a:lnTo>
                    <a:pt x="136677" y="99771"/>
                  </a:lnTo>
                  <a:lnTo>
                    <a:pt x="0" y="0"/>
                  </a:lnTo>
                  <a:lnTo>
                    <a:pt x="0" y="409892"/>
                  </a:lnTo>
                  <a:close/>
                </a:path>
              </a:pathLst>
            </a:custGeom>
            <a:ln w="12700">
              <a:solidFill>
                <a:srgbClr val="D7A0C3"/>
              </a:solidFill>
            </a:ln>
          </p:spPr>
          <p:txBody>
            <a:bodyPr wrap="square" lIns="0" tIns="0" rIns="0" bIns="0" rtlCol="0"/>
            <a:lstStyle/>
            <a:p>
              <a:endParaRPr sz="615"/>
            </a:p>
          </p:txBody>
        </p:sp>
        <p:pic>
          <p:nvPicPr>
            <p:cNvPr id="92" name="object 92"/>
            <p:cNvPicPr/>
            <p:nvPr/>
          </p:nvPicPr>
          <p:blipFill>
            <a:blip r:embed="rId2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909363" y="7776819"/>
              <a:ext cx="5427052" cy="410032"/>
            </a:xfrm>
            <a:prstGeom prst="rect">
              <a:avLst/>
            </a:prstGeom>
          </p:spPr>
        </p:pic>
        <p:sp>
          <p:nvSpPr>
            <p:cNvPr id="93" name="object 93"/>
            <p:cNvSpPr/>
            <p:nvPr/>
          </p:nvSpPr>
          <p:spPr>
            <a:xfrm>
              <a:off x="10909376" y="7776819"/>
              <a:ext cx="5427345" cy="410209"/>
            </a:xfrm>
            <a:custGeom>
              <a:avLst/>
              <a:gdLst/>
              <a:ahLst/>
              <a:cxnLst/>
              <a:rect l="l" t="t" r="r" b="b"/>
              <a:pathLst>
                <a:path w="5427344" h="410209">
                  <a:moveTo>
                    <a:pt x="5427052" y="410032"/>
                  </a:moveTo>
                  <a:lnTo>
                    <a:pt x="0" y="410032"/>
                  </a:lnTo>
                  <a:lnTo>
                    <a:pt x="0" y="0"/>
                  </a:lnTo>
                  <a:lnTo>
                    <a:pt x="5427052" y="0"/>
                  </a:lnTo>
                  <a:lnTo>
                    <a:pt x="5427052" y="410032"/>
                  </a:lnTo>
                  <a:close/>
                </a:path>
              </a:pathLst>
            </a:custGeom>
            <a:ln w="12700">
              <a:solidFill>
                <a:srgbClr val="D7A0C3"/>
              </a:solidFill>
            </a:ln>
          </p:spPr>
          <p:txBody>
            <a:bodyPr wrap="square" lIns="0" tIns="0" rIns="0" bIns="0" rtlCol="0"/>
            <a:lstStyle/>
            <a:p>
              <a:endParaRPr sz="615"/>
            </a:p>
          </p:txBody>
        </p:sp>
        <p:pic>
          <p:nvPicPr>
            <p:cNvPr id="94" name="object 94"/>
            <p:cNvPicPr/>
            <p:nvPr/>
          </p:nvPicPr>
          <p:blipFill>
            <a:blip r:embed="rId3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917978" y="7865557"/>
              <a:ext cx="222986" cy="228549"/>
            </a:xfrm>
            <a:prstGeom prst="rect">
              <a:avLst/>
            </a:prstGeom>
          </p:spPr>
        </p:pic>
        <p:pic>
          <p:nvPicPr>
            <p:cNvPr id="95" name="object 95"/>
            <p:cNvPicPr/>
            <p:nvPr/>
          </p:nvPicPr>
          <p:blipFill>
            <a:blip r:embed="rId3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211033" y="7872306"/>
              <a:ext cx="175742" cy="211912"/>
            </a:xfrm>
            <a:prstGeom prst="rect">
              <a:avLst/>
            </a:prstGeom>
          </p:spPr>
        </p:pic>
        <p:pic>
          <p:nvPicPr>
            <p:cNvPr id="96" name="object 96"/>
            <p:cNvPicPr/>
            <p:nvPr/>
          </p:nvPicPr>
          <p:blipFill>
            <a:blip r:embed="rId3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466943" y="7869655"/>
              <a:ext cx="203225" cy="221310"/>
            </a:xfrm>
            <a:prstGeom prst="rect">
              <a:avLst/>
            </a:prstGeom>
          </p:spPr>
        </p:pic>
        <p:pic>
          <p:nvPicPr>
            <p:cNvPr id="97" name="object 97"/>
            <p:cNvPicPr/>
            <p:nvPr/>
          </p:nvPicPr>
          <p:blipFill>
            <a:blip r:embed="rId3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746527" y="7869655"/>
              <a:ext cx="203225" cy="221310"/>
            </a:xfrm>
            <a:prstGeom prst="rect">
              <a:avLst/>
            </a:prstGeom>
          </p:spPr>
        </p:pic>
        <p:pic>
          <p:nvPicPr>
            <p:cNvPr id="98" name="object 98"/>
            <p:cNvPicPr/>
            <p:nvPr/>
          </p:nvPicPr>
          <p:blipFill>
            <a:blip r:embed="rId3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025389" y="7873036"/>
              <a:ext cx="214071" cy="213106"/>
            </a:xfrm>
            <a:prstGeom prst="rect">
              <a:avLst/>
            </a:prstGeom>
          </p:spPr>
        </p:pic>
        <p:pic>
          <p:nvPicPr>
            <p:cNvPr id="99" name="object 99"/>
            <p:cNvPicPr/>
            <p:nvPr/>
          </p:nvPicPr>
          <p:blipFill>
            <a:blip r:embed="rId3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315091" y="7882920"/>
              <a:ext cx="190690" cy="195033"/>
            </a:xfrm>
            <a:prstGeom prst="rect">
              <a:avLst/>
            </a:prstGeom>
          </p:spPr>
        </p:pic>
        <p:pic>
          <p:nvPicPr>
            <p:cNvPr id="100" name="object 100"/>
            <p:cNvPicPr/>
            <p:nvPr/>
          </p:nvPicPr>
          <p:blipFill>
            <a:blip r:embed="rId3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573427" y="7906782"/>
              <a:ext cx="209257" cy="163703"/>
            </a:xfrm>
            <a:prstGeom prst="rect">
              <a:avLst/>
            </a:prstGeom>
          </p:spPr>
        </p:pic>
        <p:pic>
          <p:nvPicPr>
            <p:cNvPr id="101" name="object 101"/>
            <p:cNvPicPr/>
            <p:nvPr/>
          </p:nvPicPr>
          <p:blipFill>
            <a:blip r:embed="rId3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847021" y="7875684"/>
              <a:ext cx="225882" cy="210464"/>
            </a:xfrm>
            <a:prstGeom prst="rect">
              <a:avLst/>
            </a:prstGeom>
          </p:spPr>
        </p:pic>
        <p:pic>
          <p:nvPicPr>
            <p:cNvPr id="102" name="object 102"/>
            <p:cNvPicPr/>
            <p:nvPr/>
          </p:nvPicPr>
          <p:blipFill>
            <a:blip r:embed="rId3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131465" y="7867974"/>
              <a:ext cx="230466" cy="225412"/>
            </a:xfrm>
            <a:prstGeom prst="rect">
              <a:avLst/>
            </a:prstGeom>
          </p:spPr>
        </p:pic>
        <p:pic>
          <p:nvPicPr>
            <p:cNvPr id="103" name="object 103"/>
            <p:cNvPicPr/>
            <p:nvPr/>
          </p:nvPicPr>
          <p:blipFill>
            <a:blip r:embed="rId3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411388" y="7864843"/>
              <a:ext cx="230708" cy="224447"/>
            </a:xfrm>
            <a:prstGeom prst="rect">
              <a:avLst/>
            </a:prstGeom>
          </p:spPr>
        </p:pic>
        <p:pic>
          <p:nvPicPr>
            <p:cNvPr id="104" name="object 104"/>
            <p:cNvPicPr/>
            <p:nvPr/>
          </p:nvPicPr>
          <p:blipFill>
            <a:blip r:embed="rId4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698850" y="7867722"/>
              <a:ext cx="231432" cy="225894"/>
            </a:xfrm>
            <a:prstGeom prst="rect">
              <a:avLst/>
            </a:prstGeom>
          </p:spPr>
        </p:pic>
        <p:pic>
          <p:nvPicPr>
            <p:cNvPr id="105" name="object 105"/>
            <p:cNvPicPr/>
            <p:nvPr/>
          </p:nvPicPr>
          <p:blipFill>
            <a:blip r:embed="rId4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4987437" y="7864606"/>
              <a:ext cx="232867" cy="229730"/>
            </a:xfrm>
            <a:prstGeom prst="rect">
              <a:avLst/>
            </a:prstGeom>
          </p:spPr>
        </p:pic>
        <p:sp>
          <p:nvSpPr>
            <p:cNvPr id="106" name="object 106"/>
            <p:cNvSpPr/>
            <p:nvPr/>
          </p:nvSpPr>
          <p:spPr>
            <a:xfrm>
              <a:off x="15327707" y="7871193"/>
              <a:ext cx="168275" cy="201930"/>
            </a:xfrm>
            <a:custGeom>
              <a:avLst/>
              <a:gdLst/>
              <a:ahLst/>
              <a:cxnLst/>
              <a:rect l="l" t="t" r="r" b="b"/>
              <a:pathLst>
                <a:path w="168275" h="201929">
                  <a:moveTo>
                    <a:pt x="37846" y="166014"/>
                  </a:moveTo>
                  <a:lnTo>
                    <a:pt x="3619" y="166014"/>
                  </a:lnTo>
                  <a:lnTo>
                    <a:pt x="3619" y="201460"/>
                  </a:lnTo>
                  <a:lnTo>
                    <a:pt x="37846" y="201460"/>
                  </a:lnTo>
                  <a:lnTo>
                    <a:pt x="37846" y="166014"/>
                  </a:lnTo>
                  <a:close/>
                </a:path>
                <a:path w="168275" h="201929">
                  <a:moveTo>
                    <a:pt x="41478" y="9563"/>
                  </a:moveTo>
                  <a:lnTo>
                    <a:pt x="0" y="9563"/>
                  </a:lnTo>
                  <a:lnTo>
                    <a:pt x="7962" y="148170"/>
                  </a:lnTo>
                  <a:lnTo>
                    <a:pt x="33515" y="148170"/>
                  </a:lnTo>
                  <a:lnTo>
                    <a:pt x="41478" y="9563"/>
                  </a:lnTo>
                  <a:close/>
                </a:path>
                <a:path w="168275" h="201929">
                  <a:moveTo>
                    <a:pt x="167817" y="14465"/>
                  </a:moveTo>
                  <a:lnTo>
                    <a:pt x="165214" y="11760"/>
                  </a:lnTo>
                  <a:lnTo>
                    <a:pt x="159232" y="11760"/>
                  </a:lnTo>
                  <a:lnTo>
                    <a:pt x="158750" y="12344"/>
                  </a:lnTo>
                  <a:lnTo>
                    <a:pt x="153924" y="16967"/>
                  </a:lnTo>
                  <a:lnTo>
                    <a:pt x="150075" y="20828"/>
                  </a:lnTo>
                  <a:lnTo>
                    <a:pt x="142074" y="28448"/>
                  </a:lnTo>
                  <a:lnTo>
                    <a:pt x="143725" y="21983"/>
                  </a:lnTo>
                  <a:lnTo>
                    <a:pt x="144195" y="19761"/>
                  </a:lnTo>
                  <a:lnTo>
                    <a:pt x="147472" y="6946"/>
                  </a:lnTo>
                  <a:lnTo>
                    <a:pt x="147472" y="3289"/>
                  </a:lnTo>
                  <a:lnTo>
                    <a:pt x="145173" y="0"/>
                  </a:lnTo>
                  <a:lnTo>
                    <a:pt x="137833" y="0"/>
                  </a:lnTo>
                  <a:lnTo>
                    <a:pt x="135534" y="3289"/>
                  </a:lnTo>
                  <a:lnTo>
                    <a:pt x="135534" y="6946"/>
                  </a:lnTo>
                  <a:lnTo>
                    <a:pt x="136486" y="10998"/>
                  </a:lnTo>
                  <a:lnTo>
                    <a:pt x="140919" y="28448"/>
                  </a:lnTo>
                  <a:lnTo>
                    <a:pt x="136880" y="24676"/>
                  </a:lnTo>
                  <a:lnTo>
                    <a:pt x="129070" y="16967"/>
                  </a:lnTo>
                  <a:lnTo>
                    <a:pt x="124244" y="12344"/>
                  </a:lnTo>
                  <a:lnTo>
                    <a:pt x="123761" y="11760"/>
                  </a:lnTo>
                  <a:lnTo>
                    <a:pt x="117792" y="11760"/>
                  </a:lnTo>
                  <a:lnTo>
                    <a:pt x="115189" y="14465"/>
                  </a:lnTo>
                  <a:lnTo>
                    <a:pt x="115189" y="19088"/>
                  </a:lnTo>
                  <a:lnTo>
                    <a:pt x="115862" y="22275"/>
                  </a:lnTo>
                  <a:lnTo>
                    <a:pt x="122224" y="24396"/>
                  </a:lnTo>
                  <a:lnTo>
                    <a:pt x="140347" y="29502"/>
                  </a:lnTo>
                  <a:lnTo>
                    <a:pt x="126669" y="33362"/>
                  </a:lnTo>
                  <a:lnTo>
                    <a:pt x="115189" y="36728"/>
                  </a:lnTo>
                  <a:lnTo>
                    <a:pt x="115189" y="44538"/>
                  </a:lnTo>
                  <a:lnTo>
                    <a:pt x="117894" y="47231"/>
                  </a:lnTo>
                  <a:lnTo>
                    <a:pt x="123761" y="47231"/>
                  </a:lnTo>
                  <a:lnTo>
                    <a:pt x="124244" y="46647"/>
                  </a:lnTo>
                  <a:lnTo>
                    <a:pt x="129070" y="42037"/>
                  </a:lnTo>
                  <a:lnTo>
                    <a:pt x="132435" y="38569"/>
                  </a:lnTo>
                  <a:lnTo>
                    <a:pt x="140919" y="30568"/>
                  </a:lnTo>
                  <a:lnTo>
                    <a:pt x="139280" y="37020"/>
                  </a:lnTo>
                  <a:lnTo>
                    <a:pt x="138798" y="39243"/>
                  </a:lnTo>
                  <a:lnTo>
                    <a:pt x="135534" y="52057"/>
                  </a:lnTo>
                  <a:lnTo>
                    <a:pt x="135534" y="55727"/>
                  </a:lnTo>
                  <a:lnTo>
                    <a:pt x="137833" y="58991"/>
                  </a:lnTo>
                  <a:lnTo>
                    <a:pt x="145173" y="58991"/>
                  </a:lnTo>
                  <a:lnTo>
                    <a:pt x="147472" y="55727"/>
                  </a:lnTo>
                  <a:lnTo>
                    <a:pt x="147472" y="52057"/>
                  </a:lnTo>
                  <a:lnTo>
                    <a:pt x="146126" y="46558"/>
                  </a:lnTo>
                  <a:lnTo>
                    <a:pt x="144487" y="40386"/>
                  </a:lnTo>
                  <a:lnTo>
                    <a:pt x="142074" y="30568"/>
                  </a:lnTo>
                  <a:lnTo>
                    <a:pt x="158750" y="46647"/>
                  </a:lnTo>
                  <a:lnTo>
                    <a:pt x="159232" y="47231"/>
                  </a:lnTo>
                  <a:lnTo>
                    <a:pt x="165214" y="47231"/>
                  </a:lnTo>
                  <a:lnTo>
                    <a:pt x="167817" y="44538"/>
                  </a:lnTo>
                  <a:lnTo>
                    <a:pt x="167817" y="39903"/>
                  </a:lnTo>
                  <a:lnTo>
                    <a:pt x="167144" y="36728"/>
                  </a:lnTo>
                  <a:lnTo>
                    <a:pt x="160769" y="34620"/>
                  </a:lnTo>
                  <a:lnTo>
                    <a:pt x="142659" y="29502"/>
                  </a:lnTo>
                  <a:lnTo>
                    <a:pt x="156337" y="25654"/>
                  </a:lnTo>
                  <a:lnTo>
                    <a:pt x="167817" y="22275"/>
                  </a:lnTo>
                  <a:lnTo>
                    <a:pt x="167817" y="14465"/>
                  </a:lnTo>
                  <a:close/>
                </a:path>
              </a:pathLst>
            </a:custGeom>
            <a:solidFill>
              <a:srgbClr val="D57DAE"/>
            </a:solidFill>
          </p:spPr>
          <p:txBody>
            <a:bodyPr wrap="square" lIns="0" tIns="0" rIns="0" bIns="0" rtlCol="0"/>
            <a:lstStyle/>
            <a:p>
              <a:endParaRPr sz="615"/>
            </a:p>
          </p:txBody>
        </p:sp>
      </p:grpSp>
      <p:sp>
        <p:nvSpPr>
          <p:cNvPr id="107" name="object 107"/>
          <p:cNvSpPr/>
          <p:nvPr/>
        </p:nvSpPr>
        <p:spPr>
          <a:xfrm>
            <a:off x="6124359" y="3577699"/>
            <a:ext cx="3595404" cy="0"/>
          </a:xfrm>
          <a:custGeom>
            <a:avLst/>
            <a:gdLst/>
            <a:ahLst/>
            <a:cxnLst/>
            <a:rect l="l" t="t" r="r" b="b"/>
            <a:pathLst>
              <a:path w="6150609">
                <a:moveTo>
                  <a:pt x="0" y="0"/>
                </a:moveTo>
                <a:lnTo>
                  <a:pt x="6150013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108" name="object 108"/>
          <p:cNvSpPr/>
          <p:nvPr/>
        </p:nvSpPr>
        <p:spPr>
          <a:xfrm>
            <a:off x="6124359" y="3854674"/>
            <a:ext cx="3595404" cy="0"/>
          </a:xfrm>
          <a:custGeom>
            <a:avLst/>
            <a:gdLst/>
            <a:ahLst/>
            <a:cxnLst/>
            <a:rect l="l" t="t" r="r" b="b"/>
            <a:pathLst>
              <a:path w="6150609">
                <a:moveTo>
                  <a:pt x="0" y="0"/>
                </a:moveTo>
                <a:lnTo>
                  <a:pt x="6150013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109" name="object 109"/>
          <p:cNvSpPr/>
          <p:nvPr/>
        </p:nvSpPr>
        <p:spPr>
          <a:xfrm>
            <a:off x="6124359" y="4131660"/>
            <a:ext cx="3595404" cy="0"/>
          </a:xfrm>
          <a:custGeom>
            <a:avLst/>
            <a:gdLst/>
            <a:ahLst/>
            <a:cxnLst/>
            <a:rect l="l" t="t" r="r" b="b"/>
            <a:pathLst>
              <a:path w="6150609">
                <a:moveTo>
                  <a:pt x="0" y="0"/>
                </a:moveTo>
                <a:lnTo>
                  <a:pt x="6150013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110" name="object 110"/>
          <p:cNvSpPr/>
          <p:nvPr/>
        </p:nvSpPr>
        <p:spPr>
          <a:xfrm>
            <a:off x="6124359" y="4408654"/>
            <a:ext cx="3595404" cy="0"/>
          </a:xfrm>
          <a:custGeom>
            <a:avLst/>
            <a:gdLst/>
            <a:ahLst/>
            <a:cxnLst/>
            <a:rect l="l" t="t" r="r" b="b"/>
            <a:pathLst>
              <a:path w="6150609">
                <a:moveTo>
                  <a:pt x="0" y="0"/>
                </a:moveTo>
                <a:lnTo>
                  <a:pt x="6150013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111" name="object 111"/>
          <p:cNvSpPr/>
          <p:nvPr/>
        </p:nvSpPr>
        <p:spPr>
          <a:xfrm>
            <a:off x="6179800" y="3694529"/>
            <a:ext cx="34892" cy="34892"/>
          </a:xfrm>
          <a:custGeom>
            <a:avLst/>
            <a:gdLst/>
            <a:ahLst/>
            <a:cxnLst/>
            <a:rect l="l" t="t" r="r" b="b"/>
            <a:pathLst>
              <a:path w="59690" h="59689">
                <a:moveTo>
                  <a:pt x="29806" y="0"/>
                </a:moveTo>
                <a:lnTo>
                  <a:pt x="18227" y="2310"/>
                </a:lnTo>
                <a:lnTo>
                  <a:pt x="8750" y="8643"/>
                </a:lnTo>
                <a:lnTo>
                  <a:pt x="2349" y="18104"/>
                </a:lnTo>
                <a:lnTo>
                  <a:pt x="0" y="29794"/>
                </a:lnTo>
                <a:lnTo>
                  <a:pt x="2349" y="41366"/>
                </a:lnTo>
                <a:lnTo>
                  <a:pt x="8750" y="50839"/>
                </a:lnTo>
                <a:lnTo>
                  <a:pt x="18227" y="57238"/>
                </a:lnTo>
                <a:lnTo>
                  <a:pt x="29806" y="59588"/>
                </a:lnTo>
                <a:lnTo>
                  <a:pt x="41389" y="57238"/>
                </a:lnTo>
                <a:lnTo>
                  <a:pt x="50861" y="50839"/>
                </a:lnTo>
                <a:lnTo>
                  <a:pt x="57254" y="41366"/>
                </a:lnTo>
                <a:lnTo>
                  <a:pt x="59601" y="29794"/>
                </a:lnTo>
                <a:lnTo>
                  <a:pt x="57213" y="18104"/>
                </a:lnTo>
                <a:lnTo>
                  <a:pt x="50752" y="8643"/>
                </a:lnTo>
                <a:lnTo>
                  <a:pt x="41266" y="2310"/>
                </a:lnTo>
                <a:lnTo>
                  <a:pt x="2980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grpSp>
        <p:nvGrpSpPr>
          <p:cNvPr id="112" name="object 112"/>
          <p:cNvGrpSpPr/>
          <p:nvPr/>
        </p:nvGrpSpPr>
        <p:grpSpPr>
          <a:xfrm>
            <a:off x="6278801" y="3638093"/>
            <a:ext cx="2550859" cy="148107"/>
            <a:chOff x="10738532" y="6223636"/>
            <a:chExt cx="4363720" cy="253365"/>
          </a:xfrm>
        </p:grpSpPr>
        <p:sp>
          <p:nvSpPr>
            <p:cNvPr id="113" name="object 113"/>
            <p:cNvSpPr/>
            <p:nvPr/>
          </p:nvSpPr>
          <p:spPr>
            <a:xfrm>
              <a:off x="10738523" y="6223647"/>
              <a:ext cx="382270" cy="253365"/>
            </a:xfrm>
            <a:custGeom>
              <a:avLst/>
              <a:gdLst/>
              <a:ahLst/>
              <a:cxnLst/>
              <a:rect l="l" t="t" r="r" b="b"/>
              <a:pathLst>
                <a:path w="382270" h="253364">
                  <a:moveTo>
                    <a:pt x="253161" y="223520"/>
                  </a:moveTo>
                  <a:lnTo>
                    <a:pt x="131508" y="223520"/>
                  </a:lnTo>
                  <a:lnTo>
                    <a:pt x="131508" y="104140"/>
                  </a:lnTo>
                  <a:lnTo>
                    <a:pt x="231279" y="104140"/>
                  </a:lnTo>
                  <a:lnTo>
                    <a:pt x="231279" y="92710"/>
                  </a:lnTo>
                  <a:lnTo>
                    <a:pt x="131508" y="92710"/>
                  </a:lnTo>
                  <a:lnTo>
                    <a:pt x="131508" y="11430"/>
                  </a:lnTo>
                  <a:lnTo>
                    <a:pt x="131749" y="11430"/>
                  </a:lnTo>
                  <a:lnTo>
                    <a:pt x="131749" y="8890"/>
                  </a:lnTo>
                  <a:lnTo>
                    <a:pt x="132892" y="8890"/>
                  </a:lnTo>
                  <a:lnTo>
                    <a:pt x="132892" y="5080"/>
                  </a:lnTo>
                  <a:lnTo>
                    <a:pt x="133959" y="5080"/>
                  </a:lnTo>
                  <a:lnTo>
                    <a:pt x="133959" y="1270"/>
                  </a:lnTo>
                  <a:lnTo>
                    <a:pt x="133527" y="1270"/>
                  </a:lnTo>
                  <a:lnTo>
                    <a:pt x="133527" y="0"/>
                  </a:lnTo>
                  <a:lnTo>
                    <a:pt x="100711" y="0"/>
                  </a:lnTo>
                  <a:lnTo>
                    <a:pt x="100711" y="1270"/>
                  </a:lnTo>
                  <a:lnTo>
                    <a:pt x="101003" y="1270"/>
                  </a:lnTo>
                  <a:lnTo>
                    <a:pt x="101003" y="5080"/>
                  </a:lnTo>
                  <a:lnTo>
                    <a:pt x="101434" y="5080"/>
                  </a:lnTo>
                  <a:lnTo>
                    <a:pt x="101434" y="8890"/>
                  </a:lnTo>
                  <a:lnTo>
                    <a:pt x="101701" y="8890"/>
                  </a:lnTo>
                  <a:lnTo>
                    <a:pt x="101701" y="11430"/>
                  </a:lnTo>
                  <a:lnTo>
                    <a:pt x="101701" y="92710"/>
                  </a:lnTo>
                  <a:lnTo>
                    <a:pt x="101701" y="104140"/>
                  </a:lnTo>
                  <a:lnTo>
                    <a:pt x="101701" y="223520"/>
                  </a:lnTo>
                  <a:lnTo>
                    <a:pt x="0" y="223520"/>
                  </a:lnTo>
                  <a:lnTo>
                    <a:pt x="0" y="236220"/>
                  </a:lnTo>
                  <a:lnTo>
                    <a:pt x="253161" y="236220"/>
                  </a:lnTo>
                  <a:lnTo>
                    <a:pt x="253161" y="223520"/>
                  </a:lnTo>
                  <a:close/>
                </a:path>
                <a:path w="382270" h="253364">
                  <a:moveTo>
                    <a:pt x="381762" y="132448"/>
                  </a:moveTo>
                  <a:lnTo>
                    <a:pt x="275424" y="132448"/>
                  </a:lnTo>
                  <a:lnTo>
                    <a:pt x="275424" y="143878"/>
                  </a:lnTo>
                  <a:lnTo>
                    <a:pt x="275424" y="227698"/>
                  </a:lnTo>
                  <a:lnTo>
                    <a:pt x="275424" y="240398"/>
                  </a:lnTo>
                  <a:lnTo>
                    <a:pt x="275424" y="253098"/>
                  </a:lnTo>
                  <a:lnTo>
                    <a:pt x="302488" y="253098"/>
                  </a:lnTo>
                  <a:lnTo>
                    <a:pt x="302488" y="240398"/>
                  </a:lnTo>
                  <a:lnTo>
                    <a:pt x="381762" y="240398"/>
                  </a:lnTo>
                  <a:lnTo>
                    <a:pt x="381762" y="228028"/>
                  </a:lnTo>
                  <a:lnTo>
                    <a:pt x="381762" y="227698"/>
                  </a:lnTo>
                  <a:lnTo>
                    <a:pt x="381762" y="144373"/>
                  </a:lnTo>
                  <a:lnTo>
                    <a:pt x="355244" y="144373"/>
                  </a:lnTo>
                  <a:lnTo>
                    <a:pt x="355244" y="227698"/>
                  </a:lnTo>
                  <a:lnTo>
                    <a:pt x="302488" y="227698"/>
                  </a:lnTo>
                  <a:lnTo>
                    <a:pt x="302488" y="143878"/>
                  </a:lnTo>
                  <a:lnTo>
                    <a:pt x="381762" y="143878"/>
                  </a:lnTo>
                  <a:lnTo>
                    <a:pt x="381762" y="132448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sz="615"/>
            </a:p>
          </p:txBody>
        </p:sp>
        <p:pic>
          <p:nvPicPr>
            <p:cNvPr id="114" name="object 114"/>
            <p:cNvPicPr/>
            <p:nvPr/>
          </p:nvPicPr>
          <p:blipFill>
            <a:blip r:embed="rId4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051946" y="6227501"/>
              <a:ext cx="3793331" cy="249320"/>
            </a:xfrm>
            <a:prstGeom prst="rect">
              <a:avLst/>
            </a:prstGeom>
          </p:spPr>
        </p:pic>
        <p:sp>
          <p:nvSpPr>
            <p:cNvPr id="115" name="object 115"/>
            <p:cNvSpPr/>
            <p:nvPr/>
          </p:nvSpPr>
          <p:spPr>
            <a:xfrm>
              <a:off x="14865105" y="6340131"/>
              <a:ext cx="237490" cy="19685"/>
            </a:xfrm>
            <a:custGeom>
              <a:avLst/>
              <a:gdLst/>
              <a:ahLst/>
              <a:cxnLst/>
              <a:rect l="l" t="t" r="r" b="b"/>
              <a:pathLst>
                <a:path w="237490" h="19685">
                  <a:moveTo>
                    <a:pt x="237020" y="0"/>
                  </a:moveTo>
                  <a:lnTo>
                    <a:pt x="203590" y="377"/>
                  </a:lnTo>
                  <a:lnTo>
                    <a:pt x="66967" y="546"/>
                  </a:lnTo>
                  <a:lnTo>
                    <a:pt x="0" y="0"/>
                  </a:lnTo>
                  <a:lnTo>
                    <a:pt x="0" y="19405"/>
                  </a:lnTo>
                  <a:lnTo>
                    <a:pt x="45721" y="18927"/>
                  </a:lnTo>
                  <a:lnTo>
                    <a:pt x="170040" y="18859"/>
                  </a:lnTo>
                  <a:lnTo>
                    <a:pt x="237020" y="19405"/>
                  </a:lnTo>
                  <a:lnTo>
                    <a:pt x="23702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 sz="615"/>
            </a:p>
          </p:txBody>
        </p:sp>
      </p:grpSp>
      <p:pic>
        <p:nvPicPr>
          <p:cNvPr id="116" name="object 116"/>
          <p:cNvPicPr/>
          <p:nvPr/>
        </p:nvPicPr>
        <p:blipFill>
          <a:blip r:embed="rId4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73298" y="3641790"/>
            <a:ext cx="81173" cy="139822"/>
          </a:xfrm>
          <a:prstGeom prst="rect">
            <a:avLst/>
          </a:prstGeom>
        </p:spPr>
      </p:pic>
      <p:sp>
        <p:nvSpPr>
          <p:cNvPr id="117" name="object 117"/>
          <p:cNvSpPr/>
          <p:nvPr/>
        </p:nvSpPr>
        <p:spPr>
          <a:xfrm>
            <a:off x="6179800" y="3971404"/>
            <a:ext cx="34892" cy="34892"/>
          </a:xfrm>
          <a:custGeom>
            <a:avLst/>
            <a:gdLst/>
            <a:ahLst/>
            <a:cxnLst/>
            <a:rect l="l" t="t" r="r" b="b"/>
            <a:pathLst>
              <a:path w="59690" h="59690">
                <a:moveTo>
                  <a:pt x="29806" y="0"/>
                </a:moveTo>
                <a:lnTo>
                  <a:pt x="18227" y="2312"/>
                </a:lnTo>
                <a:lnTo>
                  <a:pt x="8750" y="8650"/>
                </a:lnTo>
                <a:lnTo>
                  <a:pt x="2349" y="18114"/>
                </a:lnTo>
                <a:lnTo>
                  <a:pt x="0" y="29806"/>
                </a:lnTo>
                <a:lnTo>
                  <a:pt x="2349" y="41379"/>
                </a:lnTo>
                <a:lnTo>
                  <a:pt x="8750" y="50852"/>
                </a:lnTo>
                <a:lnTo>
                  <a:pt x="18227" y="57251"/>
                </a:lnTo>
                <a:lnTo>
                  <a:pt x="29806" y="59601"/>
                </a:lnTo>
                <a:lnTo>
                  <a:pt x="41389" y="57251"/>
                </a:lnTo>
                <a:lnTo>
                  <a:pt x="50861" y="50852"/>
                </a:lnTo>
                <a:lnTo>
                  <a:pt x="57254" y="41379"/>
                </a:lnTo>
                <a:lnTo>
                  <a:pt x="59601" y="29806"/>
                </a:lnTo>
                <a:lnTo>
                  <a:pt x="57213" y="18114"/>
                </a:lnTo>
                <a:lnTo>
                  <a:pt x="50752" y="8650"/>
                </a:lnTo>
                <a:lnTo>
                  <a:pt x="41266" y="2312"/>
                </a:lnTo>
                <a:lnTo>
                  <a:pt x="2980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pic>
        <p:nvPicPr>
          <p:cNvPr id="118" name="object 118"/>
          <p:cNvPicPr/>
          <p:nvPr/>
        </p:nvPicPr>
        <p:blipFill>
          <a:blip r:embed="rId4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74969" y="3908601"/>
            <a:ext cx="3327331" cy="155494"/>
          </a:xfrm>
          <a:prstGeom prst="rect">
            <a:avLst/>
          </a:prstGeom>
        </p:spPr>
      </p:pic>
      <p:sp>
        <p:nvSpPr>
          <p:cNvPr id="119" name="object 119"/>
          <p:cNvSpPr/>
          <p:nvPr/>
        </p:nvSpPr>
        <p:spPr>
          <a:xfrm>
            <a:off x="9651935" y="3923616"/>
            <a:ext cx="21901" cy="126207"/>
          </a:xfrm>
          <a:custGeom>
            <a:avLst/>
            <a:gdLst/>
            <a:ahLst/>
            <a:cxnLst/>
            <a:rect l="l" t="t" r="r" b="b"/>
            <a:pathLst>
              <a:path w="37465" h="215900">
                <a:moveTo>
                  <a:pt x="34163" y="183997"/>
                </a:moveTo>
                <a:lnTo>
                  <a:pt x="2997" y="183997"/>
                </a:lnTo>
                <a:lnTo>
                  <a:pt x="2997" y="215430"/>
                </a:lnTo>
                <a:lnTo>
                  <a:pt x="34163" y="215430"/>
                </a:lnTo>
                <a:lnTo>
                  <a:pt x="34163" y="183997"/>
                </a:lnTo>
                <a:close/>
              </a:path>
              <a:path w="37465" h="215900">
                <a:moveTo>
                  <a:pt x="37160" y="0"/>
                </a:moveTo>
                <a:lnTo>
                  <a:pt x="0" y="0"/>
                </a:lnTo>
                <a:lnTo>
                  <a:pt x="8191" y="159931"/>
                </a:lnTo>
                <a:lnTo>
                  <a:pt x="28968" y="159931"/>
                </a:lnTo>
                <a:lnTo>
                  <a:pt x="3716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120" name="object 120"/>
          <p:cNvSpPr/>
          <p:nvPr/>
        </p:nvSpPr>
        <p:spPr>
          <a:xfrm>
            <a:off x="6179800" y="4248276"/>
            <a:ext cx="34892" cy="34892"/>
          </a:xfrm>
          <a:custGeom>
            <a:avLst/>
            <a:gdLst/>
            <a:ahLst/>
            <a:cxnLst/>
            <a:rect l="l" t="t" r="r" b="b"/>
            <a:pathLst>
              <a:path w="59690" h="59690">
                <a:moveTo>
                  <a:pt x="29806" y="0"/>
                </a:moveTo>
                <a:lnTo>
                  <a:pt x="18227" y="2310"/>
                </a:lnTo>
                <a:lnTo>
                  <a:pt x="8750" y="8643"/>
                </a:lnTo>
                <a:lnTo>
                  <a:pt x="2349" y="18104"/>
                </a:lnTo>
                <a:lnTo>
                  <a:pt x="0" y="29794"/>
                </a:lnTo>
                <a:lnTo>
                  <a:pt x="2349" y="41373"/>
                </a:lnTo>
                <a:lnTo>
                  <a:pt x="8750" y="50850"/>
                </a:lnTo>
                <a:lnTo>
                  <a:pt x="18227" y="57251"/>
                </a:lnTo>
                <a:lnTo>
                  <a:pt x="29806" y="59601"/>
                </a:lnTo>
                <a:lnTo>
                  <a:pt x="41389" y="57251"/>
                </a:lnTo>
                <a:lnTo>
                  <a:pt x="50861" y="50850"/>
                </a:lnTo>
                <a:lnTo>
                  <a:pt x="57254" y="41373"/>
                </a:lnTo>
                <a:lnTo>
                  <a:pt x="59601" y="29794"/>
                </a:lnTo>
                <a:lnTo>
                  <a:pt x="57213" y="18104"/>
                </a:lnTo>
                <a:lnTo>
                  <a:pt x="50752" y="8643"/>
                </a:lnTo>
                <a:lnTo>
                  <a:pt x="41266" y="2310"/>
                </a:lnTo>
                <a:lnTo>
                  <a:pt x="2980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pic>
        <p:nvPicPr>
          <p:cNvPr id="121" name="object 121"/>
          <p:cNvPicPr/>
          <p:nvPr/>
        </p:nvPicPr>
        <p:blipFill>
          <a:blip r:embed="rId4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0407" y="4189945"/>
            <a:ext cx="3255447" cy="151493"/>
          </a:xfrm>
          <a:prstGeom prst="rect">
            <a:avLst/>
          </a:prstGeom>
        </p:spPr>
      </p:pic>
      <p:sp>
        <p:nvSpPr>
          <p:cNvPr id="122" name="object 122"/>
          <p:cNvSpPr/>
          <p:nvPr/>
        </p:nvSpPr>
        <p:spPr>
          <a:xfrm>
            <a:off x="9587095" y="4200497"/>
            <a:ext cx="21901" cy="126207"/>
          </a:xfrm>
          <a:custGeom>
            <a:avLst/>
            <a:gdLst/>
            <a:ahLst/>
            <a:cxnLst/>
            <a:rect l="l" t="t" r="r" b="b"/>
            <a:pathLst>
              <a:path w="37465" h="215900">
                <a:moveTo>
                  <a:pt x="34162" y="183972"/>
                </a:moveTo>
                <a:lnTo>
                  <a:pt x="2997" y="183972"/>
                </a:lnTo>
                <a:lnTo>
                  <a:pt x="2997" y="215417"/>
                </a:lnTo>
                <a:lnTo>
                  <a:pt x="34162" y="215417"/>
                </a:lnTo>
                <a:lnTo>
                  <a:pt x="34162" y="183972"/>
                </a:lnTo>
                <a:close/>
              </a:path>
              <a:path w="37465" h="215900">
                <a:moveTo>
                  <a:pt x="37160" y="0"/>
                </a:moveTo>
                <a:lnTo>
                  <a:pt x="0" y="0"/>
                </a:lnTo>
                <a:lnTo>
                  <a:pt x="8191" y="159918"/>
                </a:lnTo>
                <a:lnTo>
                  <a:pt x="28968" y="159918"/>
                </a:lnTo>
                <a:lnTo>
                  <a:pt x="3716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pic>
        <p:nvPicPr>
          <p:cNvPr id="123" name="object 123"/>
          <p:cNvPicPr/>
          <p:nvPr/>
        </p:nvPicPr>
        <p:blipFill>
          <a:blip r:embed="rId4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9745" y="5373957"/>
            <a:ext cx="559273" cy="559273"/>
          </a:xfrm>
          <a:prstGeom prst="rect">
            <a:avLst/>
          </a:prstGeom>
        </p:spPr>
      </p:pic>
      <p:grpSp>
        <p:nvGrpSpPr>
          <p:cNvPr id="124" name="object 124"/>
          <p:cNvGrpSpPr/>
          <p:nvPr/>
        </p:nvGrpSpPr>
        <p:grpSpPr>
          <a:xfrm>
            <a:off x="6395165" y="5373952"/>
            <a:ext cx="559392" cy="559392"/>
            <a:chOff x="10937595" y="9193148"/>
            <a:chExt cx="956944" cy="956944"/>
          </a:xfrm>
        </p:grpSpPr>
        <p:pic>
          <p:nvPicPr>
            <p:cNvPr id="125" name="object 125"/>
            <p:cNvPicPr/>
            <p:nvPr/>
          </p:nvPicPr>
          <p:blipFill>
            <a:blip r:embed="rId4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937595" y="9193148"/>
              <a:ext cx="956741" cy="956741"/>
            </a:xfrm>
            <a:prstGeom prst="rect">
              <a:avLst/>
            </a:prstGeom>
          </p:spPr>
        </p:pic>
        <p:pic>
          <p:nvPicPr>
            <p:cNvPr id="126" name="object 126"/>
            <p:cNvPicPr/>
            <p:nvPr/>
          </p:nvPicPr>
          <p:blipFill>
            <a:blip r:embed="rId4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033692" y="9379841"/>
              <a:ext cx="770902" cy="558811"/>
            </a:xfrm>
            <a:prstGeom prst="rect">
              <a:avLst/>
            </a:prstGeom>
          </p:spPr>
        </p:pic>
      </p:grpSp>
      <p:pic>
        <p:nvPicPr>
          <p:cNvPr id="127" name="object 127"/>
          <p:cNvPicPr/>
          <p:nvPr/>
        </p:nvPicPr>
        <p:blipFill>
          <a:blip r:embed="rId4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3120" y="5373957"/>
            <a:ext cx="559273" cy="559273"/>
          </a:xfrm>
          <a:prstGeom prst="rect">
            <a:avLst/>
          </a:prstGeom>
        </p:spPr>
      </p:pic>
      <p:pic>
        <p:nvPicPr>
          <p:cNvPr id="128" name="object 128"/>
          <p:cNvPicPr/>
          <p:nvPr/>
        </p:nvPicPr>
        <p:blipFill>
          <a:blip r:embed="rId5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9107" y="2237153"/>
            <a:ext cx="973320" cy="960796"/>
          </a:xfrm>
          <a:prstGeom prst="rect">
            <a:avLst/>
          </a:prstGeom>
        </p:spPr>
      </p:pic>
      <p:pic>
        <p:nvPicPr>
          <p:cNvPr id="129" name="object 129"/>
          <p:cNvPicPr/>
          <p:nvPr/>
        </p:nvPicPr>
        <p:blipFill>
          <a:blip r:embed="rId5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07334" y="5947466"/>
            <a:ext cx="2759734" cy="317107"/>
          </a:xfrm>
          <a:prstGeom prst="rect">
            <a:avLst/>
          </a:prstGeom>
        </p:spPr>
      </p:pic>
      <p:grpSp>
        <p:nvGrpSpPr>
          <p:cNvPr id="130" name="object 130"/>
          <p:cNvGrpSpPr/>
          <p:nvPr/>
        </p:nvGrpSpPr>
        <p:grpSpPr>
          <a:xfrm>
            <a:off x="2435865" y="6490060"/>
            <a:ext cx="2139574" cy="1008168"/>
            <a:chOff x="4164474" y="11102459"/>
            <a:chExt cx="3660140" cy="1724660"/>
          </a:xfrm>
        </p:grpSpPr>
        <p:pic>
          <p:nvPicPr>
            <p:cNvPr id="131" name="object 131"/>
            <p:cNvPicPr/>
            <p:nvPr/>
          </p:nvPicPr>
          <p:blipFill>
            <a:blip r:embed="rId5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886391" y="11102459"/>
              <a:ext cx="2724340" cy="1539836"/>
            </a:xfrm>
            <a:prstGeom prst="rect">
              <a:avLst/>
            </a:prstGeom>
          </p:spPr>
        </p:pic>
        <p:sp>
          <p:nvSpPr>
            <p:cNvPr id="132" name="object 132"/>
            <p:cNvSpPr/>
            <p:nvPr/>
          </p:nvSpPr>
          <p:spPr>
            <a:xfrm>
              <a:off x="5059600" y="11806562"/>
              <a:ext cx="2378075" cy="0"/>
            </a:xfrm>
            <a:custGeom>
              <a:avLst/>
              <a:gdLst/>
              <a:ahLst/>
              <a:cxnLst/>
              <a:rect l="l" t="t" r="r" b="b"/>
              <a:pathLst>
                <a:path w="2378075">
                  <a:moveTo>
                    <a:pt x="0" y="0"/>
                  </a:moveTo>
                  <a:lnTo>
                    <a:pt x="2377973" y="0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615"/>
            </a:p>
          </p:txBody>
        </p:sp>
        <p:pic>
          <p:nvPicPr>
            <p:cNvPr id="133" name="object 133"/>
            <p:cNvPicPr/>
            <p:nvPr/>
          </p:nvPicPr>
          <p:blipFill>
            <a:blip r:embed="rId5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57478" y="11776013"/>
              <a:ext cx="1066938" cy="1050631"/>
            </a:xfrm>
            <a:prstGeom prst="rect">
              <a:avLst/>
            </a:prstGeom>
          </p:spPr>
        </p:pic>
        <p:sp>
          <p:nvSpPr>
            <p:cNvPr id="134" name="object 134"/>
            <p:cNvSpPr/>
            <p:nvPr/>
          </p:nvSpPr>
          <p:spPr>
            <a:xfrm>
              <a:off x="4164474" y="11331591"/>
              <a:ext cx="775970" cy="578485"/>
            </a:xfrm>
            <a:custGeom>
              <a:avLst/>
              <a:gdLst/>
              <a:ahLst/>
              <a:cxnLst/>
              <a:rect l="l" t="t" r="r" b="b"/>
              <a:pathLst>
                <a:path w="775970" h="578484">
                  <a:moveTo>
                    <a:pt x="0" y="0"/>
                  </a:moveTo>
                  <a:lnTo>
                    <a:pt x="775449" y="578103"/>
                  </a:lnTo>
                  <a:lnTo>
                    <a:pt x="742632" y="1561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57DAE"/>
            </a:solidFill>
          </p:spPr>
          <p:txBody>
            <a:bodyPr wrap="square" lIns="0" tIns="0" rIns="0" bIns="0" rtlCol="0"/>
            <a:lstStyle/>
            <a:p>
              <a:endParaRPr sz="615"/>
            </a:p>
          </p:txBody>
        </p:sp>
      </p:grpSp>
      <p:sp>
        <p:nvSpPr>
          <p:cNvPr id="135" name="object 135"/>
          <p:cNvSpPr/>
          <p:nvPr/>
        </p:nvSpPr>
        <p:spPr>
          <a:xfrm>
            <a:off x="5907633" y="7126025"/>
            <a:ext cx="203044" cy="184856"/>
          </a:xfrm>
          <a:custGeom>
            <a:avLst/>
            <a:gdLst/>
            <a:ahLst/>
            <a:cxnLst/>
            <a:rect l="l" t="t" r="r" b="b"/>
            <a:pathLst>
              <a:path w="347345" h="316229">
                <a:moveTo>
                  <a:pt x="325485" y="71196"/>
                </a:moveTo>
                <a:lnTo>
                  <a:pt x="173824" y="71196"/>
                </a:lnTo>
                <a:lnTo>
                  <a:pt x="185138" y="71988"/>
                </a:lnTo>
                <a:lnTo>
                  <a:pt x="197854" y="75352"/>
                </a:lnTo>
                <a:lnTo>
                  <a:pt x="208230" y="82769"/>
                </a:lnTo>
                <a:lnTo>
                  <a:pt x="212521" y="95719"/>
                </a:lnTo>
                <a:lnTo>
                  <a:pt x="203390" y="111792"/>
                </a:lnTo>
                <a:lnTo>
                  <a:pt x="179315" y="120539"/>
                </a:lnTo>
                <a:lnTo>
                  <a:pt x="145278" y="125647"/>
                </a:lnTo>
                <a:lnTo>
                  <a:pt x="106260" y="130805"/>
                </a:lnTo>
                <a:lnTo>
                  <a:pt x="67243" y="139699"/>
                </a:lnTo>
                <a:lnTo>
                  <a:pt x="33206" y="156018"/>
                </a:lnTo>
                <a:lnTo>
                  <a:pt x="9131" y="183449"/>
                </a:lnTo>
                <a:lnTo>
                  <a:pt x="0" y="225678"/>
                </a:lnTo>
                <a:lnTo>
                  <a:pt x="8719" y="265920"/>
                </a:lnTo>
                <a:lnTo>
                  <a:pt x="32131" y="293951"/>
                </a:lnTo>
                <a:lnTo>
                  <a:pt x="66115" y="310346"/>
                </a:lnTo>
                <a:lnTo>
                  <a:pt x="106553" y="315683"/>
                </a:lnTo>
                <a:lnTo>
                  <a:pt x="138117" y="313772"/>
                </a:lnTo>
                <a:lnTo>
                  <a:pt x="166743" y="307212"/>
                </a:lnTo>
                <a:lnTo>
                  <a:pt x="193337" y="294766"/>
                </a:lnTo>
                <a:lnTo>
                  <a:pt x="218808" y="275196"/>
                </a:lnTo>
                <a:lnTo>
                  <a:pt x="331532" y="275196"/>
                </a:lnTo>
                <a:lnTo>
                  <a:pt x="331430" y="274680"/>
                </a:lnTo>
                <a:lnTo>
                  <a:pt x="331188" y="265920"/>
                </a:lnTo>
                <a:lnTo>
                  <a:pt x="331114" y="248450"/>
                </a:lnTo>
                <a:lnTo>
                  <a:pt x="160147" y="248450"/>
                </a:lnTo>
                <a:lnTo>
                  <a:pt x="144408" y="246617"/>
                </a:lnTo>
                <a:lnTo>
                  <a:pt x="132568" y="241476"/>
                </a:lnTo>
                <a:lnTo>
                  <a:pt x="125110" y="233560"/>
                </a:lnTo>
                <a:lnTo>
                  <a:pt x="122516" y="223405"/>
                </a:lnTo>
                <a:lnTo>
                  <a:pt x="131138" y="202114"/>
                </a:lnTo>
                <a:lnTo>
                  <a:pt x="153008" y="191676"/>
                </a:lnTo>
                <a:lnTo>
                  <a:pt x="182133" y="184974"/>
                </a:lnTo>
                <a:lnTo>
                  <a:pt x="212521" y="174891"/>
                </a:lnTo>
                <a:lnTo>
                  <a:pt x="331114" y="174891"/>
                </a:lnTo>
                <a:lnTo>
                  <a:pt x="331114" y="123672"/>
                </a:lnTo>
                <a:lnTo>
                  <a:pt x="329093" y="83451"/>
                </a:lnTo>
                <a:lnTo>
                  <a:pt x="325485" y="71196"/>
                </a:lnTo>
                <a:close/>
              </a:path>
              <a:path w="347345" h="316229">
                <a:moveTo>
                  <a:pt x="331532" y="275196"/>
                </a:moveTo>
                <a:lnTo>
                  <a:pt x="218808" y="275196"/>
                </a:lnTo>
                <a:lnTo>
                  <a:pt x="224523" y="307124"/>
                </a:lnTo>
                <a:lnTo>
                  <a:pt x="347027" y="307124"/>
                </a:lnTo>
                <a:lnTo>
                  <a:pt x="347027" y="301421"/>
                </a:lnTo>
                <a:lnTo>
                  <a:pt x="338031" y="292578"/>
                </a:lnTo>
                <a:lnTo>
                  <a:pt x="333284" y="284059"/>
                </a:lnTo>
                <a:lnTo>
                  <a:pt x="331532" y="275196"/>
                </a:lnTo>
                <a:close/>
              </a:path>
              <a:path w="347345" h="316229">
                <a:moveTo>
                  <a:pt x="331114" y="174891"/>
                </a:moveTo>
                <a:lnTo>
                  <a:pt x="212521" y="174891"/>
                </a:lnTo>
                <a:lnTo>
                  <a:pt x="211414" y="203728"/>
                </a:lnTo>
                <a:lnTo>
                  <a:pt x="203022" y="227087"/>
                </a:lnTo>
                <a:lnTo>
                  <a:pt x="186286" y="242737"/>
                </a:lnTo>
                <a:lnTo>
                  <a:pt x="160147" y="248450"/>
                </a:lnTo>
                <a:lnTo>
                  <a:pt x="331114" y="248450"/>
                </a:lnTo>
                <a:lnTo>
                  <a:pt x="331114" y="174891"/>
                </a:lnTo>
                <a:close/>
              </a:path>
              <a:path w="347345" h="316229">
                <a:moveTo>
                  <a:pt x="181229" y="0"/>
                </a:moveTo>
                <a:lnTo>
                  <a:pt x="118977" y="4358"/>
                </a:lnTo>
                <a:lnTo>
                  <a:pt x="72892" y="17089"/>
                </a:lnTo>
                <a:lnTo>
                  <a:pt x="23863" y="65588"/>
                </a:lnTo>
                <a:lnTo>
                  <a:pt x="18237" y="100317"/>
                </a:lnTo>
                <a:lnTo>
                  <a:pt x="132181" y="100317"/>
                </a:lnTo>
                <a:lnTo>
                  <a:pt x="137568" y="84928"/>
                </a:lnTo>
                <a:lnTo>
                  <a:pt x="147874" y="76122"/>
                </a:lnTo>
                <a:lnTo>
                  <a:pt x="160744" y="72133"/>
                </a:lnTo>
                <a:lnTo>
                  <a:pt x="173824" y="71196"/>
                </a:lnTo>
                <a:lnTo>
                  <a:pt x="325485" y="71196"/>
                </a:lnTo>
                <a:lnTo>
                  <a:pt x="319056" y="49361"/>
                </a:lnTo>
                <a:lnTo>
                  <a:pt x="295041" y="23013"/>
                </a:lnTo>
                <a:lnTo>
                  <a:pt x="251086" y="6022"/>
                </a:lnTo>
                <a:lnTo>
                  <a:pt x="181229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pic>
        <p:nvPicPr>
          <p:cNvPr id="136" name="object 136"/>
          <p:cNvPicPr/>
          <p:nvPr/>
        </p:nvPicPr>
        <p:blipFill>
          <a:blip r:embed="rId5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9299" y="7180049"/>
            <a:ext cx="122877" cy="134139"/>
          </a:xfrm>
          <a:prstGeom prst="rect">
            <a:avLst/>
          </a:prstGeom>
        </p:spPr>
      </p:pic>
      <p:sp>
        <p:nvSpPr>
          <p:cNvPr id="137" name="object 137"/>
          <p:cNvSpPr/>
          <p:nvPr/>
        </p:nvSpPr>
        <p:spPr>
          <a:xfrm>
            <a:off x="4835555" y="7209408"/>
            <a:ext cx="78694" cy="97253"/>
          </a:xfrm>
          <a:custGeom>
            <a:avLst/>
            <a:gdLst/>
            <a:ahLst/>
            <a:cxnLst/>
            <a:rect l="l" t="t" r="r" b="b"/>
            <a:pathLst>
              <a:path w="134620" h="166370">
                <a:moveTo>
                  <a:pt x="0" y="166370"/>
                </a:moveTo>
                <a:lnTo>
                  <a:pt x="134429" y="166370"/>
                </a:lnTo>
                <a:lnTo>
                  <a:pt x="134429" y="0"/>
                </a:lnTo>
                <a:lnTo>
                  <a:pt x="0" y="0"/>
                </a:lnTo>
                <a:lnTo>
                  <a:pt x="0" y="16637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138" name="object 138"/>
          <p:cNvSpPr/>
          <p:nvPr/>
        </p:nvSpPr>
        <p:spPr>
          <a:xfrm>
            <a:off x="4835556" y="7056480"/>
            <a:ext cx="231626" cy="250186"/>
          </a:xfrm>
          <a:custGeom>
            <a:avLst/>
            <a:gdLst/>
            <a:ahLst/>
            <a:cxnLst/>
            <a:rect l="l" t="t" r="r" b="b"/>
            <a:pathLst>
              <a:path w="396240" h="427990">
                <a:moveTo>
                  <a:pt x="395986" y="0"/>
                </a:moveTo>
                <a:lnTo>
                  <a:pt x="261493" y="0"/>
                </a:lnTo>
                <a:lnTo>
                  <a:pt x="261493" y="143510"/>
                </a:lnTo>
                <a:lnTo>
                  <a:pt x="134429" y="143510"/>
                </a:lnTo>
                <a:lnTo>
                  <a:pt x="134429" y="0"/>
                </a:lnTo>
                <a:lnTo>
                  <a:pt x="0" y="0"/>
                </a:lnTo>
                <a:lnTo>
                  <a:pt x="0" y="143510"/>
                </a:lnTo>
                <a:lnTo>
                  <a:pt x="0" y="261620"/>
                </a:lnTo>
                <a:lnTo>
                  <a:pt x="261493" y="261620"/>
                </a:lnTo>
                <a:lnTo>
                  <a:pt x="261493" y="427990"/>
                </a:lnTo>
                <a:lnTo>
                  <a:pt x="395986" y="427990"/>
                </a:lnTo>
                <a:lnTo>
                  <a:pt x="395986" y="261620"/>
                </a:lnTo>
                <a:lnTo>
                  <a:pt x="395986" y="143510"/>
                </a:lnTo>
                <a:lnTo>
                  <a:pt x="395986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139" name="object 139"/>
          <p:cNvSpPr/>
          <p:nvPr/>
        </p:nvSpPr>
        <p:spPr>
          <a:xfrm>
            <a:off x="5303085" y="7056116"/>
            <a:ext cx="592799" cy="256125"/>
          </a:xfrm>
          <a:custGeom>
            <a:avLst/>
            <a:gdLst/>
            <a:ahLst/>
            <a:cxnLst/>
            <a:rect l="l" t="t" r="r" b="b"/>
            <a:pathLst>
              <a:path w="1014095" h="438150">
                <a:moveTo>
                  <a:pt x="347014" y="428612"/>
                </a:moveTo>
                <a:lnTo>
                  <a:pt x="222237" y="237528"/>
                </a:lnTo>
                <a:lnTo>
                  <a:pt x="332752" y="116700"/>
                </a:lnTo>
                <a:lnTo>
                  <a:pt x="194284" y="116700"/>
                </a:lnTo>
                <a:lnTo>
                  <a:pt x="118541" y="211937"/>
                </a:lnTo>
                <a:lnTo>
                  <a:pt x="118541" y="0"/>
                </a:lnTo>
                <a:lnTo>
                  <a:pt x="0" y="0"/>
                </a:lnTo>
                <a:lnTo>
                  <a:pt x="0" y="428612"/>
                </a:lnTo>
                <a:lnTo>
                  <a:pt x="118541" y="428612"/>
                </a:lnTo>
                <a:lnTo>
                  <a:pt x="118541" y="341122"/>
                </a:lnTo>
                <a:lnTo>
                  <a:pt x="140741" y="317906"/>
                </a:lnTo>
                <a:lnTo>
                  <a:pt x="204584" y="428612"/>
                </a:lnTo>
                <a:lnTo>
                  <a:pt x="347014" y="428612"/>
                </a:lnTo>
                <a:close/>
              </a:path>
              <a:path w="1014095" h="438150">
                <a:moveTo>
                  <a:pt x="679145" y="116700"/>
                </a:moveTo>
                <a:lnTo>
                  <a:pt x="560654" y="116700"/>
                </a:lnTo>
                <a:lnTo>
                  <a:pt x="560654" y="266738"/>
                </a:lnTo>
                <a:lnTo>
                  <a:pt x="558419" y="298767"/>
                </a:lnTo>
                <a:lnTo>
                  <a:pt x="550964" y="322275"/>
                </a:lnTo>
                <a:lnTo>
                  <a:pt x="537083" y="336753"/>
                </a:lnTo>
                <a:lnTo>
                  <a:pt x="515620" y="341693"/>
                </a:lnTo>
                <a:lnTo>
                  <a:pt x="496938" y="338886"/>
                </a:lnTo>
                <a:lnTo>
                  <a:pt x="483603" y="329501"/>
                </a:lnTo>
                <a:lnTo>
                  <a:pt x="475615" y="312077"/>
                </a:lnTo>
                <a:lnTo>
                  <a:pt x="472960" y="285165"/>
                </a:lnTo>
                <a:lnTo>
                  <a:pt x="472960" y="116700"/>
                </a:lnTo>
                <a:lnTo>
                  <a:pt x="354418" y="116700"/>
                </a:lnTo>
                <a:lnTo>
                  <a:pt x="354418" y="306590"/>
                </a:lnTo>
                <a:lnTo>
                  <a:pt x="362013" y="364731"/>
                </a:lnTo>
                <a:lnTo>
                  <a:pt x="383603" y="405561"/>
                </a:lnTo>
                <a:lnTo>
                  <a:pt x="417360" y="429653"/>
                </a:lnTo>
                <a:lnTo>
                  <a:pt x="461505" y="437553"/>
                </a:lnTo>
                <a:lnTo>
                  <a:pt x="494830" y="435025"/>
                </a:lnTo>
                <a:lnTo>
                  <a:pt x="522605" y="426250"/>
                </a:lnTo>
                <a:lnTo>
                  <a:pt x="546760" y="409448"/>
                </a:lnTo>
                <a:lnTo>
                  <a:pt x="569214" y="382816"/>
                </a:lnTo>
                <a:lnTo>
                  <a:pt x="569214" y="428612"/>
                </a:lnTo>
                <a:lnTo>
                  <a:pt x="679145" y="428612"/>
                </a:lnTo>
                <a:lnTo>
                  <a:pt x="679145" y="116700"/>
                </a:lnTo>
                <a:close/>
              </a:path>
              <a:path w="1014095" h="438150">
                <a:moveTo>
                  <a:pt x="1013637" y="328637"/>
                </a:moveTo>
                <a:lnTo>
                  <a:pt x="1003185" y="286918"/>
                </a:lnTo>
                <a:lnTo>
                  <a:pt x="976236" y="259232"/>
                </a:lnTo>
                <a:lnTo>
                  <a:pt x="939393" y="241769"/>
                </a:lnTo>
                <a:lnTo>
                  <a:pt x="899248" y="230708"/>
                </a:lnTo>
                <a:lnTo>
                  <a:pt x="862406" y="222211"/>
                </a:lnTo>
                <a:lnTo>
                  <a:pt x="835456" y="212471"/>
                </a:lnTo>
                <a:lnTo>
                  <a:pt x="825017" y="197662"/>
                </a:lnTo>
                <a:lnTo>
                  <a:pt x="827392" y="187693"/>
                </a:lnTo>
                <a:lnTo>
                  <a:pt x="834148" y="180835"/>
                </a:lnTo>
                <a:lnTo>
                  <a:pt x="844740" y="176872"/>
                </a:lnTo>
                <a:lnTo>
                  <a:pt x="858634" y="175602"/>
                </a:lnTo>
                <a:lnTo>
                  <a:pt x="867778" y="175602"/>
                </a:lnTo>
                <a:lnTo>
                  <a:pt x="876338" y="177977"/>
                </a:lnTo>
                <a:lnTo>
                  <a:pt x="888860" y="188709"/>
                </a:lnTo>
                <a:lnTo>
                  <a:pt x="892873" y="195872"/>
                </a:lnTo>
                <a:lnTo>
                  <a:pt x="893991" y="205981"/>
                </a:lnTo>
                <a:lnTo>
                  <a:pt x="1001699" y="205981"/>
                </a:lnTo>
                <a:lnTo>
                  <a:pt x="984783" y="155727"/>
                </a:lnTo>
                <a:lnTo>
                  <a:pt x="949401" y="125831"/>
                </a:lnTo>
                <a:lnTo>
                  <a:pt x="903135" y="111467"/>
                </a:lnTo>
                <a:lnTo>
                  <a:pt x="853554" y="107746"/>
                </a:lnTo>
                <a:lnTo>
                  <a:pt x="805243" y="112623"/>
                </a:lnTo>
                <a:lnTo>
                  <a:pt x="759574" y="129324"/>
                </a:lnTo>
                <a:lnTo>
                  <a:pt x="725563" y="160985"/>
                </a:lnTo>
                <a:lnTo>
                  <a:pt x="712228" y="210718"/>
                </a:lnTo>
                <a:lnTo>
                  <a:pt x="722350" y="253415"/>
                </a:lnTo>
                <a:lnTo>
                  <a:pt x="748474" y="280797"/>
                </a:lnTo>
                <a:lnTo>
                  <a:pt x="784199" y="297268"/>
                </a:lnTo>
                <a:lnTo>
                  <a:pt x="823112" y="307213"/>
                </a:lnTo>
                <a:lnTo>
                  <a:pt x="858837" y="314998"/>
                </a:lnTo>
                <a:lnTo>
                  <a:pt x="884961" y="325043"/>
                </a:lnTo>
                <a:lnTo>
                  <a:pt x="895096" y="341693"/>
                </a:lnTo>
                <a:lnTo>
                  <a:pt x="891781" y="355371"/>
                </a:lnTo>
                <a:lnTo>
                  <a:pt x="883145" y="363943"/>
                </a:lnTo>
                <a:lnTo>
                  <a:pt x="871093" y="368388"/>
                </a:lnTo>
                <a:lnTo>
                  <a:pt x="857567" y="369646"/>
                </a:lnTo>
                <a:lnTo>
                  <a:pt x="849249" y="369011"/>
                </a:lnTo>
                <a:lnTo>
                  <a:pt x="816749" y="340398"/>
                </a:lnTo>
                <a:lnTo>
                  <a:pt x="815924" y="331584"/>
                </a:lnTo>
                <a:lnTo>
                  <a:pt x="703084" y="331584"/>
                </a:lnTo>
                <a:lnTo>
                  <a:pt x="714502" y="374853"/>
                </a:lnTo>
                <a:lnTo>
                  <a:pt x="738835" y="405155"/>
                </a:lnTo>
                <a:lnTo>
                  <a:pt x="772464" y="424434"/>
                </a:lnTo>
                <a:lnTo>
                  <a:pt x="811707" y="434594"/>
                </a:lnTo>
                <a:lnTo>
                  <a:pt x="852970" y="437553"/>
                </a:lnTo>
                <a:lnTo>
                  <a:pt x="911669" y="432460"/>
                </a:lnTo>
                <a:lnTo>
                  <a:pt x="956767" y="417893"/>
                </a:lnTo>
                <a:lnTo>
                  <a:pt x="988568" y="394995"/>
                </a:lnTo>
                <a:lnTo>
                  <a:pt x="1007414" y="364871"/>
                </a:lnTo>
                <a:lnTo>
                  <a:pt x="1013637" y="328637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140" name="object 140"/>
          <p:cNvSpPr/>
          <p:nvPr/>
        </p:nvSpPr>
        <p:spPr>
          <a:xfrm>
            <a:off x="6124995" y="7119098"/>
            <a:ext cx="190052" cy="187825"/>
          </a:xfrm>
          <a:custGeom>
            <a:avLst/>
            <a:gdLst/>
            <a:ahLst/>
            <a:cxnLst/>
            <a:rect l="l" t="t" r="r" b="b"/>
            <a:pathLst>
              <a:path w="325120" h="321309">
                <a:moveTo>
                  <a:pt x="209080" y="0"/>
                </a:moveTo>
                <a:lnTo>
                  <a:pt x="178122" y="3745"/>
                </a:lnTo>
                <a:lnTo>
                  <a:pt x="151860" y="14801"/>
                </a:lnTo>
                <a:lnTo>
                  <a:pt x="128998" y="32896"/>
                </a:lnTo>
                <a:lnTo>
                  <a:pt x="108242" y="57759"/>
                </a:lnTo>
                <a:lnTo>
                  <a:pt x="108242" y="8953"/>
                </a:lnTo>
                <a:lnTo>
                  <a:pt x="0" y="8953"/>
                </a:lnTo>
                <a:lnTo>
                  <a:pt x="0" y="320865"/>
                </a:lnTo>
                <a:lnTo>
                  <a:pt x="118491" y="320865"/>
                </a:lnTo>
                <a:lnTo>
                  <a:pt x="118491" y="161937"/>
                </a:lnTo>
                <a:lnTo>
                  <a:pt x="120580" y="135058"/>
                </a:lnTo>
                <a:lnTo>
                  <a:pt x="127912" y="114830"/>
                </a:lnTo>
                <a:lnTo>
                  <a:pt x="142081" y="102083"/>
                </a:lnTo>
                <a:lnTo>
                  <a:pt x="164680" y="97650"/>
                </a:lnTo>
                <a:lnTo>
                  <a:pt x="185361" y="102412"/>
                </a:lnTo>
                <a:lnTo>
                  <a:pt x="198083" y="115209"/>
                </a:lnTo>
                <a:lnTo>
                  <a:pt x="204501" y="133810"/>
                </a:lnTo>
                <a:lnTo>
                  <a:pt x="206273" y="155981"/>
                </a:lnTo>
                <a:lnTo>
                  <a:pt x="206273" y="320865"/>
                </a:lnTo>
                <a:lnTo>
                  <a:pt x="324726" y="320865"/>
                </a:lnTo>
                <a:lnTo>
                  <a:pt x="324726" y="133972"/>
                </a:lnTo>
                <a:lnTo>
                  <a:pt x="317709" y="76863"/>
                </a:lnTo>
                <a:lnTo>
                  <a:pt x="296378" y="34829"/>
                </a:lnTo>
                <a:lnTo>
                  <a:pt x="260309" y="8874"/>
                </a:lnTo>
                <a:lnTo>
                  <a:pt x="209080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141" name="object 141"/>
          <p:cNvSpPr/>
          <p:nvPr/>
        </p:nvSpPr>
        <p:spPr>
          <a:xfrm>
            <a:off x="5095588" y="7117010"/>
            <a:ext cx="192280" cy="189681"/>
          </a:xfrm>
          <a:custGeom>
            <a:avLst/>
            <a:gdLst/>
            <a:ahLst/>
            <a:cxnLst/>
            <a:rect l="l" t="t" r="r" b="b"/>
            <a:pathLst>
              <a:path w="328929" h="324484">
                <a:moveTo>
                  <a:pt x="162953" y="0"/>
                </a:moveTo>
                <a:lnTo>
                  <a:pt x="100705" y="4353"/>
                </a:lnTo>
                <a:lnTo>
                  <a:pt x="54630" y="17070"/>
                </a:lnTo>
                <a:lnTo>
                  <a:pt x="5622" y="65536"/>
                </a:lnTo>
                <a:lnTo>
                  <a:pt x="0" y="100253"/>
                </a:lnTo>
                <a:lnTo>
                  <a:pt x="113957" y="100253"/>
                </a:lnTo>
                <a:lnTo>
                  <a:pt x="119330" y="84901"/>
                </a:lnTo>
                <a:lnTo>
                  <a:pt x="129619" y="76114"/>
                </a:lnTo>
                <a:lnTo>
                  <a:pt x="142474" y="72132"/>
                </a:lnTo>
                <a:lnTo>
                  <a:pt x="155549" y="71196"/>
                </a:lnTo>
                <a:lnTo>
                  <a:pt x="166884" y="71986"/>
                </a:lnTo>
                <a:lnTo>
                  <a:pt x="179612" y="75345"/>
                </a:lnTo>
                <a:lnTo>
                  <a:pt x="189993" y="82758"/>
                </a:lnTo>
                <a:lnTo>
                  <a:pt x="194284" y="95707"/>
                </a:lnTo>
                <a:lnTo>
                  <a:pt x="194553" y="144504"/>
                </a:lnTo>
                <a:lnTo>
                  <a:pt x="195522" y="200337"/>
                </a:lnTo>
                <a:lnTo>
                  <a:pt x="197434" y="253067"/>
                </a:lnTo>
                <a:lnTo>
                  <a:pt x="200533" y="292557"/>
                </a:lnTo>
                <a:lnTo>
                  <a:pt x="206235" y="324434"/>
                </a:lnTo>
                <a:lnTo>
                  <a:pt x="328790" y="324434"/>
                </a:lnTo>
                <a:lnTo>
                  <a:pt x="328790" y="318731"/>
                </a:lnTo>
                <a:lnTo>
                  <a:pt x="319801" y="309902"/>
                </a:lnTo>
                <a:lnTo>
                  <a:pt x="315021" y="301369"/>
                </a:lnTo>
                <a:lnTo>
                  <a:pt x="313125" y="291976"/>
                </a:lnTo>
                <a:lnTo>
                  <a:pt x="312788" y="280568"/>
                </a:lnTo>
                <a:lnTo>
                  <a:pt x="312788" y="123621"/>
                </a:lnTo>
                <a:lnTo>
                  <a:pt x="310767" y="83425"/>
                </a:lnTo>
                <a:lnTo>
                  <a:pt x="300733" y="49350"/>
                </a:lnTo>
                <a:lnTo>
                  <a:pt x="276726" y="23010"/>
                </a:lnTo>
                <a:lnTo>
                  <a:pt x="232786" y="6021"/>
                </a:lnTo>
                <a:lnTo>
                  <a:pt x="162953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615"/>
          </a:p>
        </p:txBody>
      </p:sp>
      <p:sp>
        <p:nvSpPr>
          <p:cNvPr id="142" name="角丸四角形 4">
            <a:extLst>
              <a:ext uri="{FF2B5EF4-FFF2-40B4-BE49-F238E27FC236}">
                <a16:creationId xmlns:a16="http://schemas.microsoft.com/office/drawing/2014/main" id="{DE7F40CC-B129-91EB-5A85-949C886B453C}"/>
              </a:ext>
            </a:extLst>
          </p:cNvPr>
          <p:cNvSpPr/>
          <p:nvPr/>
        </p:nvSpPr>
        <p:spPr>
          <a:xfrm>
            <a:off x="7545061" y="6362077"/>
            <a:ext cx="2952328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ja-JP"/>
            </a:defPPr>
            <a:lvl1pPr marL="0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hydrangea_frenchbolero_A4SPOP_ppt</dc:title>
  <dc:creator>飯塚 雅子</dc:creator>
  <cp:lastModifiedBy>Iizuka Masako (飯塚  雅子)</cp:lastModifiedBy>
  <cp:revision>1</cp:revision>
  <dcterms:created xsi:type="dcterms:W3CDTF">2023-04-12T00:02:18Z</dcterms:created>
  <dcterms:modified xsi:type="dcterms:W3CDTF">2023-04-24T04:06:51Z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2023-04-12T00:00:00Z</vt:filetime>
  </property>
  <property fmtid="{D5CDD505-2E9C-101B-9397-08002B2CF9AE}" pid="3" name="Creator">
    <vt:lpwstr>Adobe Illustrator 27.4 (Windows)</vt:lpwstr>
  </property>
  <property fmtid="{D5CDD505-2E9C-101B-9397-08002B2CF9AE}" pid="4" name="LastSaved">
    <vt:filetime>2023-04-12T00:00:00Z</vt:filetime>
  </property>
</Properties>
</file>