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18288000" cy="12934950"/>
  <p:defaultTextStyle>
    <a:defPPr>
      <a:defRPr lang="ja-JP"/>
    </a:defPPr>
    <a:lvl1pPr marL="0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1pPr>
    <a:lvl2pPr marL="267279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2pPr>
    <a:lvl3pPr marL="534558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3pPr>
    <a:lvl4pPr marL="801837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4pPr>
    <a:lvl5pPr marL="106911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5pPr>
    <a:lvl6pPr marL="133639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6pPr>
    <a:lvl7pPr marL="1603675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7pPr>
    <a:lvl8pPr marL="1870954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8pPr>
    <a:lvl9pPr marL="2138233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12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684"/>
        <p:guide pos="1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97548"/>
            <a:ext cx="10693400" cy="1561622"/>
          </a:xfrm>
          <a:custGeom>
            <a:avLst/>
            <a:gdLst/>
            <a:ahLst/>
            <a:cxnLst/>
            <a:rect l="l" t="t" r="r" b="b"/>
            <a:pathLst>
              <a:path w="18288000" h="2671445">
                <a:moveTo>
                  <a:pt x="0" y="0"/>
                </a:moveTo>
                <a:lnTo>
                  <a:pt x="0" y="2670961"/>
                </a:lnTo>
                <a:lnTo>
                  <a:pt x="18287606" y="2670961"/>
                </a:lnTo>
                <a:lnTo>
                  <a:pt x="18287606" y="4112"/>
                </a:lnTo>
                <a:lnTo>
                  <a:pt x="0" y="0"/>
                </a:lnTo>
                <a:close/>
              </a:path>
            </a:pathLst>
          </a:custGeom>
          <a:solidFill>
            <a:srgbClr val="D8A6A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17" name="bg object 1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" y="7086103"/>
            <a:ext cx="253158" cy="3295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" y="6180790"/>
            <a:ext cx="261069" cy="2190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501" y="6175587"/>
            <a:ext cx="225138" cy="21900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87" y="6139901"/>
            <a:ext cx="155274" cy="21926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689847" y="6769182"/>
            <a:ext cx="6982270" cy="647737"/>
          </a:xfrm>
          <a:custGeom>
            <a:avLst/>
            <a:gdLst/>
            <a:ahLst/>
            <a:cxnLst/>
            <a:rect l="l" t="t" r="r" b="b"/>
            <a:pathLst>
              <a:path w="11941175" h="1108075">
                <a:moveTo>
                  <a:pt x="56959" y="999451"/>
                </a:moveTo>
                <a:lnTo>
                  <a:pt x="56286" y="998283"/>
                </a:lnTo>
                <a:lnTo>
                  <a:pt x="56426" y="998702"/>
                </a:lnTo>
                <a:lnTo>
                  <a:pt x="56959" y="999451"/>
                </a:lnTo>
                <a:close/>
              </a:path>
              <a:path w="11941175" h="1108075">
                <a:moveTo>
                  <a:pt x="57937" y="1003363"/>
                </a:moveTo>
                <a:lnTo>
                  <a:pt x="56426" y="998702"/>
                </a:lnTo>
                <a:lnTo>
                  <a:pt x="53378" y="994473"/>
                </a:lnTo>
                <a:lnTo>
                  <a:pt x="54952" y="998283"/>
                </a:lnTo>
                <a:lnTo>
                  <a:pt x="56337" y="1000823"/>
                </a:lnTo>
                <a:lnTo>
                  <a:pt x="57937" y="1003363"/>
                </a:lnTo>
                <a:close/>
              </a:path>
              <a:path w="11941175" h="1108075">
                <a:moveTo>
                  <a:pt x="75933" y="834453"/>
                </a:moveTo>
                <a:lnTo>
                  <a:pt x="75349" y="836104"/>
                </a:lnTo>
                <a:lnTo>
                  <a:pt x="75780" y="835723"/>
                </a:lnTo>
                <a:lnTo>
                  <a:pt x="75933" y="834453"/>
                </a:lnTo>
                <a:close/>
              </a:path>
              <a:path w="11941175" h="1108075">
                <a:moveTo>
                  <a:pt x="79235" y="739203"/>
                </a:moveTo>
                <a:lnTo>
                  <a:pt x="75438" y="739203"/>
                </a:lnTo>
                <a:lnTo>
                  <a:pt x="74269" y="740270"/>
                </a:lnTo>
                <a:lnTo>
                  <a:pt x="79235" y="739203"/>
                </a:lnTo>
                <a:close/>
              </a:path>
              <a:path w="11941175" h="1108075">
                <a:moveTo>
                  <a:pt x="172783" y="1079030"/>
                </a:moveTo>
                <a:lnTo>
                  <a:pt x="172529" y="1079296"/>
                </a:lnTo>
                <a:lnTo>
                  <a:pt x="172669" y="1079207"/>
                </a:lnTo>
                <a:lnTo>
                  <a:pt x="172783" y="1079030"/>
                </a:lnTo>
                <a:close/>
              </a:path>
              <a:path w="11941175" h="1108075">
                <a:moveTo>
                  <a:pt x="267131" y="948753"/>
                </a:moveTo>
                <a:lnTo>
                  <a:pt x="266598" y="949363"/>
                </a:lnTo>
                <a:lnTo>
                  <a:pt x="266192" y="950023"/>
                </a:lnTo>
                <a:lnTo>
                  <a:pt x="267055" y="949083"/>
                </a:lnTo>
                <a:lnTo>
                  <a:pt x="267131" y="948753"/>
                </a:lnTo>
                <a:close/>
              </a:path>
              <a:path w="11941175" h="1108075">
                <a:moveTo>
                  <a:pt x="269684" y="946213"/>
                </a:moveTo>
                <a:lnTo>
                  <a:pt x="267055" y="949083"/>
                </a:lnTo>
                <a:lnTo>
                  <a:pt x="265544" y="955103"/>
                </a:lnTo>
                <a:lnTo>
                  <a:pt x="265722" y="955103"/>
                </a:lnTo>
                <a:lnTo>
                  <a:pt x="269684" y="946213"/>
                </a:lnTo>
                <a:close/>
              </a:path>
              <a:path w="11941175" h="1108075">
                <a:moveTo>
                  <a:pt x="271348" y="942403"/>
                </a:moveTo>
                <a:lnTo>
                  <a:pt x="270764" y="942987"/>
                </a:lnTo>
                <a:lnTo>
                  <a:pt x="270992" y="943673"/>
                </a:lnTo>
                <a:lnTo>
                  <a:pt x="271208" y="943343"/>
                </a:lnTo>
                <a:lnTo>
                  <a:pt x="271348" y="942403"/>
                </a:lnTo>
                <a:close/>
              </a:path>
              <a:path w="11941175" h="1108075">
                <a:moveTo>
                  <a:pt x="274053" y="939863"/>
                </a:moveTo>
                <a:lnTo>
                  <a:pt x="273519" y="939863"/>
                </a:lnTo>
                <a:lnTo>
                  <a:pt x="271208" y="943343"/>
                </a:lnTo>
                <a:lnTo>
                  <a:pt x="270967" y="944943"/>
                </a:lnTo>
                <a:lnTo>
                  <a:pt x="270586" y="946213"/>
                </a:lnTo>
                <a:lnTo>
                  <a:pt x="272072" y="942403"/>
                </a:lnTo>
                <a:lnTo>
                  <a:pt x="274053" y="939863"/>
                </a:lnTo>
                <a:close/>
              </a:path>
              <a:path w="11941175" h="1108075">
                <a:moveTo>
                  <a:pt x="309753" y="762812"/>
                </a:moveTo>
                <a:lnTo>
                  <a:pt x="309664" y="762685"/>
                </a:lnTo>
                <a:lnTo>
                  <a:pt x="309753" y="762838"/>
                </a:lnTo>
                <a:close/>
              </a:path>
              <a:path w="11941175" h="1108075">
                <a:moveTo>
                  <a:pt x="309791" y="762914"/>
                </a:moveTo>
                <a:close/>
              </a:path>
              <a:path w="11941175" h="1108075">
                <a:moveTo>
                  <a:pt x="310515" y="846556"/>
                </a:moveTo>
                <a:lnTo>
                  <a:pt x="309968" y="848093"/>
                </a:lnTo>
                <a:lnTo>
                  <a:pt x="309448" y="849680"/>
                </a:lnTo>
                <a:lnTo>
                  <a:pt x="309029" y="851154"/>
                </a:lnTo>
                <a:lnTo>
                  <a:pt x="309511" y="849807"/>
                </a:lnTo>
                <a:lnTo>
                  <a:pt x="310515" y="846556"/>
                </a:lnTo>
                <a:close/>
              </a:path>
              <a:path w="11941175" h="1108075">
                <a:moveTo>
                  <a:pt x="317919" y="782637"/>
                </a:moveTo>
                <a:lnTo>
                  <a:pt x="317779" y="780237"/>
                </a:lnTo>
                <a:lnTo>
                  <a:pt x="317233" y="777138"/>
                </a:lnTo>
                <a:lnTo>
                  <a:pt x="315620" y="773645"/>
                </a:lnTo>
                <a:lnTo>
                  <a:pt x="314883" y="771906"/>
                </a:lnTo>
                <a:lnTo>
                  <a:pt x="314045" y="770102"/>
                </a:lnTo>
                <a:lnTo>
                  <a:pt x="312242" y="766483"/>
                </a:lnTo>
                <a:lnTo>
                  <a:pt x="310934" y="764679"/>
                </a:lnTo>
                <a:lnTo>
                  <a:pt x="309803" y="762914"/>
                </a:lnTo>
                <a:lnTo>
                  <a:pt x="311175" y="765949"/>
                </a:lnTo>
                <a:lnTo>
                  <a:pt x="311912" y="767473"/>
                </a:lnTo>
                <a:lnTo>
                  <a:pt x="313804" y="772198"/>
                </a:lnTo>
                <a:lnTo>
                  <a:pt x="315963" y="777214"/>
                </a:lnTo>
                <a:lnTo>
                  <a:pt x="317919" y="782637"/>
                </a:lnTo>
                <a:close/>
              </a:path>
              <a:path w="11941175" h="1108075">
                <a:moveTo>
                  <a:pt x="318173" y="821753"/>
                </a:moveTo>
                <a:lnTo>
                  <a:pt x="318147" y="816673"/>
                </a:lnTo>
                <a:lnTo>
                  <a:pt x="318033" y="812863"/>
                </a:lnTo>
                <a:lnTo>
                  <a:pt x="317931" y="810323"/>
                </a:lnTo>
                <a:lnTo>
                  <a:pt x="317830" y="809053"/>
                </a:lnTo>
                <a:lnTo>
                  <a:pt x="317703" y="805243"/>
                </a:lnTo>
                <a:lnTo>
                  <a:pt x="317690" y="803973"/>
                </a:lnTo>
                <a:lnTo>
                  <a:pt x="317563" y="802703"/>
                </a:lnTo>
                <a:lnTo>
                  <a:pt x="317538" y="801433"/>
                </a:lnTo>
                <a:lnTo>
                  <a:pt x="317804" y="801433"/>
                </a:lnTo>
                <a:lnTo>
                  <a:pt x="317741" y="800163"/>
                </a:lnTo>
                <a:lnTo>
                  <a:pt x="317639" y="798893"/>
                </a:lnTo>
                <a:lnTo>
                  <a:pt x="317373" y="796353"/>
                </a:lnTo>
                <a:lnTo>
                  <a:pt x="317144" y="795083"/>
                </a:lnTo>
                <a:lnTo>
                  <a:pt x="316242" y="790003"/>
                </a:lnTo>
                <a:lnTo>
                  <a:pt x="315645" y="788733"/>
                </a:lnTo>
                <a:lnTo>
                  <a:pt x="313893" y="783653"/>
                </a:lnTo>
                <a:lnTo>
                  <a:pt x="313118" y="782383"/>
                </a:lnTo>
                <a:lnTo>
                  <a:pt x="312115" y="779843"/>
                </a:lnTo>
                <a:lnTo>
                  <a:pt x="312280" y="777303"/>
                </a:lnTo>
                <a:lnTo>
                  <a:pt x="311924" y="774763"/>
                </a:lnTo>
                <a:lnTo>
                  <a:pt x="311010" y="770953"/>
                </a:lnTo>
                <a:lnTo>
                  <a:pt x="312407" y="770953"/>
                </a:lnTo>
                <a:lnTo>
                  <a:pt x="311785" y="769683"/>
                </a:lnTo>
                <a:lnTo>
                  <a:pt x="311442" y="769683"/>
                </a:lnTo>
                <a:lnTo>
                  <a:pt x="310845" y="768413"/>
                </a:lnTo>
                <a:lnTo>
                  <a:pt x="309079" y="766292"/>
                </a:lnTo>
                <a:lnTo>
                  <a:pt x="309079" y="847153"/>
                </a:lnTo>
                <a:lnTo>
                  <a:pt x="308178" y="849693"/>
                </a:lnTo>
                <a:lnTo>
                  <a:pt x="307162" y="852233"/>
                </a:lnTo>
                <a:lnTo>
                  <a:pt x="306451" y="853503"/>
                </a:lnTo>
                <a:lnTo>
                  <a:pt x="308978" y="847153"/>
                </a:lnTo>
                <a:lnTo>
                  <a:pt x="309079" y="766292"/>
                </a:lnTo>
                <a:lnTo>
                  <a:pt x="307682" y="764603"/>
                </a:lnTo>
                <a:lnTo>
                  <a:pt x="306311" y="762063"/>
                </a:lnTo>
                <a:lnTo>
                  <a:pt x="305562" y="760603"/>
                </a:lnTo>
                <a:lnTo>
                  <a:pt x="305739" y="760793"/>
                </a:lnTo>
                <a:lnTo>
                  <a:pt x="306451" y="762063"/>
                </a:lnTo>
                <a:lnTo>
                  <a:pt x="307746" y="763333"/>
                </a:lnTo>
                <a:lnTo>
                  <a:pt x="305206" y="759904"/>
                </a:lnTo>
                <a:lnTo>
                  <a:pt x="305003" y="759523"/>
                </a:lnTo>
                <a:lnTo>
                  <a:pt x="304507" y="758761"/>
                </a:lnTo>
                <a:lnTo>
                  <a:pt x="304507" y="759523"/>
                </a:lnTo>
                <a:lnTo>
                  <a:pt x="304228" y="759523"/>
                </a:lnTo>
                <a:lnTo>
                  <a:pt x="303047" y="758012"/>
                </a:lnTo>
                <a:lnTo>
                  <a:pt x="304507" y="759523"/>
                </a:lnTo>
                <a:lnTo>
                  <a:pt x="304507" y="758761"/>
                </a:lnTo>
                <a:lnTo>
                  <a:pt x="304241" y="758253"/>
                </a:lnTo>
                <a:lnTo>
                  <a:pt x="306273" y="759523"/>
                </a:lnTo>
                <a:lnTo>
                  <a:pt x="308140" y="762063"/>
                </a:lnTo>
                <a:lnTo>
                  <a:pt x="309626" y="763333"/>
                </a:lnTo>
                <a:lnTo>
                  <a:pt x="300113" y="751903"/>
                </a:lnTo>
                <a:lnTo>
                  <a:pt x="302742" y="754443"/>
                </a:lnTo>
                <a:lnTo>
                  <a:pt x="303707" y="755713"/>
                </a:lnTo>
                <a:lnTo>
                  <a:pt x="302602" y="755713"/>
                </a:lnTo>
                <a:lnTo>
                  <a:pt x="301383" y="754443"/>
                </a:lnTo>
                <a:lnTo>
                  <a:pt x="300062" y="753173"/>
                </a:lnTo>
                <a:lnTo>
                  <a:pt x="300024" y="754786"/>
                </a:lnTo>
                <a:lnTo>
                  <a:pt x="298386" y="753173"/>
                </a:lnTo>
                <a:lnTo>
                  <a:pt x="298678" y="753173"/>
                </a:lnTo>
                <a:lnTo>
                  <a:pt x="300024" y="754786"/>
                </a:lnTo>
                <a:lnTo>
                  <a:pt x="300024" y="753148"/>
                </a:lnTo>
                <a:lnTo>
                  <a:pt x="298780" y="751903"/>
                </a:lnTo>
                <a:lnTo>
                  <a:pt x="297205" y="750633"/>
                </a:lnTo>
                <a:lnTo>
                  <a:pt x="292684" y="748093"/>
                </a:lnTo>
                <a:lnTo>
                  <a:pt x="291160" y="746823"/>
                </a:lnTo>
                <a:lnTo>
                  <a:pt x="288086" y="745553"/>
                </a:lnTo>
                <a:lnTo>
                  <a:pt x="286651" y="744283"/>
                </a:lnTo>
                <a:lnTo>
                  <a:pt x="281965" y="741743"/>
                </a:lnTo>
                <a:lnTo>
                  <a:pt x="281825" y="740473"/>
                </a:lnTo>
                <a:lnTo>
                  <a:pt x="281660" y="740473"/>
                </a:lnTo>
                <a:lnTo>
                  <a:pt x="281343" y="739203"/>
                </a:lnTo>
                <a:lnTo>
                  <a:pt x="275475" y="736663"/>
                </a:lnTo>
                <a:lnTo>
                  <a:pt x="267830" y="734123"/>
                </a:lnTo>
                <a:lnTo>
                  <a:pt x="260057" y="732853"/>
                </a:lnTo>
                <a:lnTo>
                  <a:pt x="252755" y="732853"/>
                </a:lnTo>
                <a:lnTo>
                  <a:pt x="249008" y="731583"/>
                </a:lnTo>
                <a:lnTo>
                  <a:pt x="245478" y="732853"/>
                </a:lnTo>
                <a:lnTo>
                  <a:pt x="242227" y="732853"/>
                </a:lnTo>
                <a:lnTo>
                  <a:pt x="242227" y="856170"/>
                </a:lnTo>
                <a:lnTo>
                  <a:pt x="242074" y="857440"/>
                </a:lnTo>
                <a:lnTo>
                  <a:pt x="241909" y="855548"/>
                </a:lnTo>
                <a:lnTo>
                  <a:pt x="242227" y="856170"/>
                </a:lnTo>
                <a:lnTo>
                  <a:pt x="242227" y="732853"/>
                </a:lnTo>
                <a:lnTo>
                  <a:pt x="237070" y="732853"/>
                </a:lnTo>
                <a:lnTo>
                  <a:pt x="237070" y="809193"/>
                </a:lnTo>
                <a:lnTo>
                  <a:pt x="232156" y="799973"/>
                </a:lnTo>
                <a:lnTo>
                  <a:pt x="233159" y="798893"/>
                </a:lnTo>
                <a:lnTo>
                  <a:pt x="234619" y="798893"/>
                </a:lnTo>
                <a:lnTo>
                  <a:pt x="234886" y="799820"/>
                </a:lnTo>
                <a:lnTo>
                  <a:pt x="236004" y="804405"/>
                </a:lnTo>
                <a:lnTo>
                  <a:pt x="237070" y="809193"/>
                </a:lnTo>
                <a:lnTo>
                  <a:pt x="237070" y="732853"/>
                </a:lnTo>
                <a:lnTo>
                  <a:pt x="234797" y="732853"/>
                </a:lnTo>
                <a:lnTo>
                  <a:pt x="231343" y="734123"/>
                </a:lnTo>
                <a:lnTo>
                  <a:pt x="224447" y="734123"/>
                </a:lnTo>
                <a:lnTo>
                  <a:pt x="218071" y="736549"/>
                </a:lnTo>
                <a:lnTo>
                  <a:pt x="218071" y="815467"/>
                </a:lnTo>
                <a:lnTo>
                  <a:pt x="217665" y="816279"/>
                </a:lnTo>
                <a:lnTo>
                  <a:pt x="214947" y="815505"/>
                </a:lnTo>
                <a:lnTo>
                  <a:pt x="217703" y="813828"/>
                </a:lnTo>
                <a:lnTo>
                  <a:pt x="218071" y="815467"/>
                </a:lnTo>
                <a:lnTo>
                  <a:pt x="218071" y="736549"/>
                </a:lnTo>
                <a:lnTo>
                  <a:pt x="213448" y="738301"/>
                </a:lnTo>
                <a:lnTo>
                  <a:pt x="213448" y="849972"/>
                </a:lnTo>
                <a:lnTo>
                  <a:pt x="207111" y="836891"/>
                </a:lnTo>
                <a:lnTo>
                  <a:pt x="206032" y="834644"/>
                </a:lnTo>
                <a:lnTo>
                  <a:pt x="205041" y="834631"/>
                </a:lnTo>
                <a:lnTo>
                  <a:pt x="205041" y="923188"/>
                </a:lnTo>
                <a:lnTo>
                  <a:pt x="200901" y="929881"/>
                </a:lnTo>
                <a:lnTo>
                  <a:pt x="200837" y="921296"/>
                </a:lnTo>
                <a:lnTo>
                  <a:pt x="200774" y="918679"/>
                </a:lnTo>
                <a:lnTo>
                  <a:pt x="200469" y="911758"/>
                </a:lnTo>
                <a:lnTo>
                  <a:pt x="202780" y="917384"/>
                </a:lnTo>
                <a:lnTo>
                  <a:pt x="205003" y="923061"/>
                </a:lnTo>
                <a:lnTo>
                  <a:pt x="205041" y="923188"/>
                </a:lnTo>
                <a:lnTo>
                  <a:pt x="205041" y="834631"/>
                </a:lnTo>
                <a:lnTo>
                  <a:pt x="201320" y="834542"/>
                </a:lnTo>
                <a:lnTo>
                  <a:pt x="202463" y="831913"/>
                </a:lnTo>
                <a:lnTo>
                  <a:pt x="203695" y="830643"/>
                </a:lnTo>
                <a:lnTo>
                  <a:pt x="204927" y="828103"/>
                </a:lnTo>
                <a:lnTo>
                  <a:pt x="205371" y="827608"/>
                </a:lnTo>
                <a:lnTo>
                  <a:pt x="207137" y="832967"/>
                </a:lnTo>
                <a:lnTo>
                  <a:pt x="209715" y="839647"/>
                </a:lnTo>
                <a:lnTo>
                  <a:pt x="212407" y="846162"/>
                </a:lnTo>
                <a:lnTo>
                  <a:pt x="213448" y="849972"/>
                </a:lnTo>
                <a:lnTo>
                  <a:pt x="213448" y="738301"/>
                </a:lnTo>
                <a:lnTo>
                  <a:pt x="211074" y="739203"/>
                </a:lnTo>
                <a:lnTo>
                  <a:pt x="209423" y="739203"/>
                </a:lnTo>
                <a:lnTo>
                  <a:pt x="207746" y="740473"/>
                </a:lnTo>
                <a:lnTo>
                  <a:pt x="206095" y="740473"/>
                </a:lnTo>
                <a:lnTo>
                  <a:pt x="204457" y="741743"/>
                </a:lnTo>
                <a:lnTo>
                  <a:pt x="202704" y="743013"/>
                </a:lnTo>
                <a:lnTo>
                  <a:pt x="201320" y="743013"/>
                </a:lnTo>
                <a:lnTo>
                  <a:pt x="198412" y="744283"/>
                </a:lnTo>
                <a:lnTo>
                  <a:pt x="195453" y="746823"/>
                </a:lnTo>
                <a:lnTo>
                  <a:pt x="192722" y="748093"/>
                </a:lnTo>
                <a:lnTo>
                  <a:pt x="184619" y="753173"/>
                </a:lnTo>
                <a:lnTo>
                  <a:pt x="177038" y="759523"/>
                </a:lnTo>
                <a:lnTo>
                  <a:pt x="175971" y="760488"/>
                </a:lnTo>
                <a:lnTo>
                  <a:pt x="175971" y="909866"/>
                </a:lnTo>
                <a:lnTo>
                  <a:pt x="175221" y="909066"/>
                </a:lnTo>
                <a:lnTo>
                  <a:pt x="171297" y="904875"/>
                </a:lnTo>
                <a:lnTo>
                  <a:pt x="172681" y="899337"/>
                </a:lnTo>
                <a:lnTo>
                  <a:pt x="173672" y="902233"/>
                </a:lnTo>
                <a:lnTo>
                  <a:pt x="175971" y="909866"/>
                </a:lnTo>
                <a:lnTo>
                  <a:pt x="175971" y="760488"/>
                </a:lnTo>
                <a:lnTo>
                  <a:pt x="169976" y="765873"/>
                </a:lnTo>
                <a:lnTo>
                  <a:pt x="160286" y="777303"/>
                </a:lnTo>
                <a:lnTo>
                  <a:pt x="159359" y="777303"/>
                </a:lnTo>
                <a:lnTo>
                  <a:pt x="159131" y="778573"/>
                </a:lnTo>
                <a:lnTo>
                  <a:pt x="159004" y="779843"/>
                </a:lnTo>
                <a:lnTo>
                  <a:pt x="158965" y="777303"/>
                </a:lnTo>
                <a:lnTo>
                  <a:pt x="158521" y="777303"/>
                </a:lnTo>
                <a:lnTo>
                  <a:pt x="158178" y="776033"/>
                </a:lnTo>
                <a:lnTo>
                  <a:pt x="155448" y="776033"/>
                </a:lnTo>
                <a:lnTo>
                  <a:pt x="150291" y="769683"/>
                </a:lnTo>
                <a:lnTo>
                  <a:pt x="149885" y="768413"/>
                </a:lnTo>
                <a:lnTo>
                  <a:pt x="149631" y="767448"/>
                </a:lnTo>
                <a:lnTo>
                  <a:pt x="149631" y="965073"/>
                </a:lnTo>
                <a:lnTo>
                  <a:pt x="142938" y="952563"/>
                </a:lnTo>
                <a:lnTo>
                  <a:pt x="139611" y="946289"/>
                </a:lnTo>
                <a:lnTo>
                  <a:pt x="136842" y="937348"/>
                </a:lnTo>
                <a:lnTo>
                  <a:pt x="135521" y="932865"/>
                </a:lnTo>
                <a:lnTo>
                  <a:pt x="143090" y="946111"/>
                </a:lnTo>
                <a:lnTo>
                  <a:pt x="143154" y="947737"/>
                </a:lnTo>
                <a:lnTo>
                  <a:pt x="144818" y="952766"/>
                </a:lnTo>
                <a:lnTo>
                  <a:pt x="146418" y="956792"/>
                </a:lnTo>
                <a:lnTo>
                  <a:pt x="148183" y="960704"/>
                </a:lnTo>
                <a:lnTo>
                  <a:pt x="149186" y="963612"/>
                </a:lnTo>
                <a:lnTo>
                  <a:pt x="149631" y="965073"/>
                </a:lnTo>
                <a:lnTo>
                  <a:pt x="149631" y="767448"/>
                </a:lnTo>
                <a:lnTo>
                  <a:pt x="149301" y="766178"/>
                </a:lnTo>
                <a:lnTo>
                  <a:pt x="149301" y="910551"/>
                </a:lnTo>
                <a:lnTo>
                  <a:pt x="148259" y="907681"/>
                </a:lnTo>
                <a:lnTo>
                  <a:pt x="146177" y="902233"/>
                </a:lnTo>
                <a:lnTo>
                  <a:pt x="146050" y="901522"/>
                </a:lnTo>
                <a:lnTo>
                  <a:pt x="145846" y="900811"/>
                </a:lnTo>
                <a:lnTo>
                  <a:pt x="144538" y="898004"/>
                </a:lnTo>
                <a:lnTo>
                  <a:pt x="143052" y="894422"/>
                </a:lnTo>
                <a:lnTo>
                  <a:pt x="144538" y="895413"/>
                </a:lnTo>
                <a:lnTo>
                  <a:pt x="145643" y="899223"/>
                </a:lnTo>
                <a:lnTo>
                  <a:pt x="149301" y="910551"/>
                </a:lnTo>
                <a:lnTo>
                  <a:pt x="149301" y="766178"/>
                </a:lnTo>
                <a:lnTo>
                  <a:pt x="149225" y="765873"/>
                </a:lnTo>
                <a:lnTo>
                  <a:pt x="148374" y="765873"/>
                </a:lnTo>
                <a:lnTo>
                  <a:pt x="147472" y="764603"/>
                </a:lnTo>
                <a:lnTo>
                  <a:pt x="146151" y="763333"/>
                </a:lnTo>
                <a:lnTo>
                  <a:pt x="142900" y="760793"/>
                </a:lnTo>
                <a:lnTo>
                  <a:pt x="141147" y="759523"/>
                </a:lnTo>
                <a:lnTo>
                  <a:pt x="139484" y="758507"/>
                </a:lnTo>
                <a:lnTo>
                  <a:pt x="139484" y="881443"/>
                </a:lnTo>
                <a:lnTo>
                  <a:pt x="138315" y="881443"/>
                </a:lnTo>
                <a:lnTo>
                  <a:pt x="137934" y="882205"/>
                </a:lnTo>
                <a:lnTo>
                  <a:pt x="135737" y="877290"/>
                </a:lnTo>
                <a:lnTo>
                  <a:pt x="139484" y="881443"/>
                </a:lnTo>
                <a:lnTo>
                  <a:pt x="139484" y="758507"/>
                </a:lnTo>
                <a:lnTo>
                  <a:pt x="139090" y="758253"/>
                </a:lnTo>
                <a:lnTo>
                  <a:pt x="136677" y="756983"/>
                </a:lnTo>
                <a:lnTo>
                  <a:pt x="134150" y="755713"/>
                </a:lnTo>
                <a:lnTo>
                  <a:pt x="131559" y="753173"/>
                </a:lnTo>
                <a:lnTo>
                  <a:pt x="128625" y="751903"/>
                </a:lnTo>
                <a:lnTo>
                  <a:pt x="122923" y="748093"/>
                </a:lnTo>
                <a:lnTo>
                  <a:pt x="116763" y="744283"/>
                </a:lnTo>
                <a:lnTo>
                  <a:pt x="113919" y="744283"/>
                </a:lnTo>
                <a:lnTo>
                  <a:pt x="105435" y="741743"/>
                </a:lnTo>
                <a:lnTo>
                  <a:pt x="106197" y="740473"/>
                </a:lnTo>
                <a:lnTo>
                  <a:pt x="99580" y="740473"/>
                </a:lnTo>
                <a:lnTo>
                  <a:pt x="95288" y="739203"/>
                </a:lnTo>
                <a:lnTo>
                  <a:pt x="92290" y="739203"/>
                </a:lnTo>
                <a:lnTo>
                  <a:pt x="93840" y="740473"/>
                </a:lnTo>
                <a:lnTo>
                  <a:pt x="82702" y="740473"/>
                </a:lnTo>
                <a:lnTo>
                  <a:pt x="82702" y="896035"/>
                </a:lnTo>
                <a:lnTo>
                  <a:pt x="82245" y="895413"/>
                </a:lnTo>
                <a:lnTo>
                  <a:pt x="82334" y="895121"/>
                </a:lnTo>
                <a:lnTo>
                  <a:pt x="82702" y="896035"/>
                </a:lnTo>
                <a:lnTo>
                  <a:pt x="82702" y="740473"/>
                </a:lnTo>
                <a:lnTo>
                  <a:pt x="80556" y="740473"/>
                </a:lnTo>
                <a:lnTo>
                  <a:pt x="80556" y="844537"/>
                </a:lnTo>
                <a:lnTo>
                  <a:pt x="80149" y="844461"/>
                </a:lnTo>
                <a:lnTo>
                  <a:pt x="79730" y="844410"/>
                </a:lnTo>
                <a:lnTo>
                  <a:pt x="79311" y="844397"/>
                </a:lnTo>
                <a:lnTo>
                  <a:pt x="75272" y="836295"/>
                </a:lnTo>
                <a:lnTo>
                  <a:pt x="75349" y="836104"/>
                </a:lnTo>
                <a:lnTo>
                  <a:pt x="74371" y="834453"/>
                </a:lnTo>
                <a:lnTo>
                  <a:pt x="75831" y="834453"/>
                </a:lnTo>
                <a:lnTo>
                  <a:pt x="74726" y="828103"/>
                </a:lnTo>
                <a:lnTo>
                  <a:pt x="77216" y="834644"/>
                </a:lnTo>
                <a:lnTo>
                  <a:pt x="79451" y="841121"/>
                </a:lnTo>
                <a:lnTo>
                  <a:pt x="80556" y="844537"/>
                </a:lnTo>
                <a:lnTo>
                  <a:pt x="80556" y="740473"/>
                </a:lnTo>
                <a:lnTo>
                  <a:pt x="74053" y="740473"/>
                </a:lnTo>
                <a:lnTo>
                  <a:pt x="74269" y="740270"/>
                </a:lnTo>
                <a:lnTo>
                  <a:pt x="73355" y="740473"/>
                </a:lnTo>
                <a:lnTo>
                  <a:pt x="69354" y="740473"/>
                </a:lnTo>
                <a:lnTo>
                  <a:pt x="67640" y="741743"/>
                </a:lnTo>
                <a:lnTo>
                  <a:pt x="65836" y="741743"/>
                </a:lnTo>
                <a:lnTo>
                  <a:pt x="64058" y="743013"/>
                </a:lnTo>
                <a:lnTo>
                  <a:pt x="60325" y="744283"/>
                </a:lnTo>
                <a:lnTo>
                  <a:pt x="56388" y="745553"/>
                </a:lnTo>
                <a:lnTo>
                  <a:pt x="48488" y="749363"/>
                </a:lnTo>
                <a:lnTo>
                  <a:pt x="46494" y="750633"/>
                </a:lnTo>
                <a:lnTo>
                  <a:pt x="44627" y="751903"/>
                </a:lnTo>
                <a:lnTo>
                  <a:pt x="42633" y="753173"/>
                </a:lnTo>
                <a:lnTo>
                  <a:pt x="40589" y="754443"/>
                </a:lnTo>
                <a:lnTo>
                  <a:pt x="38747" y="756983"/>
                </a:lnTo>
                <a:lnTo>
                  <a:pt x="36918" y="758253"/>
                </a:lnTo>
                <a:lnTo>
                  <a:pt x="10756" y="795083"/>
                </a:lnTo>
                <a:lnTo>
                  <a:pt x="596" y="836993"/>
                </a:lnTo>
                <a:lnTo>
                  <a:pt x="431" y="839533"/>
                </a:lnTo>
                <a:lnTo>
                  <a:pt x="177" y="842073"/>
                </a:lnTo>
                <a:lnTo>
                  <a:pt x="0" y="855472"/>
                </a:lnTo>
                <a:lnTo>
                  <a:pt x="342" y="858583"/>
                </a:lnTo>
                <a:lnTo>
                  <a:pt x="520" y="862393"/>
                </a:lnTo>
                <a:lnTo>
                  <a:pt x="1714" y="873823"/>
                </a:lnTo>
                <a:lnTo>
                  <a:pt x="3314" y="882713"/>
                </a:lnTo>
                <a:lnTo>
                  <a:pt x="5003" y="890333"/>
                </a:lnTo>
                <a:lnTo>
                  <a:pt x="6464" y="895413"/>
                </a:lnTo>
                <a:lnTo>
                  <a:pt x="6972" y="892873"/>
                </a:lnTo>
                <a:lnTo>
                  <a:pt x="4216" y="885253"/>
                </a:lnTo>
                <a:lnTo>
                  <a:pt x="5816" y="881443"/>
                </a:lnTo>
                <a:lnTo>
                  <a:pt x="6946" y="885253"/>
                </a:lnTo>
                <a:lnTo>
                  <a:pt x="8166" y="891603"/>
                </a:lnTo>
                <a:lnTo>
                  <a:pt x="8432" y="892873"/>
                </a:lnTo>
                <a:lnTo>
                  <a:pt x="9359" y="894143"/>
                </a:lnTo>
                <a:lnTo>
                  <a:pt x="8140" y="895413"/>
                </a:lnTo>
                <a:lnTo>
                  <a:pt x="9004" y="899223"/>
                </a:lnTo>
                <a:lnTo>
                  <a:pt x="10782" y="906843"/>
                </a:lnTo>
                <a:lnTo>
                  <a:pt x="11988" y="910653"/>
                </a:lnTo>
                <a:lnTo>
                  <a:pt x="11277" y="914463"/>
                </a:lnTo>
                <a:lnTo>
                  <a:pt x="13512" y="914463"/>
                </a:lnTo>
                <a:lnTo>
                  <a:pt x="13614" y="918273"/>
                </a:lnTo>
                <a:lnTo>
                  <a:pt x="16446" y="924623"/>
                </a:lnTo>
                <a:lnTo>
                  <a:pt x="18249" y="928433"/>
                </a:lnTo>
                <a:lnTo>
                  <a:pt x="20243" y="932243"/>
                </a:lnTo>
                <a:lnTo>
                  <a:pt x="20561" y="933513"/>
                </a:lnTo>
                <a:lnTo>
                  <a:pt x="20764" y="933513"/>
                </a:lnTo>
                <a:lnTo>
                  <a:pt x="21234" y="934783"/>
                </a:lnTo>
                <a:lnTo>
                  <a:pt x="21107" y="936053"/>
                </a:lnTo>
                <a:lnTo>
                  <a:pt x="25971" y="947483"/>
                </a:lnTo>
                <a:lnTo>
                  <a:pt x="30378" y="955103"/>
                </a:lnTo>
                <a:lnTo>
                  <a:pt x="37452" y="966533"/>
                </a:lnTo>
                <a:lnTo>
                  <a:pt x="39827" y="971588"/>
                </a:lnTo>
                <a:lnTo>
                  <a:pt x="39344" y="970343"/>
                </a:lnTo>
                <a:lnTo>
                  <a:pt x="38950" y="967803"/>
                </a:lnTo>
                <a:lnTo>
                  <a:pt x="40919" y="970343"/>
                </a:lnTo>
                <a:lnTo>
                  <a:pt x="39839" y="971588"/>
                </a:lnTo>
                <a:lnTo>
                  <a:pt x="46189" y="977963"/>
                </a:lnTo>
                <a:lnTo>
                  <a:pt x="45618" y="980503"/>
                </a:lnTo>
                <a:lnTo>
                  <a:pt x="47383" y="983043"/>
                </a:lnTo>
                <a:lnTo>
                  <a:pt x="52552" y="993203"/>
                </a:lnTo>
                <a:lnTo>
                  <a:pt x="52578" y="988123"/>
                </a:lnTo>
                <a:lnTo>
                  <a:pt x="52578" y="990663"/>
                </a:lnTo>
                <a:lnTo>
                  <a:pt x="56959" y="999451"/>
                </a:lnTo>
                <a:lnTo>
                  <a:pt x="62166" y="1008443"/>
                </a:lnTo>
                <a:lnTo>
                  <a:pt x="64084" y="1014793"/>
                </a:lnTo>
                <a:lnTo>
                  <a:pt x="69596" y="1019873"/>
                </a:lnTo>
                <a:lnTo>
                  <a:pt x="68084" y="1016063"/>
                </a:lnTo>
                <a:lnTo>
                  <a:pt x="71767" y="1022413"/>
                </a:lnTo>
                <a:lnTo>
                  <a:pt x="75006" y="1026223"/>
                </a:lnTo>
                <a:lnTo>
                  <a:pt x="74777" y="1030033"/>
                </a:lnTo>
                <a:lnTo>
                  <a:pt x="70421" y="1023683"/>
                </a:lnTo>
                <a:lnTo>
                  <a:pt x="74726" y="1031303"/>
                </a:lnTo>
                <a:lnTo>
                  <a:pt x="78651" y="1036383"/>
                </a:lnTo>
                <a:lnTo>
                  <a:pt x="82626" y="1041463"/>
                </a:lnTo>
                <a:lnTo>
                  <a:pt x="87096" y="1046543"/>
                </a:lnTo>
                <a:lnTo>
                  <a:pt x="85140" y="1044003"/>
                </a:lnTo>
                <a:lnTo>
                  <a:pt x="86626" y="1045273"/>
                </a:lnTo>
                <a:lnTo>
                  <a:pt x="88874" y="1047813"/>
                </a:lnTo>
                <a:lnTo>
                  <a:pt x="104736" y="1066863"/>
                </a:lnTo>
                <a:lnTo>
                  <a:pt x="114884" y="1078293"/>
                </a:lnTo>
                <a:lnTo>
                  <a:pt x="118389" y="1080833"/>
                </a:lnTo>
                <a:lnTo>
                  <a:pt x="121983" y="1084643"/>
                </a:lnTo>
                <a:lnTo>
                  <a:pt x="125514" y="1088453"/>
                </a:lnTo>
                <a:lnTo>
                  <a:pt x="136029" y="1098613"/>
                </a:lnTo>
                <a:lnTo>
                  <a:pt x="139522" y="1102423"/>
                </a:lnTo>
                <a:lnTo>
                  <a:pt x="142900" y="1104963"/>
                </a:lnTo>
                <a:lnTo>
                  <a:pt x="146113" y="1107503"/>
                </a:lnTo>
                <a:lnTo>
                  <a:pt x="155333" y="1097343"/>
                </a:lnTo>
                <a:lnTo>
                  <a:pt x="163080" y="1088453"/>
                </a:lnTo>
                <a:lnTo>
                  <a:pt x="169037" y="1082103"/>
                </a:lnTo>
                <a:lnTo>
                  <a:pt x="170002" y="1080833"/>
                </a:lnTo>
                <a:lnTo>
                  <a:pt x="172885" y="1077023"/>
                </a:lnTo>
                <a:lnTo>
                  <a:pt x="166789" y="1080833"/>
                </a:lnTo>
                <a:lnTo>
                  <a:pt x="175310" y="1070317"/>
                </a:lnTo>
                <a:lnTo>
                  <a:pt x="175006" y="1071943"/>
                </a:lnTo>
                <a:lnTo>
                  <a:pt x="173901" y="1077023"/>
                </a:lnTo>
                <a:lnTo>
                  <a:pt x="172783" y="1079563"/>
                </a:lnTo>
                <a:lnTo>
                  <a:pt x="177749" y="1074483"/>
                </a:lnTo>
                <a:lnTo>
                  <a:pt x="179832" y="1071943"/>
                </a:lnTo>
                <a:lnTo>
                  <a:pt x="182194" y="1069403"/>
                </a:lnTo>
                <a:lnTo>
                  <a:pt x="189001" y="1061783"/>
                </a:lnTo>
                <a:lnTo>
                  <a:pt x="192532" y="1057973"/>
                </a:lnTo>
                <a:lnTo>
                  <a:pt x="194373" y="1055433"/>
                </a:lnTo>
                <a:lnTo>
                  <a:pt x="196367" y="1052893"/>
                </a:lnTo>
                <a:lnTo>
                  <a:pt x="202857" y="1044003"/>
                </a:lnTo>
                <a:lnTo>
                  <a:pt x="204711" y="1041463"/>
                </a:lnTo>
                <a:lnTo>
                  <a:pt x="211315" y="1033843"/>
                </a:lnTo>
                <a:lnTo>
                  <a:pt x="213829" y="1030033"/>
                </a:lnTo>
                <a:lnTo>
                  <a:pt x="218033" y="1023683"/>
                </a:lnTo>
                <a:lnTo>
                  <a:pt x="223761" y="1016063"/>
                </a:lnTo>
                <a:lnTo>
                  <a:pt x="224713" y="1014793"/>
                </a:lnTo>
                <a:lnTo>
                  <a:pt x="257124" y="963993"/>
                </a:lnTo>
                <a:lnTo>
                  <a:pt x="262674" y="953833"/>
                </a:lnTo>
                <a:lnTo>
                  <a:pt x="266598" y="949363"/>
                </a:lnTo>
                <a:lnTo>
                  <a:pt x="270078" y="943673"/>
                </a:lnTo>
                <a:lnTo>
                  <a:pt x="270764" y="942987"/>
                </a:lnTo>
                <a:lnTo>
                  <a:pt x="270103" y="941133"/>
                </a:lnTo>
                <a:lnTo>
                  <a:pt x="268109" y="941133"/>
                </a:lnTo>
                <a:lnTo>
                  <a:pt x="272961" y="932243"/>
                </a:lnTo>
                <a:lnTo>
                  <a:pt x="273875" y="933513"/>
                </a:lnTo>
                <a:lnTo>
                  <a:pt x="274942" y="932243"/>
                </a:lnTo>
                <a:lnTo>
                  <a:pt x="273494" y="927163"/>
                </a:lnTo>
                <a:lnTo>
                  <a:pt x="278472" y="918273"/>
                </a:lnTo>
                <a:lnTo>
                  <a:pt x="284213" y="908113"/>
                </a:lnTo>
                <a:lnTo>
                  <a:pt x="289687" y="895413"/>
                </a:lnTo>
                <a:lnTo>
                  <a:pt x="294906" y="883983"/>
                </a:lnTo>
                <a:lnTo>
                  <a:pt x="299935" y="872553"/>
                </a:lnTo>
                <a:lnTo>
                  <a:pt x="300532" y="872553"/>
                </a:lnTo>
                <a:lnTo>
                  <a:pt x="299618" y="876363"/>
                </a:lnTo>
                <a:lnTo>
                  <a:pt x="298640" y="880173"/>
                </a:lnTo>
                <a:lnTo>
                  <a:pt x="299554" y="877633"/>
                </a:lnTo>
                <a:lnTo>
                  <a:pt x="300685" y="875093"/>
                </a:lnTo>
                <a:lnTo>
                  <a:pt x="301967" y="872553"/>
                </a:lnTo>
                <a:lnTo>
                  <a:pt x="300583" y="875093"/>
                </a:lnTo>
                <a:lnTo>
                  <a:pt x="301053" y="872553"/>
                </a:lnTo>
                <a:lnTo>
                  <a:pt x="302196" y="870013"/>
                </a:lnTo>
                <a:lnTo>
                  <a:pt x="302539" y="868743"/>
                </a:lnTo>
                <a:lnTo>
                  <a:pt x="302882" y="867473"/>
                </a:lnTo>
                <a:lnTo>
                  <a:pt x="302056" y="868743"/>
                </a:lnTo>
                <a:lnTo>
                  <a:pt x="302641" y="864933"/>
                </a:lnTo>
                <a:lnTo>
                  <a:pt x="304279" y="859853"/>
                </a:lnTo>
                <a:lnTo>
                  <a:pt x="305206" y="857313"/>
                </a:lnTo>
                <a:lnTo>
                  <a:pt x="306120" y="854773"/>
                </a:lnTo>
                <a:lnTo>
                  <a:pt x="306666" y="854773"/>
                </a:lnTo>
                <a:lnTo>
                  <a:pt x="307086" y="853503"/>
                </a:lnTo>
                <a:lnTo>
                  <a:pt x="307492" y="852233"/>
                </a:lnTo>
                <a:lnTo>
                  <a:pt x="309257" y="848423"/>
                </a:lnTo>
                <a:lnTo>
                  <a:pt x="309689" y="847153"/>
                </a:lnTo>
                <a:lnTo>
                  <a:pt x="310108" y="845883"/>
                </a:lnTo>
                <a:lnTo>
                  <a:pt x="310515" y="843343"/>
                </a:lnTo>
                <a:lnTo>
                  <a:pt x="310210" y="843343"/>
                </a:lnTo>
                <a:lnTo>
                  <a:pt x="311492" y="839533"/>
                </a:lnTo>
                <a:lnTo>
                  <a:pt x="312534" y="835723"/>
                </a:lnTo>
                <a:lnTo>
                  <a:pt x="312978" y="831913"/>
                </a:lnTo>
                <a:lnTo>
                  <a:pt x="314172" y="831913"/>
                </a:lnTo>
                <a:lnTo>
                  <a:pt x="312623" y="840803"/>
                </a:lnTo>
                <a:lnTo>
                  <a:pt x="310515" y="847153"/>
                </a:lnTo>
                <a:lnTo>
                  <a:pt x="312826" y="840803"/>
                </a:lnTo>
                <a:lnTo>
                  <a:pt x="313690" y="838263"/>
                </a:lnTo>
                <a:lnTo>
                  <a:pt x="314464" y="835723"/>
                </a:lnTo>
                <a:lnTo>
                  <a:pt x="314909" y="833183"/>
                </a:lnTo>
                <a:lnTo>
                  <a:pt x="314439" y="831913"/>
                </a:lnTo>
                <a:lnTo>
                  <a:pt x="316230" y="824293"/>
                </a:lnTo>
                <a:lnTo>
                  <a:pt x="316090" y="833183"/>
                </a:lnTo>
                <a:lnTo>
                  <a:pt x="318046" y="824293"/>
                </a:lnTo>
                <a:lnTo>
                  <a:pt x="318173" y="821753"/>
                </a:lnTo>
                <a:close/>
              </a:path>
              <a:path w="11941175" h="1108075">
                <a:moveTo>
                  <a:pt x="11941010" y="80784"/>
                </a:moveTo>
                <a:lnTo>
                  <a:pt x="11936971" y="64008"/>
                </a:lnTo>
                <a:lnTo>
                  <a:pt x="11935587" y="58305"/>
                </a:lnTo>
                <a:lnTo>
                  <a:pt x="11931002" y="49860"/>
                </a:lnTo>
                <a:lnTo>
                  <a:pt x="11927002" y="42481"/>
                </a:lnTo>
                <a:lnTo>
                  <a:pt x="11927002" y="96837"/>
                </a:lnTo>
                <a:lnTo>
                  <a:pt x="11925745" y="107772"/>
                </a:lnTo>
                <a:lnTo>
                  <a:pt x="11926405" y="98259"/>
                </a:lnTo>
                <a:lnTo>
                  <a:pt x="11926405" y="92151"/>
                </a:lnTo>
                <a:lnTo>
                  <a:pt x="11924475" y="72250"/>
                </a:lnTo>
                <a:lnTo>
                  <a:pt x="11922760" y="64008"/>
                </a:lnTo>
                <a:lnTo>
                  <a:pt x="11925719" y="74752"/>
                </a:lnTo>
                <a:lnTo>
                  <a:pt x="11926875" y="84124"/>
                </a:lnTo>
                <a:lnTo>
                  <a:pt x="11927002" y="96837"/>
                </a:lnTo>
                <a:lnTo>
                  <a:pt x="11927002" y="42481"/>
                </a:lnTo>
                <a:lnTo>
                  <a:pt x="11925440" y="39598"/>
                </a:lnTo>
                <a:lnTo>
                  <a:pt x="11924462" y="37795"/>
                </a:lnTo>
                <a:lnTo>
                  <a:pt x="11913438" y="27139"/>
                </a:lnTo>
                <a:lnTo>
                  <a:pt x="11907977" y="21856"/>
                </a:lnTo>
                <a:lnTo>
                  <a:pt x="11897919" y="17754"/>
                </a:lnTo>
                <a:lnTo>
                  <a:pt x="11897919" y="122199"/>
                </a:lnTo>
                <a:lnTo>
                  <a:pt x="11896471" y="129044"/>
                </a:lnTo>
                <a:lnTo>
                  <a:pt x="11894693" y="135953"/>
                </a:lnTo>
                <a:lnTo>
                  <a:pt x="11892801" y="142582"/>
                </a:lnTo>
                <a:lnTo>
                  <a:pt x="11894210" y="135686"/>
                </a:lnTo>
                <a:lnTo>
                  <a:pt x="11895874" y="127050"/>
                </a:lnTo>
                <a:lnTo>
                  <a:pt x="11896027" y="126682"/>
                </a:lnTo>
                <a:lnTo>
                  <a:pt x="11897246" y="123875"/>
                </a:lnTo>
                <a:lnTo>
                  <a:pt x="11897919" y="122199"/>
                </a:lnTo>
                <a:lnTo>
                  <a:pt x="11897919" y="17754"/>
                </a:lnTo>
                <a:lnTo>
                  <a:pt x="11886527" y="13093"/>
                </a:lnTo>
                <a:lnTo>
                  <a:pt x="11876811" y="12788"/>
                </a:lnTo>
                <a:lnTo>
                  <a:pt x="11876811" y="27139"/>
                </a:lnTo>
                <a:lnTo>
                  <a:pt x="11869636" y="28206"/>
                </a:lnTo>
                <a:lnTo>
                  <a:pt x="11863553" y="31153"/>
                </a:lnTo>
                <a:lnTo>
                  <a:pt x="11863553" y="155981"/>
                </a:lnTo>
                <a:lnTo>
                  <a:pt x="11863413" y="164947"/>
                </a:lnTo>
                <a:lnTo>
                  <a:pt x="11863032" y="174167"/>
                </a:lnTo>
                <a:lnTo>
                  <a:pt x="11862410" y="183349"/>
                </a:lnTo>
                <a:lnTo>
                  <a:pt x="11852085" y="203352"/>
                </a:lnTo>
                <a:lnTo>
                  <a:pt x="11852085" y="230936"/>
                </a:lnTo>
                <a:lnTo>
                  <a:pt x="11840782" y="274840"/>
                </a:lnTo>
                <a:lnTo>
                  <a:pt x="11832717" y="299212"/>
                </a:lnTo>
                <a:lnTo>
                  <a:pt x="11832946" y="296430"/>
                </a:lnTo>
                <a:lnTo>
                  <a:pt x="11833962" y="284073"/>
                </a:lnTo>
                <a:lnTo>
                  <a:pt x="11834673" y="275577"/>
                </a:lnTo>
                <a:lnTo>
                  <a:pt x="11833339" y="273608"/>
                </a:lnTo>
                <a:lnTo>
                  <a:pt x="11852085" y="230936"/>
                </a:lnTo>
                <a:lnTo>
                  <a:pt x="11852085" y="203352"/>
                </a:lnTo>
                <a:lnTo>
                  <a:pt x="11851665" y="204152"/>
                </a:lnTo>
                <a:lnTo>
                  <a:pt x="11840731" y="224853"/>
                </a:lnTo>
                <a:lnTo>
                  <a:pt x="11829593" y="245592"/>
                </a:lnTo>
                <a:lnTo>
                  <a:pt x="11822100" y="259384"/>
                </a:lnTo>
                <a:lnTo>
                  <a:pt x="11822100" y="335076"/>
                </a:lnTo>
                <a:lnTo>
                  <a:pt x="11821833" y="335788"/>
                </a:lnTo>
                <a:lnTo>
                  <a:pt x="11821338" y="337223"/>
                </a:lnTo>
                <a:lnTo>
                  <a:pt x="11820462" y="336207"/>
                </a:lnTo>
                <a:lnTo>
                  <a:pt x="11819534" y="335216"/>
                </a:lnTo>
                <a:lnTo>
                  <a:pt x="11818518" y="334276"/>
                </a:lnTo>
                <a:lnTo>
                  <a:pt x="11812600" y="318681"/>
                </a:lnTo>
                <a:lnTo>
                  <a:pt x="11813083" y="318668"/>
                </a:lnTo>
                <a:lnTo>
                  <a:pt x="11813553" y="318579"/>
                </a:lnTo>
                <a:lnTo>
                  <a:pt x="11813997" y="318452"/>
                </a:lnTo>
                <a:lnTo>
                  <a:pt x="11819903" y="332816"/>
                </a:lnTo>
                <a:lnTo>
                  <a:pt x="11820906" y="334086"/>
                </a:lnTo>
                <a:lnTo>
                  <a:pt x="11822100" y="335076"/>
                </a:lnTo>
                <a:lnTo>
                  <a:pt x="11822100" y="259384"/>
                </a:lnTo>
                <a:lnTo>
                  <a:pt x="11818468" y="266052"/>
                </a:lnTo>
                <a:lnTo>
                  <a:pt x="11817858" y="266204"/>
                </a:lnTo>
                <a:lnTo>
                  <a:pt x="11791328" y="204597"/>
                </a:lnTo>
                <a:lnTo>
                  <a:pt x="11786540" y="193471"/>
                </a:lnTo>
                <a:lnTo>
                  <a:pt x="11786540" y="296430"/>
                </a:lnTo>
                <a:lnTo>
                  <a:pt x="11780380" y="284911"/>
                </a:lnTo>
                <a:lnTo>
                  <a:pt x="11780914" y="284683"/>
                </a:lnTo>
                <a:lnTo>
                  <a:pt x="11781409" y="284391"/>
                </a:lnTo>
                <a:lnTo>
                  <a:pt x="11781854" y="284073"/>
                </a:lnTo>
                <a:lnTo>
                  <a:pt x="11786540" y="296430"/>
                </a:lnTo>
                <a:lnTo>
                  <a:pt x="11786540" y="193471"/>
                </a:lnTo>
                <a:lnTo>
                  <a:pt x="11772176" y="160058"/>
                </a:lnTo>
                <a:lnTo>
                  <a:pt x="11772176" y="203454"/>
                </a:lnTo>
                <a:lnTo>
                  <a:pt x="11771173" y="203669"/>
                </a:lnTo>
                <a:lnTo>
                  <a:pt x="11770208" y="204063"/>
                </a:lnTo>
                <a:lnTo>
                  <a:pt x="11769344" y="204597"/>
                </a:lnTo>
                <a:lnTo>
                  <a:pt x="11762880" y="187566"/>
                </a:lnTo>
                <a:lnTo>
                  <a:pt x="11748961" y="150901"/>
                </a:lnTo>
                <a:lnTo>
                  <a:pt x="11748262" y="149174"/>
                </a:lnTo>
                <a:lnTo>
                  <a:pt x="11772176" y="203454"/>
                </a:lnTo>
                <a:lnTo>
                  <a:pt x="11772176" y="160058"/>
                </a:lnTo>
                <a:lnTo>
                  <a:pt x="11767503" y="149174"/>
                </a:lnTo>
                <a:lnTo>
                  <a:pt x="11761699" y="135686"/>
                </a:lnTo>
                <a:lnTo>
                  <a:pt x="11758968" y="129324"/>
                </a:lnTo>
                <a:lnTo>
                  <a:pt x="11754510" y="124968"/>
                </a:lnTo>
                <a:lnTo>
                  <a:pt x="11748859" y="125437"/>
                </a:lnTo>
                <a:lnTo>
                  <a:pt x="11745328" y="128498"/>
                </a:lnTo>
                <a:lnTo>
                  <a:pt x="11745328" y="187566"/>
                </a:lnTo>
                <a:lnTo>
                  <a:pt x="11724361" y="145453"/>
                </a:lnTo>
                <a:lnTo>
                  <a:pt x="11721554" y="132207"/>
                </a:lnTo>
                <a:lnTo>
                  <a:pt x="11722367" y="131762"/>
                </a:lnTo>
                <a:lnTo>
                  <a:pt x="11723078" y="131203"/>
                </a:lnTo>
                <a:lnTo>
                  <a:pt x="11723688" y="130543"/>
                </a:lnTo>
                <a:lnTo>
                  <a:pt x="11726761" y="138544"/>
                </a:lnTo>
                <a:lnTo>
                  <a:pt x="11745328" y="187566"/>
                </a:lnTo>
                <a:lnTo>
                  <a:pt x="11745328" y="128498"/>
                </a:lnTo>
                <a:lnTo>
                  <a:pt x="11744211" y="129451"/>
                </a:lnTo>
                <a:lnTo>
                  <a:pt x="11742788" y="135686"/>
                </a:lnTo>
                <a:lnTo>
                  <a:pt x="11740794" y="130543"/>
                </a:lnTo>
                <a:lnTo>
                  <a:pt x="11736032" y="118198"/>
                </a:lnTo>
                <a:lnTo>
                  <a:pt x="11730393" y="99949"/>
                </a:lnTo>
                <a:lnTo>
                  <a:pt x="11727332" y="81889"/>
                </a:lnTo>
                <a:lnTo>
                  <a:pt x="11727383" y="79883"/>
                </a:lnTo>
                <a:lnTo>
                  <a:pt x="11765864" y="48463"/>
                </a:lnTo>
                <a:lnTo>
                  <a:pt x="11780139" y="51777"/>
                </a:lnTo>
                <a:lnTo>
                  <a:pt x="11792344" y="59372"/>
                </a:lnTo>
                <a:lnTo>
                  <a:pt x="11801780" y="70434"/>
                </a:lnTo>
                <a:lnTo>
                  <a:pt x="11811165" y="103276"/>
                </a:lnTo>
                <a:lnTo>
                  <a:pt x="11815153" y="105143"/>
                </a:lnTo>
                <a:lnTo>
                  <a:pt x="11818887" y="104838"/>
                </a:lnTo>
                <a:lnTo>
                  <a:pt x="11820843" y="109448"/>
                </a:lnTo>
                <a:lnTo>
                  <a:pt x="11826685" y="112026"/>
                </a:lnTo>
                <a:lnTo>
                  <a:pt x="11830774" y="110375"/>
                </a:lnTo>
                <a:lnTo>
                  <a:pt x="11835511" y="110794"/>
                </a:lnTo>
                <a:lnTo>
                  <a:pt x="11836260" y="110375"/>
                </a:lnTo>
                <a:lnTo>
                  <a:pt x="11840502" y="108013"/>
                </a:lnTo>
                <a:lnTo>
                  <a:pt x="11840108" y="104838"/>
                </a:lnTo>
                <a:lnTo>
                  <a:pt x="11839296" y="98259"/>
                </a:lnTo>
                <a:lnTo>
                  <a:pt x="11838496" y="94373"/>
                </a:lnTo>
                <a:lnTo>
                  <a:pt x="11837530" y="90601"/>
                </a:lnTo>
                <a:lnTo>
                  <a:pt x="11838038" y="88392"/>
                </a:lnTo>
                <a:lnTo>
                  <a:pt x="11838750" y="85674"/>
                </a:lnTo>
                <a:lnTo>
                  <a:pt x="11839283" y="83845"/>
                </a:lnTo>
                <a:lnTo>
                  <a:pt x="11839740" y="84124"/>
                </a:lnTo>
                <a:lnTo>
                  <a:pt x="11840210" y="84353"/>
                </a:lnTo>
                <a:lnTo>
                  <a:pt x="11840693" y="84531"/>
                </a:lnTo>
                <a:lnTo>
                  <a:pt x="11841988" y="94081"/>
                </a:lnTo>
                <a:lnTo>
                  <a:pt x="11844071" y="103568"/>
                </a:lnTo>
                <a:lnTo>
                  <a:pt x="11846674" y="112928"/>
                </a:lnTo>
                <a:lnTo>
                  <a:pt x="11849583" y="122199"/>
                </a:lnTo>
                <a:lnTo>
                  <a:pt x="11851234" y="127330"/>
                </a:lnTo>
                <a:lnTo>
                  <a:pt x="11856949" y="128866"/>
                </a:lnTo>
                <a:lnTo>
                  <a:pt x="11861000" y="126682"/>
                </a:lnTo>
                <a:lnTo>
                  <a:pt x="11862232" y="135953"/>
                </a:lnTo>
                <a:lnTo>
                  <a:pt x="11863362" y="143268"/>
                </a:lnTo>
                <a:lnTo>
                  <a:pt x="11863451" y="146456"/>
                </a:lnTo>
                <a:lnTo>
                  <a:pt x="11863553" y="155981"/>
                </a:lnTo>
                <a:lnTo>
                  <a:pt x="11863553" y="31153"/>
                </a:lnTo>
                <a:lnTo>
                  <a:pt x="11863261" y="31292"/>
                </a:lnTo>
                <a:lnTo>
                  <a:pt x="11858473" y="35369"/>
                </a:lnTo>
                <a:lnTo>
                  <a:pt x="11858473" y="75336"/>
                </a:lnTo>
                <a:lnTo>
                  <a:pt x="11857990" y="79883"/>
                </a:lnTo>
                <a:lnTo>
                  <a:pt x="11857876" y="89789"/>
                </a:lnTo>
                <a:lnTo>
                  <a:pt x="11857177" y="92151"/>
                </a:lnTo>
                <a:lnTo>
                  <a:pt x="11856136" y="87045"/>
                </a:lnTo>
                <a:lnTo>
                  <a:pt x="11855742" y="83845"/>
                </a:lnTo>
                <a:lnTo>
                  <a:pt x="11855514" y="81889"/>
                </a:lnTo>
                <a:lnTo>
                  <a:pt x="11855641" y="75336"/>
                </a:lnTo>
                <a:lnTo>
                  <a:pt x="11855933" y="72250"/>
                </a:lnTo>
                <a:lnTo>
                  <a:pt x="11856517" y="73126"/>
                </a:lnTo>
                <a:lnTo>
                  <a:pt x="11857152" y="73977"/>
                </a:lnTo>
                <a:lnTo>
                  <a:pt x="11858054" y="75018"/>
                </a:lnTo>
                <a:lnTo>
                  <a:pt x="11858269" y="75145"/>
                </a:lnTo>
                <a:lnTo>
                  <a:pt x="11858473" y="75336"/>
                </a:lnTo>
                <a:lnTo>
                  <a:pt x="11858473" y="35369"/>
                </a:lnTo>
                <a:lnTo>
                  <a:pt x="11857914" y="35839"/>
                </a:lnTo>
                <a:lnTo>
                  <a:pt x="11856771" y="36233"/>
                </a:lnTo>
                <a:lnTo>
                  <a:pt x="11855653" y="36690"/>
                </a:lnTo>
                <a:lnTo>
                  <a:pt x="11854561" y="37198"/>
                </a:lnTo>
                <a:lnTo>
                  <a:pt x="11850929" y="37388"/>
                </a:lnTo>
                <a:lnTo>
                  <a:pt x="11847957" y="38265"/>
                </a:lnTo>
                <a:lnTo>
                  <a:pt x="11845442" y="39598"/>
                </a:lnTo>
                <a:lnTo>
                  <a:pt x="11849900" y="35280"/>
                </a:lnTo>
                <a:lnTo>
                  <a:pt x="11851831" y="33413"/>
                </a:lnTo>
                <a:lnTo>
                  <a:pt x="11859425" y="29362"/>
                </a:lnTo>
                <a:lnTo>
                  <a:pt x="11867871" y="27305"/>
                </a:lnTo>
                <a:lnTo>
                  <a:pt x="11876811" y="27139"/>
                </a:lnTo>
                <a:lnTo>
                  <a:pt x="11876811" y="12788"/>
                </a:lnTo>
                <a:lnTo>
                  <a:pt x="11870842" y="12585"/>
                </a:lnTo>
                <a:lnTo>
                  <a:pt x="11855895" y="16421"/>
                </a:lnTo>
                <a:lnTo>
                  <a:pt x="11842712" y="24142"/>
                </a:lnTo>
                <a:lnTo>
                  <a:pt x="11832361" y="35280"/>
                </a:lnTo>
                <a:lnTo>
                  <a:pt x="11828399" y="29857"/>
                </a:lnTo>
                <a:lnTo>
                  <a:pt x="11820309" y="18783"/>
                </a:lnTo>
                <a:lnTo>
                  <a:pt x="11818671" y="17602"/>
                </a:lnTo>
                <a:lnTo>
                  <a:pt x="11812054" y="12814"/>
                </a:lnTo>
                <a:lnTo>
                  <a:pt x="11812054" y="29857"/>
                </a:lnTo>
                <a:lnTo>
                  <a:pt x="11809971" y="28206"/>
                </a:lnTo>
                <a:lnTo>
                  <a:pt x="11809095" y="27508"/>
                </a:lnTo>
                <a:lnTo>
                  <a:pt x="11809095" y="49860"/>
                </a:lnTo>
                <a:lnTo>
                  <a:pt x="11808193" y="49644"/>
                </a:lnTo>
                <a:lnTo>
                  <a:pt x="11808003" y="49631"/>
                </a:lnTo>
                <a:lnTo>
                  <a:pt x="11807279" y="49580"/>
                </a:lnTo>
                <a:lnTo>
                  <a:pt x="11806377" y="49631"/>
                </a:lnTo>
                <a:lnTo>
                  <a:pt x="11804879" y="48463"/>
                </a:lnTo>
                <a:lnTo>
                  <a:pt x="11794401" y="40284"/>
                </a:lnTo>
                <a:lnTo>
                  <a:pt x="11780507" y="34099"/>
                </a:lnTo>
                <a:lnTo>
                  <a:pt x="11775288" y="33248"/>
                </a:lnTo>
                <a:lnTo>
                  <a:pt x="11765140" y="31584"/>
                </a:lnTo>
                <a:lnTo>
                  <a:pt x="11748757" y="33248"/>
                </a:lnTo>
                <a:lnTo>
                  <a:pt x="11763985" y="28206"/>
                </a:lnTo>
                <a:lnTo>
                  <a:pt x="11779529" y="30556"/>
                </a:lnTo>
                <a:lnTo>
                  <a:pt x="11794769" y="38417"/>
                </a:lnTo>
                <a:lnTo>
                  <a:pt x="11809095" y="49860"/>
                </a:lnTo>
                <a:lnTo>
                  <a:pt x="11809095" y="27508"/>
                </a:lnTo>
                <a:lnTo>
                  <a:pt x="11805730" y="24815"/>
                </a:lnTo>
                <a:lnTo>
                  <a:pt x="11798922" y="20574"/>
                </a:lnTo>
                <a:lnTo>
                  <a:pt x="11791506" y="17602"/>
                </a:lnTo>
                <a:lnTo>
                  <a:pt x="11799253" y="19951"/>
                </a:lnTo>
                <a:lnTo>
                  <a:pt x="11806339" y="24015"/>
                </a:lnTo>
                <a:lnTo>
                  <a:pt x="11812054" y="29857"/>
                </a:lnTo>
                <a:lnTo>
                  <a:pt x="11812054" y="12814"/>
                </a:lnTo>
                <a:lnTo>
                  <a:pt x="11803825" y="6832"/>
                </a:lnTo>
                <a:lnTo>
                  <a:pt x="11784355" y="292"/>
                </a:lnTo>
                <a:lnTo>
                  <a:pt x="11763324" y="0"/>
                </a:lnTo>
                <a:lnTo>
                  <a:pt x="11737746" y="8724"/>
                </a:lnTo>
                <a:lnTo>
                  <a:pt x="11701120" y="47383"/>
                </a:lnTo>
                <a:lnTo>
                  <a:pt x="11689131" y="104838"/>
                </a:lnTo>
                <a:lnTo>
                  <a:pt x="11689029" y="107772"/>
                </a:lnTo>
                <a:lnTo>
                  <a:pt x="11694135" y="140893"/>
                </a:lnTo>
                <a:lnTo>
                  <a:pt x="11719573" y="204952"/>
                </a:lnTo>
                <a:lnTo>
                  <a:pt x="11744973" y="252768"/>
                </a:lnTo>
                <a:lnTo>
                  <a:pt x="11775377" y="307441"/>
                </a:lnTo>
                <a:lnTo>
                  <a:pt x="11801234" y="352729"/>
                </a:lnTo>
                <a:lnTo>
                  <a:pt x="11815864" y="375158"/>
                </a:lnTo>
                <a:lnTo>
                  <a:pt x="11825237" y="375158"/>
                </a:lnTo>
                <a:lnTo>
                  <a:pt x="11827332" y="374180"/>
                </a:lnTo>
                <a:lnTo>
                  <a:pt x="11830888" y="366864"/>
                </a:lnTo>
                <a:lnTo>
                  <a:pt x="11831676" y="365417"/>
                </a:lnTo>
                <a:lnTo>
                  <a:pt x="11844566" y="337223"/>
                </a:lnTo>
                <a:lnTo>
                  <a:pt x="11853151" y="318452"/>
                </a:lnTo>
                <a:lnTo>
                  <a:pt x="11861952" y="299212"/>
                </a:lnTo>
                <a:lnTo>
                  <a:pt x="11882311" y="254533"/>
                </a:lnTo>
                <a:lnTo>
                  <a:pt x="11892979" y="230936"/>
                </a:lnTo>
                <a:lnTo>
                  <a:pt x="11898897" y="217868"/>
                </a:lnTo>
                <a:lnTo>
                  <a:pt x="11914188" y="185420"/>
                </a:lnTo>
                <a:lnTo>
                  <a:pt x="11928983" y="151511"/>
                </a:lnTo>
                <a:lnTo>
                  <a:pt x="11931599" y="142582"/>
                </a:lnTo>
                <a:lnTo>
                  <a:pt x="11937594" y="122199"/>
                </a:lnTo>
                <a:lnTo>
                  <a:pt x="11939257" y="116497"/>
                </a:lnTo>
                <a:lnTo>
                  <a:pt x="11939689" y="107772"/>
                </a:lnTo>
                <a:lnTo>
                  <a:pt x="11941010" y="8078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22" name="bg object 2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140" y="6789970"/>
            <a:ext cx="73921" cy="138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641" y="7325477"/>
            <a:ext cx="221545" cy="2207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725" y="7083386"/>
            <a:ext cx="175851" cy="2197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462" y="7321107"/>
            <a:ext cx="261068" cy="2190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639900" y="6221468"/>
            <a:ext cx="133668" cy="219748"/>
          </a:xfrm>
          <a:custGeom>
            <a:avLst/>
            <a:gdLst/>
            <a:ahLst/>
            <a:cxnLst/>
            <a:rect l="l" t="t" r="r" b="b"/>
            <a:pathLst>
              <a:path w="228600" h="375920">
                <a:moveTo>
                  <a:pt x="67157" y="16535"/>
                </a:moveTo>
                <a:lnTo>
                  <a:pt x="41340" y="23815"/>
                </a:lnTo>
                <a:lnTo>
                  <a:pt x="20996" y="41127"/>
                </a:lnTo>
                <a:lnTo>
                  <a:pt x="6942" y="64589"/>
                </a:lnTo>
                <a:lnTo>
                  <a:pt x="0" y="90322"/>
                </a:lnTo>
                <a:lnTo>
                  <a:pt x="707" y="127598"/>
                </a:lnTo>
                <a:lnTo>
                  <a:pt x="23197" y="200702"/>
                </a:lnTo>
                <a:lnTo>
                  <a:pt x="53562" y="269390"/>
                </a:lnTo>
                <a:lnTo>
                  <a:pt x="88720" y="336601"/>
                </a:lnTo>
                <a:lnTo>
                  <a:pt x="109054" y="368363"/>
                </a:lnTo>
                <a:lnTo>
                  <a:pt x="110845" y="374611"/>
                </a:lnTo>
                <a:lnTo>
                  <a:pt x="113087" y="375563"/>
                </a:lnTo>
                <a:lnTo>
                  <a:pt x="121966" y="375563"/>
                </a:lnTo>
                <a:lnTo>
                  <a:pt x="124269" y="373151"/>
                </a:lnTo>
                <a:lnTo>
                  <a:pt x="125780" y="371944"/>
                </a:lnTo>
                <a:lnTo>
                  <a:pt x="126847" y="370281"/>
                </a:lnTo>
                <a:lnTo>
                  <a:pt x="127228" y="368338"/>
                </a:lnTo>
                <a:lnTo>
                  <a:pt x="137955" y="346659"/>
                </a:lnTo>
                <a:lnTo>
                  <a:pt x="117601" y="346659"/>
                </a:lnTo>
                <a:lnTo>
                  <a:pt x="92722" y="300600"/>
                </a:lnTo>
                <a:lnTo>
                  <a:pt x="69067" y="254065"/>
                </a:lnTo>
                <a:lnTo>
                  <a:pt x="47648" y="206464"/>
                </a:lnTo>
                <a:lnTo>
                  <a:pt x="29476" y="157213"/>
                </a:lnTo>
                <a:lnTo>
                  <a:pt x="19583" y="103466"/>
                </a:lnTo>
                <a:lnTo>
                  <a:pt x="23515" y="76988"/>
                </a:lnTo>
                <a:lnTo>
                  <a:pt x="36931" y="53073"/>
                </a:lnTo>
                <a:lnTo>
                  <a:pt x="46096" y="44525"/>
                </a:lnTo>
                <a:lnTo>
                  <a:pt x="56932" y="38322"/>
                </a:lnTo>
                <a:lnTo>
                  <a:pt x="68880" y="35367"/>
                </a:lnTo>
                <a:lnTo>
                  <a:pt x="110986" y="35367"/>
                </a:lnTo>
                <a:lnTo>
                  <a:pt x="109996" y="34048"/>
                </a:lnTo>
                <a:lnTo>
                  <a:pt x="97582" y="24441"/>
                </a:lnTo>
                <a:lnTo>
                  <a:pt x="82988" y="18358"/>
                </a:lnTo>
                <a:lnTo>
                  <a:pt x="67157" y="16535"/>
                </a:lnTo>
                <a:close/>
              </a:path>
              <a:path w="228600" h="375920">
                <a:moveTo>
                  <a:pt x="211510" y="16232"/>
                </a:moveTo>
                <a:lnTo>
                  <a:pt x="173099" y="16232"/>
                </a:lnTo>
                <a:lnTo>
                  <a:pt x="187237" y="17229"/>
                </a:lnTo>
                <a:lnTo>
                  <a:pt x="200164" y="25438"/>
                </a:lnTo>
                <a:lnTo>
                  <a:pt x="212970" y="51773"/>
                </a:lnTo>
                <a:lnTo>
                  <a:pt x="212653" y="83377"/>
                </a:lnTo>
                <a:lnTo>
                  <a:pt x="205209" y="115754"/>
                </a:lnTo>
                <a:lnTo>
                  <a:pt x="180597" y="196420"/>
                </a:lnTo>
                <a:lnTo>
                  <a:pt x="162094" y="247511"/>
                </a:lnTo>
                <a:lnTo>
                  <a:pt x="141103" y="297614"/>
                </a:lnTo>
                <a:lnTo>
                  <a:pt x="117601" y="346659"/>
                </a:lnTo>
                <a:lnTo>
                  <a:pt x="137955" y="346659"/>
                </a:lnTo>
                <a:lnTo>
                  <a:pt x="169722" y="277940"/>
                </a:lnTo>
                <a:lnTo>
                  <a:pt x="188148" y="231000"/>
                </a:lnTo>
                <a:lnTo>
                  <a:pt x="204102" y="183213"/>
                </a:lnTo>
                <a:lnTo>
                  <a:pt x="217137" y="134815"/>
                </a:lnTo>
                <a:lnTo>
                  <a:pt x="226809" y="86042"/>
                </a:lnTo>
                <a:lnTo>
                  <a:pt x="227975" y="59177"/>
                </a:lnTo>
                <a:lnTo>
                  <a:pt x="222224" y="32119"/>
                </a:lnTo>
                <a:lnTo>
                  <a:pt x="211510" y="16232"/>
                </a:lnTo>
                <a:close/>
              </a:path>
              <a:path w="228600" h="375920">
                <a:moveTo>
                  <a:pt x="110986" y="35367"/>
                </a:moveTo>
                <a:lnTo>
                  <a:pt x="68880" y="35367"/>
                </a:lnTo>
                <a:lnTo>
                  <a:pt x="81381" y="36563"/>
                </a:lnTo>
                <a:lnTo>
                  <a:pt x="93212" y="42217"/>
                </a:lnTo>
                <a:lnTo>
                  <a:pt x="102531" y="51339"/>
                </a:lnTo>
                <a:lnTo>
                  <a:pt x="107943" y="62909"/>
                </a:lnTo>
                <a:lnTo>
                  <a:pt x="108051" y="75907"/>
                </a:lnTo>
                <a:lnTo>
                  <a:pt x="109125" y="82396"/>
                </a:lnTo>
                <a:lnTo>
                  <a:pt x="113987" y="85813"/>
                </a:lnTo>
                <a:lnTo>
                  <a:pt x="119865" y="85373"/>
                </a:lnTo>
                <a:lnTo>
                  <a:pt x="123990" y="80289"/>
                </a:lnTo>
                <a:lnTo>
                  <a:pt x="128071" y="67114"/>
                </a:lnTo>
                <a:lnTo>
                  <a:pt x="132873" y="54001"/>
                </a:lnTo>
                <a:lnTo>
                  <a:pt x="136647" y="46443"/>
                </a:lnTo>
                <a:lnTo>
                  <a:pt x="119291" y="46443"/>
                </a:lnTo>
                <a:lnTo>
                  <a:pt x="110986" y="35367"/>
                </a:lnTo>
                <a:close/>
              </a:path>
              <a:path w="228600" h="375920">
                <a:moveTo>
                  <a:pt x="182359" y="0"/>
                </a:moveTo>
                <a:lnTo>
                  <a:pt x="160798" y="2256"/>
                </a:lnTo>
                <a:lnTo>
                  <a:pt x="143467" y="12249"/>
                </a:lnTo>
                <a:lnTo>
                  <a:pt x="129815" y="27728"/>
                </a:lnTo>
                <a:lnTo>
                  <a:pt x="119291" y="46443"/>
                </a:lnTo>
                <a:lnTo>
                  <a:pt x="136647" y="46443"/>
                </a:lnTo>
                <a:lnTo>
                  <a:pt x="139066" y="41597"/>
                </a:lnTo>
                <a:lnTo>
                  <a:pt x="147319" y="30543"/>
                </a:lnTo>
                <a:lnTo>
                  <a:pt x="159282" y="21114"/>
                </a:lnTo>
                <a:lnTo>
                  <a:pt x="173099" y="16232"/>
                </a:lnTo>
                <a:lnTo>
                  <a:pt x="211510" y="16232"/>
                </a:lnTo>
                <a:lnTo>
                  <a:pt x="207653" y="10513"/>
                </a:lnTo>
                <a:lnTo>
                  <a:pt x="18235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27" name="bg object 27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39" y="7165647"/>
            <a:ext cx="173436" cy="21970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29" y="525554"/>
            <a:ext cx="5641187" cy="678211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650021" y="5227901"/>
            <a:ext cx="2579411" cy="2331111"/>
          </a:xfrm>
          <a:custGeom>
            <a:avLst/>
            <a:gdLst/>
            <a:ahLst/>
            <a:cxnLst/>
            <a:rect l="l" t="t" r="r" b="b"/>
            <a:pathLst>
              <a:path w="4411345" h="3987800">
                <a:moveTo>
                  <a:pt x="3744214" y="0"/>
                </a:moveTo>
                <a:lnTo>
                  <a:pt x="0" y="679234"/>
                </a:lnTo>
                <a:lnTo>
                  <a:pt x="603588" y="3987585"/>
                </a:lnTo>
                <a:lnTo>
                  <a:pt x="2577927" y="3987585"/>
                </a:lnTo>
                <a:lnTo>
                  <a:pt x="4411040" y="3655047"/>
                </a:lnTo>
                <a:lnTo>
                  <a:pt x="3744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0" name="bg object 30"/>
          <p:cNvSpPr/>
          <p:nvPr/>
        </p:nvSpPr>
        <p:spPr>
          <a:xfrm>
            <a:off x="1650021" y="5227901"/>
            <a:ext cx="2579411" cy="2331111"/>
          </a:xfrm>
          <a:custGeom>
            <a:avLst/>
            <a:gdLst/>
            <a:ahLst/>
            <a:cxnLst/>
            <a:rect l="l" t="t" r="r" b="b"/>
            <a:pathLst>
              <a:path w="4411345" h="3987800">
                <a:moveTo>
                  <a:pt x="4411040" y="3655047"/>
                </a:moveTo>
                <a:lnTo>
                  <a:pt x="2577927" y="3987585"/>
                </a:lnTo>
              </a:path>
              <a:path w="4411345" h="3987800">
                <a:moveTo>
                  <a:pt x="603588" y="3987585"/>
                </a:moveTo>
                <a:lnTo>
                  <a:pt x="0" y="679234"/>
                </a:lnTo>
                <a:lnTo>
                  <a:pt x="3744214" y="0"/>
                </a:lnTo>
                <a:lnTo>
                  <a:pt x="4411040" y="3655047"/>
                </a:lnTo>
              </a:path>
            </a:pathLst>
          </a:custGeom>
          <a:ln w="195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31" name="bg object 31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421" y="5284280"/>
            <a:ext cx="2466433" cy="227460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032978" y="5446099"/>
            <a:ext cx="2820756" cy="1992951"/>
          </a:xfrm>
          <a:custGeom>
            <a:avLst/>
            <a:gdLst/>
            <a:ahLst/>
            <a:cxnLst/>
            <a:rect l="l" t="t" r="r" b="b"/>
            <a:pathLst>
              <a:path w="4824095" h="3409315">
                <a:moveTo>
                  <a:pt x="4823587" y="0"/>
                </a:moveTo>
                <a:lnTo>
                  <a:pt x="0" y="0"/>
                </a:lnTo>
                <a:lnTo>
                  <a:pt x="0" y="3408807"/>
                </a:lnTo>
                <a:lnTo>
                  <a:pt x="4823587" y="3408807"/>
                </a:lnTo>
                <a:lnTo>
                  <a:pt x="4823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3" name="bg object 33"/>
          <p:cNvSpPr/>
          <p:nvPr/>
        </p:nvSpPr>
        <p:spPr>
          <a:xfrm>
            <a:off x="4032978" y="5446099"/>
            <a:ext cx="2820756" cy="1992951"/>
          </a:xfrm>
          <a:custGeom>
            <a:avLst/>
            <a:gdLst/>
            <a:ahLst/>
            <a:cxnLst/>
            <a:rect l="l" t="t" r="r" b="b"/>
            <a:pathLst>
              <a:path w="4824095" h="3409315">
                <a:moveTo>
                  <a:pt x="0" y="0"/>
                </a:moveTo>
                <a:lnTo>
                  <a:pt x="4823587" y="0"/>
                </a:lnTo>
                <a:lnTo>
                  <a:pt x="4823587" y="3408807"/>
                </a:lnTo>
                <a:lnTo>
                  <a:pt x="0" y="3408807"/>
                </a:lnTo>
                <a:lnTo>
                  <a:pt x="0" y="0"/>
                </a:lnTo>
                <a:close/>
              </a:path>
            </a:pathLst>
          </a:custGeom>
          <a:ln w="229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34" name="bg object 34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270" y="5500367"/>
            <a:ext cx="2711876" cy="1884094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6567153" y="3764990"/>
            <a:ext cx="3365079" cy="0"/>
          </a:xfrm>
          <a:custGeom>
            <a:avLst/>
            <a:gdLst/>
            <a:ahLst/>
            <a:cxnLst/>
            <a:rect l="l" t="t" r="r" b="b"/>
            <a:pathLst>
              <a:path w="5755004">
                <a:moveTo>
                  <a:pt x="0" y="0"/>
                </a:moveTo>
                <a:lnTo>
                  <a:pt x="575470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6" name="bg object 36"/>
          <p:cNvSpPr/>
          <p:nvPr/>
        </p:nvSpPr>
        <p:spPr>
          <a:xfrm>
            <a:off x="6567153" y="4090822"/>
            <a:ext cx="3365079" cy="0"/>
          </a:xfrm>
          <a:custGeom>
            <a:avLst/>
            <a:gdLst/>
            <a:ahLst/>
            <a:cxnLst/>
            <a:rect l="l" t="t" r="r" b="b"/>
            <a:pathLst>
              <a:path w="5755004">
                <a:moveTo>
                  <a:pt x="0" y="0"/>
                </a:moveTo>
                <a:lnTo>
                  <a:pt x="575470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7" name="bg object 37"/>
          <p:cNvSpPr/>
          <p:nvPr/>
        </p:nvSpPr>
        <p:spPr>
          <a:xfrm>
            <a:off x="6567153" y="4416665"/>
            <a:ext cx="3365079" cy="0"/>
          </a:xfrm>
          <a:custGeom>
            <a:avLst/>
            <a:gdLst/>
            <a:ahLst/>
            <a:cxnLst/>
            <a:rect l="l" t="t" r="r" b="b"/>
            <a:pathLst>
              <a:path w="5755004">
                <a:moveTo>
                  <a:pt x="0" y="0"/>
                </a:moveTo>
                <a:lnTo>
                  <a:pt x="575470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8" name="bg object 38"/>
          <p:cNvSpPr/>
          <p:nvPr/>
        </p:nvSpPr>
        <p:spPr>
          <a:xfrm>
            <a:off x="6567152" y="4742520"/>
            <a:ext cx="2284600" cy="0"/>
          </a:xfrm>
          <a:custGeom>
            <a:avLst/>
            <a:gdLst/>
            <a:ahLst/>
            <a:cxnLst/>
            <a:rect l="l" t="t" r="r" b="b"/>
            <a:pathLst>
              <a:path w="3907154">
                <a:moveTo>
                  <a:pt x="0" y="0"/>
                </a:moveTo>
                <a:lnTo>
                  <a:pt x="3906888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39" name="bg object 39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91" y="3902418"/>
            <a:ext cx="40991" cy="4098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6797386" y="3838701"/>
            <a:ext cx="532071" cy="168152"/>
          </a:xfrm>
          <a:custGeom>
            <a:avLst/>
            <a:gdLst/>
            <a:ahLst/>
            <a:cxnLst/>
            <a:rect l="l" t="t" r="r" b="b"/>
            <a:pathLst>
              <a:path w="909954" h="287654">
                <a:moveTo>
                  <a:pt x="212915" y="10261"/>
                </a:moveTo>
                <a:lnTo>
                  <a:pt x="178181" y="10261"/>
                </a:lnTo>
                <a:lnTo>
                  <a:pt x="178181" y="25501"/>
                </a:lnTo>
                <a:lnTo>
                  <a:pt x="178181" y="130911"/>
                </a:lnTo>
                <a:lnTo>
                  <a:pt x="178181" y="146151"/>
                </a:lnTo>
                <a:lnTo>
                  <a:pt x="178181" y="256641"/>
                </a:lnTo>
                <a:lnTo>
                  <a:pt x="34417" y="256641"/>
                </a:lnTo>
                <a:lnTo>
                  <a:pt x="34417" y="146151"/>
                </a:lnTo>
                <a:lnTo>
                  <a:pt x="178181" y="146151"/>
                </a:lnTo>
                <a:lnTo>
                  <a:pt x="178181" y="130911"/>
                </a:lnTo>
                <a:lnTo>
                  <a:pt x="34417" y="130911"/>
                </a:lnTo>
                <a:lnTo>
                  <a:pt x="34417" y="25501"/>
                </a:lnTo>
                <a:lnTo>
                  <a:pt x="178181" y="25501"/>
                </a:lnTo>
                <a:lnTo>
                  <a:pt x="178181" y="10261"/>
                </a:lnTo>
                <a:lnTo>
                  <a:pt x="0" y="10261"/>
                </a:lnTo>
                <a:lnTo>
                  <a:pt x="0" y="25501"/>
                </a:lnTo>
                <a:lnTo>
                  <a:pt x="0" y="130911"/>
                </a:lnTo>
                <a:lnTo>
                  <a:pt x="0" y="146151"/>
                </a:lnTo>
                <a:lnTo>
                  <a:pt x="0" y="256641"/>
                </a:lnTo>
                <a:lnTo>
                  <a:pt x="0" y="271881"/>
                </a:lnTo>
                <a:lnTo>
                  <a:pt x="0" y="287121"/>
                </a:lnTo>
                <a:lnTo>
                  <a:pt x="34417" y="287121"/>
                </a:lnTo>
                <a:lnTo>
                  <a:pt x="34417" y="271881"/>
                </a:lnTo>
                <a:lnTo>
                  <a:pt x="178181" y="271881"/>
                </a:lnTo>
                <a:lnTo>
                  <a:pt x="178181" y="285877"/>
                </a:lnTo>
                <a:lnTo>
                  <a:pt x="212915" y="285877"/>
                </a:lnTo>
                <a:lnTo>
                  <a:pt x="212915" y="25057"/>
                </a:lnTo>
                <a:lnTo>
                  <a:pt x="212915" y="10261"/>
                </a:lnTo>
                <a:close/>
              </a:path>
              <a:path w="909954" h="287654">
                <a:moveTo>
                  <a:pt x="444487" y="53035"/>
                </a:moveTo>
                <a:lnTo>
                  <a:pt x="433336" y="56337"/>
                </a:lnTo>
                <a:lnTo>
                  <a:pt x="421373" y="59080"/>
                </a:lnTo>
                <a:lnTo>
                  <a:pt x="407530" y="61468"/>
                </a:lnTo>
                <a:lnTo>
                  <a:pt x="390766" y="63665"/>
                </a:lnTo>
                <a:lnTo>
                  <a:pt x="393623" y="55892"/>
                </a:lnTo>
                <a:lnTo>
                  <a:pt x="411353" y="22161"/>
                </a:lnTo>
                <a:lnTo>
                  <a:pt x="411353" y="17995"/>
                </a:lnTo>
                <a:lnTo>
                  <a:pt x="406844" y="17030"/>
                </a:lnTo>
                <a:lnTo>
                  <a:pt x="404279" y="16065"/>
                </a:lnTo>
                <a:lnTo>
                  <a:pt x="376936" y="6743"/>
                </a:lnTo>
                <a:lnTo>
                  <a:pt x="360705" y="54495"/>
                </a:lnTo>
                <a:lnTo>
                  <a:pt x="335711" y="66332"/>
                </a:lnTo>
                <a:lnTo>
                  <a:pt x="321030" y="65938"/>
                </a:lnTo>
                <a:lnTo>
                  <a:pt x="311238" y="65138"/>
                </a:lnTo>
                <a:lnTo>
                  <a:pt x="304888" y="64287"/>
                </a:lnTo>
                <a:lnTo>
                  <a:pt x="304888" y="86487"/>
                </a:lnTo>
                <a:lnTo>
                  <a:pt x="314159" y="85432"/>
                </a:lnTo>
                <a:lnTo>
                  <a:pt x="323545" y="84569"/>
                </a:lnTo>
                <a:lnTo>
                  <a:pt x="350901" y="82626"/>
                </a:lnTo>
                <a:lnTo>
                  <a:pt x="333895" y="132575"/>
                </a:lnTo>
                <a:lnTo>
                  <a:pt x="320509" y="172732"/>
                </a:lnTo>
                <a:lnTo>
                  <a:pt x="310019" y="204978"/>
                </a:lnTo>
                <a:lnTo>
                  <a:pt x="301688" y="231216"/>
                </a:lnTo>
                <a:lnTo>
                  <a:pt x="334797" y="239572"/>
                </a:lnTo>
                <a:lnTo>
                  <a:pt x="348551" y="188760"/>
                </a:lnTo>
                <a:lnTo>
                  <a:pt x="362305" y="144145"/>
                </a:lnTo>
                <a:lnTo>
                  <a:pt x="374611" y="107607"/>
                </a:lnTo>
                <a:lnTo>
                  <a:pt x="383438" y="82626"/>
                </a:lnTo>
                <a:lnTo>
                  <a:pt x="384009" y="81013"/>
                </a:lnTo>
                <a:lnTo>
                  <a:pt x="404533" y="79349"/>
                </a:lnTo>
                <a:lnTo>
                  <a:pt x="420560" y="77736"/>
                </a:lnTo>
                <a:lnTo>
                  <a:pt x="443839" y="74917"/>
                </a:lnTo>
                <a:lnTo>
                  <a:pt x="444093" y="66332"/>
                </a:lnTo>
                <a:lnTo>
                  <a:pt x="444182" y="63665"/>
                </a:lnTo>
                <a:lnTo>
                  <a:pt x="444487" y="53035"/>
                </a:lnTo>
                <a:close/>
              </a:path>
              <a:path w="909954" h="287654">
                <a:moveTo>
                  <a:pt x="564438" y="240207"/>
                </a:moveTo>
                <a:lnTo>
                  <a:pt x="557987" y="236689"/>
                </a:lnTo>
                <a:lnTo>
                  <a:pt x="545109" y="229666"/>
                </a:lnTo>
                <a:lnTo>
                  <a:pt x="529183" y="221919"/>
                </a:lnTo>
                <a:lnTo>
                  <a:pt x="518922" y="217690"/>
                </a:lnTo>
                <a:lnTo>
                  <a:pt x="514629" y="215925"/>
                </a:lnTo>
                <a:lnTo>
                  <a:pt x="499452" y="210629"/>
                </a:lnTo>
                <a:lnTo>
                  <a:pt x="498856" y="202920"/>
                </a:lnTo>
                <a:lnTo>
                  <a:pt x="498652" y="200329"/>
                </a:lnTo>
                <a:lnTo>
                  <a:pt x="497827" y="186359"/>
                </a:lnTo>
                <a:lnTo>
                  <a:pt x="497166" y="169481"/>
                </a:lnTo>
                <a:lnTo>
                  <a:pt x="496938" y="153390"/>
                </a:lnTo>
                <a:lnTo>
                  <a:pt x="496963" y="142748"/>
                </a:lnTo>
                <a:lnTo>
                  <a:pt x="501383" y="114160"/>
                </a:lnTo>
                <a:lnTo>
                  <a:pt x="501383" y="110299"/>
                </a:lnTo>
                <a:lnTo>
                  <a:pt x="469239" y="106489"/>
                </a:lnTo>
                <a:lnTo>
                  <a:pt x="469239" y="235381"/>
                </a:lnTo>
                <a:lnTo>
                  <a:pt x="469239" y="237642"/>
                </a:lnTo>
                <a:lnTo>
                  <a:pt x="466471" y="249999"/>
                </a:lnTo>
                <a:lnTo>
                  <a:pt x="459117" y="258038"/>
                </a:lnTo>
                <a:lnTo>
                  <a:pt x="448627" y="262394"/>
                </a:lnTo>
                <a:lnTo>
                  <a:pt x="436435" y="263702"/>
                </a:lnTo>
                <a:lnTo>
                  <a:pt x="422325" y="261810"/>
                </a:lnTo>
                <a:lnTo>
                  <a:pt x="412280" y="256743"/>
                </a:lnTo>
                <a:lnTo>
                  <a:pt x="406273" y="249453"/>
                </a:lnTo>
                <a:lnTo>
                  <a:pt x="404279" y="240855"/>
                </a:lnTo>
                <a:lnTo>
                  <a:pt x="406882" y="230860"/>
                </a:lnTo>
                <a:lnTo>
                  <a:pt x="414210" y="223608"/>
                </a:lnTo>
                <a:lnTo>
                  <a:pt x="425577" y="219189"/>
                </a:lnTo>
                <a:lnTo>
                  <a:pt x="440296" y="217690"/>
                </a:lnTo>
                <a:lnTo>
                  <a:pt x="448691" y="218186"/>
                </a:lnTo>
                <a:lnTo>
                  <a:pt x="456336" y="219392"/>
                </a:lnTo>
                <a:lnTo>
                  <a:pt x="462953" y="220967"/>
                </a:lnTo>
                <a:lnTo>
                  <a:pt x="468274" y="222542"/>
                </a:lnTo>
                <a:lnTo>
                  <a:pt x="468274" y="224777"/>
                </a:lnTo>
                <a:lnTo>
                  <a:pt x="469239" y="235381"/>
                </a:lnTo>
                <a:lnTo>
                  <a:pt x="469239" y="106489"/>
                </a:lnTo>
                <a:lnTo>
                  <a:pt x="463448" y="105791"/>
                </a:lnTo>
                <a:lnTo>
                  <a:pt x="463613" y="114160"/>
                </a:lnTo>
                <a:lnTo>
                  <a:pt x="463677" y="120904"/>
                </a:lnTo>
                <a:lnTo>
                  <a:pt x="464134" y="167500"/>
                </a:lnTo>
                <a:lnTo>
                  <a:pt x="466344" y="202920"/>
                </a:lnTo>
                <a:lnTo>
                  <a:pt x="455841" y="201574"/>
                </a:lnTo>
                <a:lnTo>
                  <a:pt x="447128" y="200787"/>
                </a:lnTo>
                <a:lnTo>
                  <a:pt x="440486" y="200431"/>
                </a:lnTo>
                <a:lnTo>
                  <a:pt x="436118" y="200342"/>
                </a:lnTo>
                <a:lnTo>
                  <a:pt x="408635" y="204025"/>
                </a:lnTo>
                <a:lnTo>
                  <a:pt x="388924" y="213652"/>
                </a:lnTo>
                <a:lnTo>
                  <a:pt x="377050" y="227063"/>
                </a:lnTo>
                <a:lnTo>
                  <a:pt x="373075" y="242138"/>
                </a:lnTo>
                <a:lnTo>
                  <a:pt x="376961" y="256692"/>
                </a:lnTo>
                <a:lnTo>
                  <a:pt x="388924" y="269240"/>
                </a:lnTo>
                <a:lnTo>
                  <a:pt x="409448" y="278053"/>
                </a:lnTo>
                <a:lnTo>
                  <a:pt x="439013" y="281368"/>
                </a:lnTo>
                <a:lnTo>
                  <a:pt x="474268" y="276517"/>
                </a:lnTo>
                <a:lnTo>
                  <a:pt x="492912" y="264693"/>
                </a:lnTo>
                <a:lnTo>
                  <a:pt x="493407" y="263702"/>
                </a:lnTo>
                <a:lnTo>
                  <a:pt x="500291" y="250050"/>
                </a:lnTo>
                <a:lnTo>
                  <a:pt x="501726" y="236689"/>
                </a:lnTo>
                <a:lnTo>
                  <a:pt x="513842" y="243611"/>
                </a:lnTo>
                <a:lnTo>
                  <a:pt x="524281" y="250355"/>
                </a:lnTo>
                <a:lnTo>
                  <a:pt x="534060" y="257581"/>
                </a:lnTo>
                <a:lnTo>
                  <a:pt x="544169" y="265938"/>
                </a:lnTo>
                <a:lnTo>
                  <a:pt x="564438" y="240207"/>
                </a:lnTo>
                <a:close/>
              </a:path>
              <a:path w="909954" h="287654">
                <a:moveTo>
                  <a:pt x="568604" y="75882"/>
                </a:moveTo>
                <a:lnTo>
                  <a:pt x="540715" y="65366"/>
                </a:lnTo>
                <a:lnTo>
                  <a:pt x="514959" y="57353"/>
                </a:lnTo>
                <a:lnTo>
                  <a:pt x="493585" y="51689"/>
                </a:lnTo>
                <a:lnTo>
                  <a:pt x="478878" y="48221"/>
                </a:lnTo>
                <a:lnTo>
                  <a:pt x="468922" y="62052"/>
                </a:lnTo>
                <a:lnTo>
                  <a:pt x="484378" y="67335"/>
                </a:lnTo>
                <a:lnTo>
                  <a:pt x="504266" y="75526"/>
                </a:lnTo>
                <a:lnTo>
                  <a:pt x="527215" y="87528"/>
                </a:lnTo>
                <a:lnTo>
                  <a:pt x="551878" y="104178"/>
                </a:lnTo>
                <a:lnTo>
                  <a:pt x="568604" y="75882"/>
                </a:lnTo>
                <a:close/>
              </a:path>
              <a:path w="909954" h="287654">
                <a:moveTo>
                  <a:pt x="806958" y="55626"/>
                </a:moveTo>
                <a:lnTo>
                  <a:pt x="793699" y="57391"/>
                </a:lnTo>
                <a:lnTo>
                  <a:pt x="779983" y="58928"/>
                </a:lnTo>
                <a:lnTo>
                  <a:pt x="764400" y="60337"/>
                </a:lnTo>
                <a:lnTo>
                  <a:pt x="745528" y="61747"/>
                </a:lnTo>
                <a:lnTo>
                  <a:pt x="748665" y="52501"/>
                </a:lnTo>
                <a:lnTo>
                  <a:pt x="753249" y="39458"/>
                </a:lnTo>
                <a:lnTo>
                  <a:pt x="757834" y="27279"/>
                </a:lnTo>
                <a:lnTo>
                  <a:pt x="760971" y="20574"/>
                </a:lnTo>
                <a:lnTo>
                  <a:pt x="761936" y="19608"/>
                </a:lnTo>
                <a:lnTo>
                  <a:pt x="765136" y="15735"/>
                </a:lnTo>
                <a:lnTo>
                  <a:pt x="765136" y="12839"/>
                </a:lnTo>
                <a:lnTo>
                  <a:pt x="763524" y="11569"/>
                </a:lnTo>
                <a:lnTo>
                  <a:pt x="758393" y="9956"/>
                </a:lnTo>
                <a:lnTo>
                  <a:pt x="729132" y="0"/>
                </a:lnTo>
                <a:lnTo>
                  <a:pt x="714794" y="46266"/>
                </a:lnTo>
                <a:lnTo>
                  <a:pt x="672528" y="63982"/>
                </a:lnTo>
                <a:lnTo>
                  <a:pt x="661898" y="63931"/>
                </a:lnTo>
                <a:lnTo>
                  <a:pt x="653516" y="63792"/>
                </a:lnTo>
                <a:lnTo>
                  <a:pt x="640041" y="63334"/>
                </a:lnTo>
                <a:lnTo>
                  <a:pt x="640041" y="85217"/>
                </a:lnTo>
                <a:lnTo>
                  <a:pt x="658863" y="83134"/>
                </a:lnTo>
                <a:lnTo>
                  <a:pt x="676757" y="81673"/>
                </a:lnTo>
                <a:lnTo>
                  <a:pt x="692289" y="80683"/>
                </a:lnTo>
                <a:lnTo>
                  <a:pt x="704049" y="80060"/>
                </a:lnTo>
                <a:lnTo>
                  <a:pt x="662051" y="209550"/>
                </a:lnTo>
                <a:lnTo>
                  <a:pt x="649224" y="247116"/>
                </a:lnTo>
                <a:lnTo>
                  <a:pt x="642302" y="264337"/>
                </a:lnTo>
                <a:lnTo>
                  <a:pt x="678307" y="275272"/>
                </a:lnTo>
                <a:lnTo>
                  <a:pt x="688340" y="241541"/>
                </a:lnTo>
                <a:lnTo>
                  <a:pt x="701509" y="198577"/>
                </a:lnTo>
                <a:lnTo>
                  <a:pt x="718616" y="144767"/>
                </a:lnTo>
                <a:lnTo>
                  <a:pt x="739863" y="80060"/>
                </a:lnTo>
                <a:lnTo>
                  <a:pt x="740384" y="78473"/>
                </a:lnTo>
                <a:lnTo>
                  <a:pt x="761187" y="77482"/>
                </a:lnTo>
                <a:lnTo>
                  <a:pt x="777773" y="76885"/>
                </a:lnTo>
                <a:lnTo>
                  <a:pt x="792302" y="76593"/>
                </a:lnTo>
                <a:lnTo>
                  <a:pt x="806958" y="76517"/>
                </a:lnTo>
                <a:lnTo>
                  <a:pt x="806958" y="63982"/>
                </a:lnTo>
                <a:lnTo>
                  <a:pt x="806958" y="61747"/>
                </a:lnTo>
                <a:lnTo>
                  <a:pt x="806958" y="55626"/>
                </a:lnTo>
                <a:close/>
              </a:path>
              <a:path w="909954" h="287654">
                <a:moveTo>
                  <a:pt x="901509" y="280416"/>
                </a:moveTo>
                <a:lnTo>
                  <a:pt x="900366" y="257594"/>
                </a:lnTo>
                <a:lnTo>
                  <a:pt x="899896" y="248259"/>
                </a:lnTo>
                <a:lnTo>
                  <a:pt x="874725" y="253517"/>
                </a:lnTo>
                <a:lnTo>
                  <a:pt x="851408" y="256311"/>
                </a:lnTo>
                <a:lnTo>
                  <a:pt x="830884" y="257403"/>
                </a:lnTo>
                <a:lnTo>
                  <a:pt x="814019" y="257594"/>
                </a:lnTo>
                <a:lnTo>
                  <a:pt x="800150" y="257187"/>
                </a:lnTo>
                <a:lnTo>
                  <a:pt x="784047" y="254381"/>
                </a:lnTo>
                <a:lnTo>
                  <a:pt x="770699" y="246735"/>
                </a:lnTo>
                <a:lnTo>
                  <a:pt x="765136" y="231851"/>
                </a:lnTo>
                <a:lnTo>
                  <a:pt x="765136" y="219316"/>
                </a:lnTo>
                <a:lnTo>
                  <a:pt x="772858" y="207746"/>
                </a:lnTo>
                <a:lnTo>
                  <a:pt x="754532" y="200342"/>
                </a:lnTo>
                <a:lnTo>
                  <a:pt x="749134" y="208457"/>
                </a:lnTo>
                <a:lnTo>
                  <a:pt x="745083" y="217271"/>
                </a:lnTo>
                <a:lnTo>
                  <a:pt x="742556" y="226618"/>
                </a:lnTo>
                <a:lnTo>
                  <a:pt x="741667" y="236359"/>
                </a:lnTo>
                <a:lnTo>
                  <a:pt x="750760" y="262572"/>
                </a:lnTo>
                <a:lnTo>
                  <a:pt x="774357" y="276047"/>
                </a:lnTo>
                <a:lnTo>
                  <a:pt x="806932" y="281000"/>
                </a:lnTo>
                <a:lnTo>
                  <a:pt x="842962" y="281711"/>
                </a:lnTo>
                <a:lnTo>
                  <a:pt x="863790" y="281546"/>
                </a:lnTo>
                <a:lnTo>
                  <a:pt x="881875" y="281165"/>
                </a:lnTo>
                <a:lnTo>
                  <a:pt x="901509" y="280416"/>
                </a:lnTo>
                <a:close/>
              </a:path>
              <a:path w="909954" h="287654">
                <a:moveTo>
                  <a:pt x="909866" y="103873"/>
                </a:moveTo>
                <a:lnTo>
                  <a:pt x="880999" y="99415"/>
                </a:lnTo>
                <a:lnTo>
                  <a:pt x="854227" y="96748"/>
                </a:lnTo>
                <a:lnTo>
                  <a:pt x="826020" y="95224"/>
                </a:lnTo>
                <a:lnTo>
                  <a:pt x="792810" y="94208"/>
                </a:lnTo>
                <a:lnTo>
                  <a:pt x="789914" y="112547"/>
                </a:lnTo>
                <a:lnTo>
                  <a:pt x="812634" y="113690"/>
                </a:lnTo>
                <a:lnTo>
                  <a:pt x="838758" y="117132"/>
                </a:lnTo>
                <a:lnTo>
                  <a:pt x="868921" y="124307"/>
                </a:lnTo>
                <a:lnTo>
                  <a:pt x="903744" y="136677"/>
                </a:lnTo>
                <a:lnTo>
                  <a:pt x="909866" y="1038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1" name="bg object 41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878" y="3902418"/>
            <a:ext cx="40991" cy="40980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7507873" y="3836252"/>
            <a:ext cx="350506" cy="174091"/>
          </a:xfrm>
          <a:custGeom>
            <a:avLst/>
            <a:gdLst/>
            <a:ahLst/>
            <a:cxnLst/>
            <a:rect l="l" t="t" r="r" b="b"/>
            <a:pathLst>
              <a:path w="599440" h="297815">
                <a:moveTo>
                  <a:pt x="212915" y="14452"/>
                </a:moveTo>
                <a:lnTo>
                  <a:pt x="178181" y="14452"/>
                </a:lnTo>
                <a:lnTo>
                  <a:pt x="178181" y="29692"/>
                </a:lnTo>
                <a:lnTo>
                  <a:pt x="178181" y="135102"/>
                </a:lnTo>
                <a:lnTo>
                  <a:pt x="178181" y="150342"/>
                </a:lnTo>
                <a:lnTo>
                  <a:pt x="178181" y="260832"/>
                </a:lnTo>
                <a:lnTo>
                  <a:pt x="34404" y="260832"/>
                </a:lnTo>
                <a:lnTo>
                  <a:pt x="34404" y="150342"/>
                </a:lnTo>
                <a:lnTo>
                  <a:pt x="178181" y="150342"/>
                </a:lnTo>
                <a:lnTo>
                  <a:pt x="178181" y="135102"/>
                </a:lnTo>
                <a:lnTo>
                  <a:pt x="34404" y="135102"/>
                </a:lnTo>
                <a:lnTo>
                  <a:pt x="34404" y="29692"/>
                </a:lnTo>
                <a:lnTo>
                  <a:pt x="178181" y="29692"/>
                </a:lnTo>
                <a:lnTo>
                  <a:pt x="178181" y="14452"/>
                </a:lnTo>
                <a:lnTo>
                  <a:pt x="0" y="14452"/>
                </a:lnTo>
                <a:lnTo>
                  <a:pt x="0" y="29692"/>
                </a:lnTo>
                <a:lnTo>
                  <a:pt x="0" y="135102"/>
                </a:lnTo>
                <a:lnTo>
                  <a:pt x="0" y="150342"/>
                </a:lnTo>
                <a:lnTo>
                  <a:pt x="0" y="260832"/>
                </a:lnTo>
                <a:lnTo>
                  <a:pt x="0" y="276072"/>
                </a:lnTo>
                <a:lnTo>
                  <a:pt x="0" y="291312"/>
                </a:lnTo>
                <a:lnTo>
                  <a:pt x="34417" y="291312"/>
                </a:lnTo>
                <a:lnTo>
                  <a:pt x="34417" y="276072"/>
                </a:lnTo>
                <a:lnTo>
                  <a:pt x="178181" y="276072"/>
                </a:lnTo>
                <a:lnTo>
                  <a:pt x="178181" y="290068"/>
                </a:lnTo>
                <a:lnTo>
                  <a:pt x="212915" y="290068"/>
                </a:lnTo>
                <a:lnTo>
                  <a:pt x="212915" y="29248"/>
                </a:lnTo>
                <a:lnTo>
                  <a:pt x="212915" y="14452"/>
                </a:lnTo>
                <a:close/>
              </a:path>
              <a:path w="599440" h="297815">
                <a:moveTo>
                  <a:pt x="408825" y="8051"/>
                </a:moveTo>
                <a:lnTo>
                  <a:pt x="303669" y="8051"/>
                </a:lnTo>
                <a:lnTo>
                  <a:pt x="303669" y="295859"/>
                </a:lnTo>
                <a:lnTo>
                  <a:pt x="334860" y="295859"/>
                </a:lnTo>
                <a:lnTo>
                  <a:pt x="334860" y="22199"/>
                </a:lnTo>
                <a:lnTo>
                  <a:pt x="373468" y="22199"/>
                </a:lnTo>
                <a:lnTo>
                  <a:pt x="342252" y="113855"/>
                </a:lnTo>
                <a:lnTo>
                  <a:pt x="353974" y="133096"/>
                </a:lnTo>
                <a:lnTo>
                  <a:pt x="363474" y="152146"/>
                </a:lnTo>
                <a:lnTo>
                  <a:pt x="369836" y="172948"/>
                </a:lnTo>
                <a:lnTo>
                  <a:pt x="372160" y="197459"/>
                </a:lnTo>
                <a:lnTo>
                  <a:pt x="371716" y="207073"/>
                </a:lnTo>
                <a:lnTo>
                  <a:pt x="369557" y="218198"/>
                </a:lnTo>
                <a:lnTo>
                  <a:pt x="364439" y="227393"/>
                </a:lnTo>
                <a:lnTo>
                  <a:pt x="355130" y="231228"/>
                </a:lnTo>
                <a:lnTo>
                  <a:pt x="350304" y="231228"/>
                </a:lnTo>
                <a:lnTo>
                  <a:pt x="340664" y="229298"/>
                </a:lnTo>
                <a:lnTo>
                  <a:pt x="344830" y="246672"/>
                </a:lnTo>
                <a:lnTo>
                  <a:pt x="361873" y="246672"/>
                </a:lnTo>
                <a:lnTo>
                  <a:pt x="377215" y="244538"/>
                </a:lnTo>
                <a:lnTo>
                  <a:pt x="389331" y="236816"/>
                </a:lnTo>
                <a:lnTo>
                  <a:pt x="392239" y="231228"/>
                </a:lnTo>
                <a:lnTo>
                  <a:pt x="397281" y="221576"/>
                </a:lnTo>
                <a:lnTo>
                  <a:pt x="400138" y="196824"/>
                </a:lnTo>
                <a:lnTo>
                  <a:pt x="397459" y="172466"/>
                </a:lnTo>
                <a:lnTo>
                  <a:pt x="390093" y="151307"/>
                </a:lnTo>
                <a:lnTo>
                  <a:pt x="378980" y="132334"/>
                </a:lnTo>
                <a:lnTo>
                  <a:pt x="365099" y="114503"/>
                </a:lnTo>
                <a:lnTo>
                  <a:pt x="407492" y="22199"/>
                </a:lnTo>
                <a:lnTo>
                  <a:pt x="408825" y="19304"/>
                </a:lnTo>
                <a:lnTo>
                  <a:pt x="408825" y="8051"/>
                </a:lnTo>
                <a:close/>
              </a:path>
              <a:path w="599440" h="297815">
                <a:moveTo>
                  <a:pt x="585698" y="153085"/>
                </a:moveTo>
                <a:lnTo>
                  <a:pt x="530390" y="153085"/>
                </a:lnTo>
                <a:lnTo>
                  <a:pt x="539724" y="141681"/>
                </a:lnTo>
                <a:lnTo>
                  <a:pt x="546341" y="133096"/>
                </a:lnTo>
                <a:lnTo>
                  <a:pt x="551014" y="126580"/>
                </a:lnTo>
                <a:lnTo>
                  <a:pt x="554824" y="120916"/>
                </a:lnTo>
                <a:lnTo>
                  <a:pt x="554824" y="108064"/>
                </a:lnTo>
                <a:lnTo>
                  <a:pt x="422986" y="108064"/>
                </a:lnTo>
                <a:lnTo>
                  <a:pt x="422986" y="122529"/>
                </a:lnTo>
                <a:lnTo>
                  <a:pt x="514959" y="122529"/>
                </a:lnTo>
                <a:lnTo>
                  <a:pt x="513930" y="126707"/>
                </a:lnTo>
                <a:lnTo>
                  <a:pt x="512178" y="132740"/>
                </a:lnTo>
                <a:lnTo>
                  <a:pt x="509117" y="141427"/>
                </a:lnTo>
                <a:lnTo>
                  <a:pt x="504329" y="153085"/>
                </a:lnTo>
                <a:lnTo>
                  <a:pt x="405930" y="153085"/>
                </a:lnTo>
                <a:lnTo>
                  <a:pt x="405930" y="167233"/>
                </a:lnTo>
                <a:lnTo>
                  <a:pt x="585698" y="167233"/>
                </a:lnTo>
                <a:lnTo>
                  <a:pt x="585698" y="153085"/>
                </a:lnTo>
                <a:close/>
              </a:path>
              <a:path w="599440" h="297815">
                <a:moveTo>
                  <a:pt x="593750" y="195211"/>
                </a:moveTo>
                <a:lnTo>
                  <a:pt x="403377" y="195211"/>
                </a:lnTo>
                <a:lnTo>
                  <a:pt x="403377" y="209677"/>
                </a:lnTo>
                <a:lnTo>
                  <a:pt x="447090" y="209677"/>
                </a:lnTo>
                <a:lnTo>
                  <a:pt x="441540" y="225336"/>
                </a:lnTo>
                <a:lnTo>
                  <a:pt x="422008" y="268211"/>
                </a:lnTo>
                <a:lnTo>
                  <a:pt x="389001" y="269786"/>
                </a:lnTo>
                <a:lnTo>
                  <a:pt x="384721" y="269494"/>
                </a:lnTo>
                <a:lnTo>
                  <a:pt x="394042" y="295541"/>
                </a:lnTo>
                <a:lnTo>
                  <a:pt x="395008" y="297472"/>
                </a:lnTo>
                <a:lnTo>
                  <a:pt x="398868" y="297472"/>
                </a:lnTo>
                <a:lnTo>
                  <a:pt x="401104" y="294894"/>
                </a:lnTo>
                <a:lnTo>
                  <a:pt x="403034" y="291693"/>
                </a:lnTo>
                <a:lnTo>
                  <a:pt x="441363" y="286385"/>
                </a:lnTo>
                <a:lnTo>
                  <a:pt x="474433" y="281152"/>
                </a:lnTo>
                <a:lnTo>
                  <a:pt x="537286" y="269786"/>
                </a:lnTo>
                <a:lnTo>
                  <a:pt x="545833" y="268211"/>
                </a:lnTo>
                <a:lnTo>
                  <a:pt x="551040" y="277215"/>
                </a:lnTo>
                <a:lnTo>
                  <a:pt x="555269" y="284975"/>
                </a:lnTo>
                <a:lnTo>
                  <a:pt x="561594" y="297167"/>
                </a:lnTo>
                <a:lnTo>
                  <a:pt x="592467" y="276898"/>
                </a:lnTo>
                <a:lnTo>
                  <a:pt x="584784" y="268211"/>
                </a:lnTo>
                <a:lnTo>
                  <a:pt x="583082" y="266293"/>
                </a:lnTo>
                <a:lnTo>
                  <a:pt x="575144" y="257314"/>
                </a:lnTo>
                <a:lnTo>
                  <a:pt x="559295" y="241312"/>
                </a:lnTo>
                <a:lnTo>
                  <a:pt x="544118" y="227914"/>
                </a:lnTo>
                <a:lnTo>
                  <a:pt x="528789" y="216115"/>
                </a:lnTo>
                <a:lnTo>
                  <a:pt x="515594" y="226085"/>
                </a:lnTo>
                <a:lnTo>
                  <a:pt x="519887" y="231228"/>
                </a:lnTo>
                <a:lnTo>
                  <a:pt x="525551" y="238467"/>
                </a:lnTo>
                <a:lnTo>
                  <a:pt x="531837" y="247015"/>
                </a:lnTo>
                <a:lnTo>
                  <a:pt x="538124" y="256311"/>
                </a:lnTo>
                <a:lnTo>
                  <a:pt x="488302" y="262382"/>
                </a:lnTo>
                <a:lnTo>
                  <a:pt x="467601" y="264490"/>
                </a:lnTo>
                <a:lnTo>
                  <a:pt x="446468" y="266293"/>
                </a:lnTo>
                <a:lnTo>
                  <a:pt x="456539" y="253314"/>
                </a:lnTo>
                <a:lnTo>
                  <a:pt x="467067" y="239306"/>
                </a:lnTo>
                <a:lnTo>
                  <a:pt x="477431" y="224624"/>
                </a:lnTo>
                <a:lnTo>
                  <a:pt x="486981" y="209677"/>
                </a:lnTo>
                <a:lnTo>
                  <a:pt x="593750" y="209677"/>
                </a:lnTo>
                <a:lnTo>
                  <a:pt x="593750" y="195211"/>
                </a:lnTo>
                <a:close/>
              </a:path>
              <a:path w="599440" h="297815">
                <a:moveTo>
                  <a:pt x="598906" y="83286"/>
                </a:moveTo>
                <a:lnTo>
                  <a:pt x="578954" y="71716"/>
                </a:lnTo>
                <a:lnTo>
                  <a:pt x="578396" y="71386"/>
                </a:lnTo>
                <a:lnTo>
                  <a:pt x="571728" y="67513"/>
                </a:lnTo>
                <a:lnTo>
                  <a:pt x="546989" y="48272"/>
                </a:lnTo>
                <a:lnTo>
                  <a:pt x="540677" y="41275"/>
                </a:lnTo>
                <a:lnTo>
                  <a:pt x="540677" y="71386"/>
                </a:lnTo>
                <a:lnTo>
                  <a:pt x="445503" y="71386"/>
                </a:lnTo>
                <a:lnTo>
                  <a:pt x="463956" y="56451"/>
                </a:lnTo>
                <a:lnTo>
                  <a:pt x="476758" y="44094"/>
                </a:lnTo>
                <a:lnTo>
                  <a:pt x="485101" y="34442"/>
                </a:lnTo>
                <a:lnTo>
                  <a:pt x="490181" y="27660"/>
                </a:lnTo>
                <a:lnTo>
                  <a:pt x="503402" y="41681"/>
                </a:lnTo>
                <a:lnTo>
                  <a:pt x="515912" y="53022"/>
                </a:lnTo>
                <a:lnTo>
                  <a:pt x="528167" y="62611"/>
                </a:lnTo>
                <a:lnTo>
                  <a:pt x="540677" y="71386"/>
                </a:lnTo>
                <a:lnTo>
                  <a:pt x="540677" y="41275"/>
                </a:lnTo>
                <a:lnTo>
                  <a:pt x="528408" y="27660"/>
                </a:lnTo>
                <a:lnTo>
                  <a:pt x="526669" y="25717"/>
                </a:lnTo>
                <a:lnTo>
                  <a:pt x="512699" y="0"/>
                </a:lnTo>
                <a:lnTo>
                  <a:pt x="468642" y="0"/>
                </a:lnTo>
                <a:lnTo>
                  <a:pt x="457847" y="21971"/>
                </a:lnTo>
                <a:lnTo>
                  <a:pt x="439978" y="45580"/>
                </a:lnTo>
                <a:lnTo>
                  <a:pt x="415772" y="68097"/>
                </a:lnTo>
                <a:lnTo>
                  <a:pt x="385991" y="86829"/>
                </a:lnTo>
                <a:lnTo>
                  <a:pt x="395973" y="100012"/>
                </a:lnTo>
                <a:lnTo>
                  <a:pt x="406298" y="95453"/>
                </a:lnTo>
                <a:lnTo>
                  <a:pt x="417220" y="89877"/>
                </a:lnTo>
                <a:lnTo>
                  <a:pt x="429653" y="82372"/>
                </a:lnTo>
                <a:lnTo>
                  <a:pt x="444538" y="72034"/>
                </a:lnTo>
                <a:lnTo>
                  <a:pt x="444538" y="85559"/>
                </a:lnTo>
                <a:lnTo>
                  <a:pt x="541007" y="85559"/>
                </a:lnTo>
                <a:lnTo>
                  <a:pt x="541007" y="72034"/>
                </a:lnTo>
                <a:lnTo>
                  <a:pt x="541007" y="71716"/>
                </a:lnTo>
                <a:lnTo>
                  <a:pt x="554342" y="79883"/>
                </a:lnTo>
                <a:lnTo>
                  <a:pt x="566204" y="86436"/>
                </a:lnTo>
                <a:lnTo>
                  <a:pt x="577761" y="91884"/>
                </a:lnTo>
                <a:lnTo>
                  <a:pt x="590207" y="96812"/>
                </a:lnTo>
                <a:lnTo>
                  <a:pt x="598906" y="832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3" name="bg object 43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244" y="3902418"/>
            <a:ext cx="40991" cy="40980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8000802" y="3833808"/>
            <a:ext cx="1499304" cy="175947"/>
          </a:xfrm>
          <a:custGeom>
            <a:avLst/>
            <a:gdLst/>
            <a:ahLst/>
            <a:cxnLst/>
            <a:rect l="l" t="t" r="r" b="b"/>
            <a:pathLst>
              <a:path w="2564130" h="300990">
                <a:moveTo>
                  <a:pt x="274345" y="168186"/>
                </a:moveTo>
                <a:lnTo>
                  <a:pt x="244335" y="136359"/>
                </a:lnTo>
                <a:lnTo>
                  <a:pt x="207124" y="103543"/>
                </a:lnTo>
                <a:lnTo>
                  <a:pt x="194259" y="113525"/>
                </a:lnTo>
                <a:lnTo>
                  <a:pt x="200355" y="120764"/>
                </a:lnTo>
                <a:lnTo>
                  <a:pt x="205435" y="127038"/>
                </a:lnTo>
                <a:lnTo>
                  <a:pt x="210629" y="133781"/>
                </a:lnTo>
                <a:lnTo>
                  <a:pt x="217081" y="142468"/>
                </a:lnTo>
                <a:lnTo>
                  <a:pt x="189826" y="145199"/>
                </a:lnTo>
                <a:lnTo>
                  <a:pt x="161886" y="147281"/>
                </a:lnTo>
                <a:lnTo>
                  <a:pt x="133642" y="148882"/>
                </a:lnTo>
                <a:lnTo>
                  <a:pt x="105486" y="150177"/>
                </a:lnTo>
                <a:lnTo>
                  <a:pt x="114477" y="139712"/>
                </a:lnTo>
                <a:lnTo>
                  <a:pt x="127012" y="124294"/>
                </a:lnTo>
                <a:lnTo>
                  <a:pt x="139484" y="108369"/>
                </a:lnTo>
                <a:lnTo>
                  <a:pt x="148272" y="96481"/>
                </a:lnTo>
                <a:lnTo>
                  <a:pt x="236385" y="96481"/>
                </a:lnTo>
                <a:lnTo>
                  <a:pt x="236385" y="81991"/>
                </a:lnTo>
                <a:lnTo>
                  <a:pt x="58547" y="81991"/>
                </a:lnTo>
                <a:lnTo>
                  <a:pt x="58547" y="96481"/>
                </a:lnTo>
                <a:lnTo>
                  <a:pt x="108064" y="96481"/>
                </a:lnTo>
                <a:lnTo>
                  <a:pt x="102781" y="108394"/>
                </a:lnTo>
                <a:lnTo>
                  <a:pt x="77851" y="151790"/>
                </a:lnTo>
                <a:lnTo>
                  <a:pt x="38608" y="153073"/>
                </a:lnTo>
                <a:lnTo>
                  <a:pt x="26390" y="153073"/>
                </a:lnTo>
                <a:lnTo>
                  <a:pt x="23164" y="152755"/>
                </a:lnTo>
                <a:lnTo>
                  <a:pt x="17691" y="152107"/>
                </a:lnTo>
                <a:lnTo>
                  <a:pt x="26060" y="177190"/>
                </a:lnTo>
                <a:lnTo>
                  <a:pt x="26847" y="179120"/>
                </a:lnTo>
                <a:lnTo>
                  <a:pt x="27673" y="181051"/>
                </a:lnTo>
                <a:lnTo>
                  <a:pt x="32486" y="181051"/>
                </a:lnTo>
                <a:lnTo>
                  <a:pt x="34150" y="179044"/>
                </a:lnTo>
                <a:lnTo>
                  <a:pt x="36677" y="175577"/>
                </a:lnTo>
                <a:lnTo>
                  <a:pt x="188658" y="161328"/>
                </a:lnTo>
                <a:lnTo>
                  <a:pt x="227368" y="156921"/>
                </a:lnTo>
                <a:lnTo>
                  <a:pt x="246024" y="190715"/>
                </a:lnTo>
                <a:lnTo>
                  <a:pt x="274345" y="168186"/>
                </a:lnTo>
                <a:close/>
              </a:path>
              <a:path w="2564130" h="300990">
                <a:moveTo>
                  <a:pt x="289763" y="35382"/>
                </a:moveTo>
                <a:lnTo>
                  <a:pt x="165963" y="35382"/>
                </a:lnTo>
                <a:lnTo>
                  <a:pt x="165963" y="14147"/>
                </a:lnTo>
                <a:lnTo>
                  <a:pt x="167576" y="11264"/>
                </a:lnTo>
                <a:lnTo>
                  <a:pt x="168198" y="9334"/>
                </a:lnTo>
                <a:lnTo>
                  <a:pt x="168198" y="5791"/>
                </a:lnTo>
                <a:lnTo>
                  <a:pt x="166585" y="4178"/>
                </a:lnTo>
                <a:lnTo>
                  <a:pt x="164655" y="4178"/>
                </a:lnTo>
                <a:lnTo>
                  <a:pt x="129933" y="3213"/>
                </a:lnTo>
                <a:lnTo>
                  <a:pt x="130581" y="7061"/>
                </a:lnTo>
                <a:lnTo>
                  <a:pt x="131546" y="12230"/>
                </a:lnTo>
                <a:lnTo>
                  <a:pt x="131546" y="35382"/>
                </a:lnTo>
                <a:lnTo>
                  <a:pt x="7734" y="35382"/>
                </a:lnTo>
                <a:lnTo>
                  <a:pt x="7734" y="112560"/>
                </a:lnTo>
                <a:lnTo>
                  <a:pt x="42125" y="112560"/>
                </a:lnTo>
                <a:lnTo>
                  <a:pt x="42125" y="49847"/>
                </a:lnTo>
                <a:lnTo>
                  <a:pt x="255689" y="49847"/>
                </a:lnTo>
                <a:lnTo>
                  <a:pt x="255689" y="112560"/>
                </a:lnTo>
                <a:lnTo>
                  <a:pt x="289763" y="112560"/>
                </a:lnTo>
                <a:lnTo>
                  <a:pt x="289763" y="49847"/>
                </a:lnTo>
                <a:lnTo>
                  <a:pt x="289763" y="35382"/>
                </a:lnTo>
                <a:close/>
              </a:path>
              <a:path w="2564130" h="300990">
                <a:moveTo>
                  <a:pt x="295554" y="274002"/>
                </a:moveTo>
                <a:lnTo>
                  <a:pt x="164998" y="274002"/>
                </a:lnTo>
                <a:lnTo>
                  <a:pt x="164998" y="223177"/>
                </a:lnTo>
                <a:lnTo>
                  <a:pt x="258889" y="223177"/>
                </a:lnTo>
                <a:lnTo>
                  <a:pt x="258889" y="209029"/>
                </a:lnTo>
                <a:lnTo>
                  <a:pt x="164998" y="209029"/>
                </a:lnTo>
                <a:lnTo>
                  <a:pt x="164998" y="187172"/>
                </a:lnTo>
                <a:lnTo>
                  <a:pt x="166928" y="182016"/>
                </a:lnTo>
                <a:lnTo>
                  <a:pt x="167894" y="179120"/>
                </a:lnTo>
                <a:lnTo>
                  <a:pt x="167894" y="175577"/>
                </a:lnTo>
                <a:lnTo>
                  <a:pt x="166928" y="173647"/>
                </a:lnTo>
                <a:lnTo>
                  <a:pt x="164350" y="173647"/>
                </a:lnTo>
                <a:lnTo>
                  <a:pt x="130263" y="172059"/>
                </a:lnTo>
                <a:lnTo>
                  <a:pt x="130733" y="177482"/>
                </a:lnTo>
                <a:lnTo>
                  <a:pt x="131140" y="183108"/>
                </a:lnTo>
                <a:lnTo>
                  <a:pt x="131432" y="189649"/>
                </a:lnTo>
                <a:lnTo>
                  <a:pt x="131546" y="209029"/>
                </a:lnTo>
                <a:lnTo>
                  <a:pt x="37312" y="209029"/>
                </a:lnTo>
                <a:lnTo>
                  <a:pt x="37312" y="223177"/>
                </a:lnTo>
                <a:lnTo>
                  <a:pt x="131546" y="223177"/>
                </a:lnTo>
                <a:lnTo>
                  <a:pt x="131546" y="274002"/>
                </a:lnTo>
                <a:lnTo>
                  <a:pt x="0" y="274002"/>
                </a:lnTo>
                <a:lnTo>
                  <a:pt x="0" y="288467"/>
                </a:lnTo>
                <a:lnTo>
                  <a:pt x="295554" y="288467"/>
                </a:lnTo>
                <a:lnTo>
                  <a:pt x="295554" y="274002"/>
                </a:lnTo>
                <a:close/>
              </a:path>
              <a:path w="2564130" h="300990">
                <a:moveTo>
                  <a:pt x="628091" y="67525"/>
                </a:moveTo>
                <a:lnTo>
                  <a:pt x="511683" y="67525"/>
                </a:lnTo>
                <a:lnTo>
                  <a:pt x="511683" y="13500"/>
                </a:lnTo>
                <a:lnTo>
                  <a:pt x="513930" y="6743"/>
                </a:lnTo>
                <a:lnTo>
                  <a:pt x="513930" y="2882"/>
                </a:lnTo>
                <a:lnTo>
                  <a:pt x="512330" y="2552"/>
                </a:lnTo>
                <a:lnTo>
                  <a:pt x="510717" y="2552"/>
                </a:lnTo>
                <a:lnTo>
                  <a:pt x="476300" y="1930"/>
                </a:lnTo>
                <a:lnTo>
                  <a:pt x="477913" y="8991"/>
                </a:lnTo>
                <a:lnTo>
                  <a:pt x="478574" y="17030"/>
                </a:lnTo>
                <a:lnTo>
                  <a:pt x="478574" y="67525"/>
                </a:lnTo>
                <a:lnTo>
                  <a:pt x="478231" y="67525"/>
                </a:lnTo>
                <a:lnTo>
                  <a:pt x="478231" y="81673"/>
                </a:lnTo>
                <a:lnTo>
                  <a:pt x="471639" y="120497"/>
                </a:lnTo>
                <a:lnTo>
                  <a:pt x="457060" y="155600"/>
                </a:lnTo>
                <a:lnTo>
                  <a:pt x="432155" y="187274"/>
                </a:lnTo>
                <a:lnTo>
                  <a:pt x="394627" y="215773"/>
                </a:lnTo>
                <a:lnTo>
                  <a:pt x="394627" y="81673"/>
                </a:lnTo>
                <a:lnTo>
                  <a:pt x="478231" y="81673"/>
                </a:lnTo>
                <a:lnTo>
                  <a:pt x="478231" y="67525"/>
                </a:lnTo>
                <a:lnTo>
                  <a:pt x="362140" y="67525"/>
                </a:lnTo>
                <a:lnTo>
                  <a:pt x="362140" y="300367"/>
                </a:lnTo>
                <a:lnTo>
                  <a:pt x="394627" y="300367"/>
                </a:lnTo>
                <a:lnTo>
                  <a:pt x="394627" y="216103"/>
                </a:lnTo>
                <a:lnTo>
                  <a:pt x="407492" y="227368"/>
                </a:lnTo>
                <a:lnTo>
                  <a:pt x="427812" y="216103"/>
                </a:lnTo>
                <a:lnTo>
                  <a:pt x="428409" y="215773"/>
                </a:lnTo>
                <a:lnTo>
                  <a:pt x="431482" y="214083"/>
                </a:lnTo>
                <a:lnTo>
                  <a:pt x="455168" y="195364"/>
                </a:lnTo>
                <a:lnTo>
                  <a:pt x="477050" y="170383"/>
                </a:lnTo>
                <a:lnTo>
                  <a:pt x="495604" y="138290"/>
                </a:lnTo>
                <a:lnTo>
                  <a:pt x="506082" y="157022"/>
                </a:lnTo>
                <a:lnTo>
                  <a:pt x="522211" y="178892"/>
                </a:lnTo>
                <a:lnTo>
                  <a:pt x="546430" y="203047"/>
                </a:lnTo>
                <a:lnTo>
                  <a:pt x="581139" y="228638"/>
                </a:lnTo>
                <a:lnTo>
                  <a:pt x="594664" y="214490"/>
                </a:lnTo>
                <a:lnTo>
                  <a:pt x="558266" y="183883"/>
                </a:lnTo>
                <a:lnTo>
                  <a:pt x="533146" y="152196"/>
                </a:lnTo>
                <a:lnTo>
                  <a:pt x="526935" y="138290"/>
                </a:lnTo>
                <a:lnTo>
                  <a:pt x="518045" y="118440"/>
                </a:lnTo>
                <a:lnTo>
                  <a:pt x="511683" y="81673"/>
                </a:lnTo>
                <a:lnTo>
                  <a:pt x="595287" y="81673"/>
                </a:lnTo>
                <a:lnTo>
                  <a:pt x="595287" y="265950"/>
                </a:lnTo>
                <a:lnTo>
                  <a:pt x="594893" y="274662"/>
                </a:lnTo>
                <a:lnTo>
                  <a:pt x="592188" y="280314"/>
                </a:lnTo>
                <a:lnTo>
                  <a:pt x="584847" y="283375"/>
                </a:lnTo>
                <a:lnTo>
                  <a:pt x="570534" y="284289"/>
                </a:lnTo>
                <a:lnTo>
                  <a:pt x="559473" y="284022"/>
                </a:lnTo>
                <a:lnTo>
                  <a:pt x="549795" y="283362"/>
                </a:lnTo>
                <a:lnTo>
                  <a:pt x="533882" y="281711"/>
                </a:lnTo>
                <a:lnTo>
                  <a:pt x="538048" y="298437"/>
                </a:lnTo>
                <a:lnTo>
                  <a:pt x="585343" y="298437"/>
                </a:lnTo>
                <a:lnTo>
                  <a:pt x="608431" y="296354"/>
                </a:lnTo>
                <a:lnTo>
                  <a:pt x="621296" y="289915"/>
                </a:lnTo>
                <a:lnTo>
                  <a:pt x="624141" y="284289"/>
                </a:lnTo>
                <a:lnTo>
                  <a:pt x="626884" y="278904"/>
                </a:lnTo>
                <a:lnTo>
                  <a:pt x="628091" y="263055"/>
                </a:lnTo>
                <a:lnTo>
                  <a:pt x="628091" y="81673"/>
                </a:lnTo>
                <a:lnTo>
                  <a:pt x="628091" y="67525"/>
                </a:lnTo>
                <a:close/>
              </a:path>
              <a:path w="2564130" h="300990">
                <a:moveTo>
                  <a:pt x="961631" y="130556"/>
                </a:moveTo>
                <a:lnTo>
                  <a:pt x="954112" y="120091"/>
                </a:lnTo>
                <a:lnTo>
                  <a:pt x="945743" y="110020"/>
                </a:lnTo>
                <a:lnTo>
                  <a:pt x="936701" y="100495"/>
                </a:lnTo>
                <a:lnTo>
                  <a:pt x="927214" y="91655"/>
                </a:lnTo>
                <a:lnTo>
                  <a:pt x="914031" y="100330"/>
                </a:lnTo>
                <a:lnTo>
                  <a:pt x="922794" y="111175"/>
                </a:lnTo>
                <a:lnTo>
                  <a:pt x="930859" y="122923"/>
                </a:lnTo>
                <a:lnTo>
                  <a:pt x="937666" y="134073"/>
                </a:lnTo>
                <a:lnTo>
                  <a:pt x="942632" y="143116"/>
                </a:lnTo>
                <a:lnTo>
                  <a:pt x="961631" y="130556"/>
                </a:lnTo>
                <a:close/>
              </a:path>
              <a:path w="2564130" h="300990">
                <a:moveTo>
                  <a:pt x="962596" y="30543"/>
                </a:moveTo>
                <a:lnTo>
                  <a:pt x="865251" y="37172"/>
                </a:lnTo>
                <a:lnTo>
                  <a:pt x="811352" y="40106"/>
                </a:lnTo>
                <a:lnTo>
                  <a:pt x="756272" y="42392"/>
                </a:lnTo>
                <a:lnTo>
                  <a:pt x="701776" y="43726"/>
                </a:lnTo>
                <a:lnTo>
                  <a:pt x="703046" y="65265"/>
                </a:lnTo>
                <a:lnTo>
                  <a:pt x="733742" y="62357"/>
                </a:lnTo>
                <a:lnTo>
                  <a:pt x="771309" y="59334"/>
                </a:lnTo>
                <a:lnTo>
                  <a:pt x="812850" y="56781"/>
                </a:lnTo>
                <a:lnTo>
                  <a:pt x="855484" y="55308"/>
                </a:lnTo>
                <a:lnTo>
                  <a:pt x="828230" y="74117"/>
                </a:lnTo>
                <a:lnTo>
                  <a:pt x="802462" y="98171"/>
                </a:lnTo>
                <a:lnTo>
                  <a:pt x="783272" y="129578"/>
                </a:lnTo>
                <a:lnTo>
                  <a:pt x="775741" y="170446"/>
                </a:lnTo>
                <a:lnTo>
                  <a:pt x="780110" y="202742"/>
                </a:lnTo>
                <a:lnTo>
                  <a:pt x="803821" y="242125"/>
                </a:lnTo>
                <a:lnTo>
                  <a:pt x="843940" y="266649"/>
                </a:lnTo>
                <a:lnTo>
                  <a:pt x="899629" y="277901"/>
                </a:lnTo>
                <a:lnTo>
                  <a:pt x="921092" y="278828"/>
                </a:lnTo>
                <a:lnTo>
                  <a:pt x="923353" y="258559"/>
                </a:lnTo>
                <a:lnTo>
                  <a:pt x="913320" y="258533"/>
                </a:lnTo>
                <a:lnTo>
                  <a:pt x="902525" y="258114"/>
                </a:lnTo>
                <a:lnTo>
                  <a:pt x="852703" y="243141"/>
                </a:lnTo>
                <a:lnTo>
                  <a:pt x="818349" y="199339"/>
                </a:lnTo>
                <a:lnTo>
                  <a:pt x="813358" y="165620"/>
                </a:lnTo>
                <a:lnTo>
                  <a:pt x="824674" y="115735"/>
                </a:lnTo>
                <a:lnTo>
                  <a:pt x="854443" y="80632"/>
                </a:lnTo>
                <a:lnTo>
                  <a:pt x="896391" y="59880"/>
                </a:lnTo>
                <a:lnTo>
                  <a:pt x="928395" y="55308"/>
                </a:lnTo>
                <a:lnTo>
                  <a:pt x="944245" y="53047"/>
                </a:lnTo>
                <a:lnTo>
                  <a:pt x="950366" y="53047"/>
                </a:lnTo>
                <a:lnTo>
                  <a:pt x="962596" y="53695"/>
                </a:lnTo>
                <a:lnTo>
                  <a:pt x="962596" y="53047"/>
                </a:lnTo>
                <a:lnTo>
                  <a:pt x="962596" y="30543"/>
                </a:lnTo>
                <a:close/>
              </a:path>
              <a:path w="2564130" h="300990">
                <a:moveTo>
                  <a:pt x="992162" y="112547"/>
                </a:moveTo>
                <a:lnTo>
                  <a:pt x="984669" y="103200"/>
                </a:lnTo>
                <a:lnTo>
                  <a:pt x="976642" y="94424"/>
                </a:lnTo>
                <a:lnTo>
                  <a:pt x="968019" y="86194"/>
                </a:lnTo>
                <a:lnTo>
                  <a:pt x="958735" y="78473"/>
                </a:lnTo>
                <a:lnTo>
                  <a:pt x="945527" y="87147"/>
                </a:lnTo>
                <a:lnTo>
                  <a:pt x="953185" y="95834"/>
                </a:lnTo>
                <a:lnTo>
                  <a:pt x="960475" y="105511"/>
                </a:lnTo>
                <a:lnTo>
                  <a:pt x="967054" y="115493"/>
                </a:lnTo>
                <a:lnTo>
                  <a:pt x="972540" y="125082"/>
                </a:lnTo>
                <a:lnTo>
                  <a:pt x="992162" y="112547"/>
                </a:lnTo>
                <a:close/>
              </a:path>
              <a:path w="2564130" h="300990">
                <a:moveTo>
                  <a:pt x="1107960" y="55968"/>
                </a:moveTo>
                <a:lnTo>
                  <a:pt x="1094511" y="45389"/>
                </a:lnTo>
                <a:lnTo>
                  <a:pt x="1080922" y="35814"/>
                </a:lnTo>
                <a:lnTo>
                  <a:pt x="1066050" y="26416"/>
                </a:lnTo>
                <a:lnTo>
                  <a:pt x="1048791" y="16395"/>
                </a:lnTo>
                <a:lnTo>
                  <a:pt x="1041400" y="27330"/>
                </a:lnTo>
                <a:lnTo>
                  <a:pt x="1051356" y="37376"/>
                </a:lnTo>
                <a:lnTo>
                  <a:pt x="1062672" y="50292"/>
                </a:lnTo>
                <a:lnTo>
                  <a:pt x="1074280" y="65544"/>
                </a:lnTo>
                <a:lnTo>
                  <a:pt x="1085138" y="82651"/>
                </a:lnTo>
                <a:lnTo>
                  <a:pt x="1107960" y="55968"/>
                </a:lnTo>
                <a:close/>
              </a:path>
              <a:path w="2564130" h="300990">
                <a:moveTo>
                  <a:pt x="1112151" y="116725"/>
                </a:moveTo>
                <a:lnTo>
                  <a:pt x="1108925" y="102260"/>
                </a:lnTo>
                <a:lnTo>
                  <a:pt x="1098486" y="109245"/>
                </a:lnTo>
                <a:lnTo>
                  <a:pt x="1081798" y="119519"/>
                </a:lnTo>
                <a:lnTo>
                  <a:pt x="1060589" y="130810"/>
                </a:lnTo>
                <a:lnTo>
                  <a:pt x="1036574" y="140855"/>
                </a:lnTo>
                <a:lnTo>
                  <a:pt x="1049756" y="166585"/>
                </a:lnTo>
                <a:lnTo>
                  <a:pt x="1050099" y="167551"/>
                </a:lnTo>
                <a:lnTo>
                  <a:pt x="1051064" y="169164"/>
                </a:lnTo>
                <a:lnTo>
                  <a:pt x="1055547" y="169164"/>
                </a:lnTo>
                <a:lnTo>
                  <a:pt x="1057033" y="164655"/>
                </a:lnTo>
                <a:lnTo>
                  <a:pt x="1058125" y="161112"/>
                </a:lnTo>
                <a:lnTo>
                  <a:pt x="1066114" y="155270"/>
                </a:lnTo>
                <a:lnTo>
                  <a:pt x="1080312" y="144475"/>
                </a:lnTo>
                <a:lnTo>
                  <a:pt x="1097026" y="130810"/>
                </a:lnTo>
                <a:lnTo>
                  <a:pt x="1112151" y="116725"/>
                </a:lnTo>
                <a:close/>
              </a:path>
              <a:path w="2564130" h="300990">
                <a:moveTo>
                  <a:pt x="1249476" y="41795"/>
                </a:moveTo>
                <a:lnTo>
                  <a:pt x="1216990" y="41795"/>
                </a:lnTo>
                <a:lnTo>
                  <a:pt x="1216990" y="56273"/>
                </a:lnTo>
                <a:lnTo>
                  <a:pt x="1216990" y="91655"/>
                </a:lnTo>
                <a:lnTo>
                  <a:pt x="1216990" y="105803"/>
                </a:lnTo>
                <a:lnTo>
                  <a:pt x="1216990" y="143421"/>
                </a:lnTo>
                <a:lnTo>
                  <a:pt x="1151699" y="143421"/>
                </a:lnTo>
                <a:lnTo>
                  <a:pt x="1151699" y="105803"/>
                </a:lnTo>
                <a:lnTo>
                  <a:pt x="1216990" y="105803"/>
                </a:lnTo>
                <a:lnTo>
                  <a:pt x="1216990" y="91655"/>
                </a:lnTo>
                <a:lnTo>
                  <a:pt x="1151699" y="91655"/>
                </a:lnTo>
                <a:lnTo>
                  <a:pt x="1151699" y="56273"/>
                </a:lnTo>
                <a:lnTo>
                  <a:pt x="1216990" y="56273"/>
                </a:lnTo>
                <a:lnTo>
                  <a:pt x="1216990" y="41795"/>
                </a:lnTo>
                <a:lnTo>
                  <a:pt x="1179029" y="41795"/>
                </a:lnTo>
                <a:lnTo>
                  <a:pt x="1181836" y="39192"/>
                </a:lnTo>
                <a:lnTo>
                  <a:pt x="1186484" y="34442"/>
                </a:lnTo>
                <a:lnTo>
                  <a:pt x="1192390" y="27825"/>
                </a:lnTo>
                <a:lnTo>
                  <a:pt x="1198994" y="19621"/>
                </a:lnTo>
                <a:lnTo>
                  <a:pt x="1207350" y="17043"/>
                </a:lnTo>
                <a:lnTo>
                  <a:pt x="1207350" y="13182"/>
                </a:lnTo>
                <a:lnTo>
                  <a:pt x="1206055" y="12534"/>
                </a:lnTo>
                <a:lnTo>
                  <a:pt x="1204772" y="12217"/>
                </a:lnTo>
                <a:lnTo>
                  <a:pt x="1167777" y="0"/>
                </a:lnTo>
                <a:lnTo>
                  <a:pt x="1167066" y="6807"/>
                </a:lnTo>
                <a:lnTo>
                  <a:pt x="1165136" y="15354"/>
                </a:lnTo>
                <a:lnTo>
                  <a:pt x="1160919" y="26682"/>
                </a:lnTo>
                <a:lnTo>
                  <a:pt x="1153325" y="41795"/>
                </a:lnTo>
                <a:lnTo>
                  <a:pt x="1118590" y="41795"/>
                </a:lnTo>
                <a:lnTo>
                  <a:pt x="1118590" y="157581"/>
                </a:lnTo>
                <a:lnTo>
                  <a:pt x="1249476" y="157581"/>
                </a:lnTo>
                <a:lnTo>
                  <a:pt x="1249476" y="143421"/>
                </a:lnTo>
                <a:lnTo>
                  <a:pt x="1249476" y="105803"/>
                </a:lnTo>
                <a:lnTo>
                  <a:pt x="1249476" y="91655"/>
                </a:lnTo>
                <a:lnTo>
                  <a:pt x="1249476" y="56273"/>
                </a:lnTo>
                <a:lnTo>
                  <a:pt x="1249476" y="41795"/>
                </a:lnTo>
                <a:close/>
              </a:path>
              <a:path w="2564130" h="300990">
                <a:moveTo>
                  <a:pt x="1326654" y="38277"/>
                </a:moveTo>
                <a:lnTo>
                  <a:pt x="1326007" y="37312"/>
                </a:lnTo>
                <a:lnTo>
                  <a:pt x="1296746" y="15430"/>
                </a:lnTo>
                <a:lnTo>
                  <a:pt x="1286738" y="34239"/>
                </a:lnTo>
                <a:lnTo>
                  <a:pt x="1276565" y="48679"/>
                </a:lnTo>
                <a:lnTo>
                  <a:pt x="1266990" y="59436"/>
                </a:lnTo>
                <a:lnTo>
                  <a:pt x="1258811" y="67221"/>
                </a:lnTo>
                <a:lnTo>
                  <a:pt x="1269733" y="77508"/>
                </a:lnTo>
                <a:lnTo>
                  <a:pt x="1276908" y="73406"/>
                </a:lnTo>
                <a:lnTo>
                  <a:pt x="1288783" y="65925"/>
                </a:lnTo>
                <a:lnTo>
                  <a:pt x="1303197" y="55791"/>
                </a:lnTo>
                <a:lnTo>
                  <a:pt x="1317980" y="43726"/>
                </a:lnTo>
                <a:lnTo>
                  <a:pt x="1323759" y="42760"/>
                </a:lnTo>
                <a:lnTo>
                  <a:pt x="1326654" y="42125"/>
                </a:lnTo>
                <a:lnTo>
                  <a:pt x="1326654" y="38277"/>
                </a:lnTo>
                <a:close/>
              </a:path>
              <a:path w="2564130" h="300990">
                <a:moveTo>
                  <a:pt x="1327302" y="134747"/>
                </a:moveTo>
                <a:lnTo>
                  <a:pt x="1315567" y="127876"/>
                </a:lnTo>
                <a:lnTo>
                  <a:pt x="1299730" y="119100"/>
                </a:lnTo>
                <a:lnTo>
                  <a:pt x="1281353" y="109550"/>
                </a:lnTo>
                <a:lnTo>
                  <a:pt x="1262011" y="100330"/>
                </a:lnTo>
                <a:lnTo>
                  <a:pt x="1254950" y="113830"/>
                </a:lnTo>
                <a:lnTo>
                  <a:pt x="1265555" y="121056"/>
                </a:lnTo>
                <a:lnTo>
                  <a:pt x="1278826" y="131330"/>
                </a:lnTo>
                <a:lnTo>
                  <a:pt x="1293660" y="144907"/>
                </a:lnTo>
                <a:lnTo>
                  <a:pt x="1308963" y="162077"/>
                </a:lnTo>
                <a:lnTo>
                  <a:pt x="1327302" y="134747"/>
                </a:lnTo>
                <a:close/>
              </a:path>
              <a:path w="2564130" h="300990">
                <a:moveTo>
                  <a:pt x="1331810" y="279450"/>
                </a:moveTo>
                <a:lnTo>
                  <a:pt x="1292212" y="262255"/>
                </a:lnTo>
                <a:lnTo>
                  <a:pt x="1237957" y="223824"/>
                </a:lnTo>
                <a:lnTo>
                  <a:pt x="1219885" y="202933"/>
                </a:lnTo>
                <a:lnTo>
                  <a:pt x="1330515" y="202933"/>
                </a:lnTo>
                <a:lnTo>
                  <a:pt x="1330515" y="188455"/>
                </a:lnTo>
                <a:lnTo>
                  <a:pt x="1200581" y="188455"/>
                </a:lnTo>
                <a:lnTo>
                  <a:pt x="1200581" y="174612"/>
                </a:lnTo>
                <a:lnTo>
                  <a:pt x="1203490" y="169799"/>
                </a:lnTo>
                <a:lnTo>
                  <a:pt x="1203490" y="165938"/>
                </a:lnTo>
                <a:lnTo>
                  <a:pt x="1201877" y="165290"/>
                </a:lnTo>
                <a:lnTo>
                  <a:pt x="1199299" y="164973"/>
                </a:lnTo>
                <a:lnTo>
                  <a:pt x="1165542" y="162077"/>
                </a:lnTo>
                <a:lnTo>
                  <a:pt x="1165847" y="164655"/>
                </a:lnTo>
                <a:lnTo>
                  <a:pt x="1166723" y="174612"/>
                </a:lnTo>
                <a:lnTo>
                  <a:pt x="1166812" y="188455"/>
                </a:lnTo>
                <a:lnTo>
                  <a:pt x="1035291" y="188455"/>
                </a:lnTo>
                <a:lnTo>
                  <a:pt x="1035291" y="202933"/>
                </a:lnTo>
                <a:lnTo>
                  <a:pt x="1145603" y="202933"/>
                </a:lnTo>
                <a:lnTo>
                  <a:pt x="1117384" y="231686"/>
                </a:lnTo>
                <a:lnTo>
                  <a:pt x="1086751" y="253822"/>
                </a:lnTo>
                <a:lnTo>
                  <a:pt x="1057325" y="270027"/>
                </a:lnTo>
                <a:lnTo>
                  <a:pt x="1032713" y="281063"/>
                </a:lnTo>
                <a:lnTo>
                  <a:pt x="1043978" y="293624"/>
                </a:lnTo>
                <a:lnTo>
                  <a:pt x="1067650" y="284632"/>
                </a:lnTo>
                <a:lnTo>
                  <a:pt x="1099007" y="270217"/>
                </a:lnTo>
                <a:lnTo>
                  <a:pt x="1133551" y="249656"/>
                </a:lnTo>
                <a:lnTo>
                  <a:pt x="1166812" y="222211"/>
                </a:lnTo>
                <a:lnTo>
                  <a:pt x="1166812" y="300037"/>
                </a:lnTo>
                <a:lnTo>
                  <a:pt x="1200581" y="300037"/>
                </a:lnTo>
                <a:lnTo>
                  <a:pt x="1200581" y="223824"/>
                </a:lnTo>
                <a:lnTo>
                  <a:pt x="1215872" y="238163"/>
                </a:lnTo>
                <a:lnTo>
                  <a:pt x="1240802" y="256743"/>
                </a:lnTo>
                <a:lnTo>
                  <a:pt x="1275854" y="276237"/>
                </a:lnTo>
                <a:lnTo>
                  <a:pt x="1321523" y="293293"/>
                </a:lnTo>
                <a:lnTo>
                  <a:pt x="1331810" y="279450"/>
                </a:lnTo>
                <a:close/>
              </a:path>
              <a:path w="2564130" h="300990">
                <a:moveTo>
                  <a:pt x="1631200" y="167551"/>
                </a:moveTo>
                <a:lnTo>
                  <a:pt x="1614157" y="162077"/>
                </a:lnTo>
                <a:lnTo>
                  <a:pt x="1604162" y="189865"/>
                </a:lnTo>
                <a:lnTo>
                  <a:pt x="1586293" y="221856"/>
                </a:lnTo>
                <a:lnTo>
                  <a:pt x="1557032" y="248234"/>
                </a:lnTo>
                <a:lnTo>
                  <a:pt x="1512862" y="259207"/>
                </a:lnTo>
                <a:lnTo>
                  <a:pt x="1477086" y="252641"/>
                </a:lnTo>
                <a:lnTo>
                  <a:pt x="1458302" y="236321"/>
                </a:lnTo>
                <a:lnTo>
                  <a:pt x="1451025" y="215379"/>
                </a:lnTo>
                <a:lnTo>
                  <a:pt x="1449819" y="194881"/>
                </a:lnTo>
                <a:lnTo>
                  <a:pt x="1450695" y="162598"/>
                </a:lnTo>
                <a:lnTo>
                  <a:pt x="1452791" y="109131"/>
                </a:lnTo>
                <a:lnTo>
                  <a:pt x="1455229" y="57531"/>
                </a:lnTo>
                <a:lnTo>
                  <a:pt x="1460436" y="22821"/>
                </a:lnTo>
                <a:lnTo>
                  <a:pt x="1460436" y="18973"/>
                </a:lnTo>
                <a:lnTo>
                  <a:pt x="1459141" y="17691"/>
                </a:lnTo>
                <a:lnTo>
                  <a:pt x="1452079" y="17043"/>
                </a:lnTo>
                <a:lnTo>
                  <a:pt x="1419923" y="14465"/>
                </a:lnTo>
                <a:lnTo>
                  <a:pt x="1419326" y="46875"/>
                </a:lnTo>
                <a:lnTo>
                  <a:pt x="1415402" y="160185"/>
                </a:lnTo>
                <a:lnTo>
                  <a:pt x="1414462" y="198742"/>
                </a:lnTo>
                <a:lnTo>
                  <a:pt x="1427721" y="256755"/>
                </a:lnTo>
                <a:lnTo>
                  <a:pt x="1501292" y="287502"/>
                </a:lnTo>
                <a:lnTo>
                  <a:pt x="1558620" y="275412"/>
                </a:lnTo>
                <a:lnTo>
                  <a:pt x="1595780" y="245249"/>
                </a:lnTo>
                <a:lnTo>
                  <a:pt x="1618183" y="206235"/>
                </a:lnTo>
                <a:lnTo>
                  <a:pt x="1631200" y="167551"/>
                </a:lnTo>
                <a:close/>
              </a:path>
              <a:path w="2564130" h="300990">
                <a:moveTo>
                  <a:pt x="1973237" y="173024"/>
                </a:moveTo>
                <a:lnTo>
                  <a:pt x="1964232" y="128676"/>
                </a:lnTo>
                <a:lnTo>
                  <a:pt x="1939785" y="97129"/>
                </a:lnTo>
                <a:lnTo>
                  <a:pt x="1928939" y="89725"/>
                </a:lnTo>
                <a:lnTo>
                  <a:pt x="1925269" y="87210"/>
                </a:lnTo>
                <a:lnTo>
                  <a:pt x="1922983" y="86182"/>
                </a:lnTo>
                <a:lnTo>
                  <a:pt x="1911172" y="80835"/>
                </a:lnTo>
                <a:lnTo>
                  <a:pt x="1897545" y="76822"/>
                </a:lnTo>
                <a:lnTo>
                  <a:pt x="1884476" y="73964"/>
                </a:lnTo>
                <a:lnTo>
                  <a:pt x="1886635" y="64998"/>
                </a:lnTo>
                <a:lnTo>
                  <a:pt x="1889188" y="54737"/>
                </a:lnTo>
                <a:lnTo>
                  <a:pt x="1894459" y="33769"/>
                </a:lnTo>
                <a:lnTo>
                  <a:pt x="1898002" y="28613"/>
                </a:lnTo>
                <a:lnTo>
                  <a:pt x="1898002" y="25082"/>
                </a:lnTo>
                <a:lnTo>
                  <a:pt x="1890268" y="22504"/>
                </a:lnTo>
                <a:lnTo>
                  <a:pt x="1858759" y="13500"/>
                </a:lnTo>
                <a:lnTo>
                  <a:pt x="1856613" y="32461"/>
                </a:lnTo>
                <a:lnTo>
                  <a:pt x="1854339" y="48387"/>
                </a:lnTo>
                <a:lnTo>
                  <a:pt x="1852155" y="61607"/>
                </a:lnTo>
                <a:lnTo>
                  <a:pt x="1850402" y="71704"/>
                </a:lnTo>
                <a:lnTo>
                  <a:pt x="1846541" y="72072"/>
                </a:lnTo>
                <a:lnTo>
                  <a:pt x="1846541" y="89725"/>
                </a:lnTo>
                <a:lnTo>
                  <a:pt x="1838769" y="120738"/>
                </a:lnTo>
                <a:lnTo>
                  <a:pt x="1831378" y="146329"/>
                </a:lnTo>
                <a:lnTo>
                  <a:pt x="1823694" y="168770"/>
                </a:lnTo>
                <a:lnTo>
                  <a:pt x="1815020" y="190373"/>
                </a:lnTo>
                <a:lnTo>
                  <a:pt x="1810600" y="178930"/>
                </a:lnTo>
                <a:lnTo>
                  <a:pt x="1805241" y="162471"/>
                </a:lnTo>
                <a:lnTo>
                  <a:pt x="1799221" y="138912"/>
                </a:lnTo>
                <a:lnTo>
                  <a:pt x="1798612" y="135788"/>
                </a:lnTo>
                <a:lnTo>
                  <a:pt x="1798612" y="221894"/>
                </a:lnTo>
                <a:lnTo>
                  <a:pt x="1788655" y="235204"/>
                </a:lnTo>
                <a:lnTo>
                  <a:pt x="1779993" y="244411"/>
                </a:lnTo>
                <a:lnTo>
                  <a:pt x="1771878" y="249758"/>
                </a:lnTo>
                <a:lnTo>
                  <a:pt x="1763560" y="251485"/>
                </a:lnTo>
                <a:lnTo>
                  <a:pt x="1752511" y="248246"/>
                </a:lnTo>
                <a:lnTo>
                  <a:pt x="1744218" y="239064"/>
                </a:lnTo>
                <a:lnTo>
                  <a:pt x="1739011" y="224751"/>
                </a:lnTo>
                <a:lnTo>
                  <a:pt x="1737194" y="206133"/>
                </a:lnTo>
                <a:lnTo>
                  <a:pt x="1740496" y="177723"/>
                </a:lnTo>
                <a:lnTo>
                  <a:pt x="1748447" y="155841"/>
                </a:lnTo>
                <a:lnTo>
                  <a:pt x="1758073" y="140068"/>
                </a:lnTo>
                <a:lnTo>
                  <a:pt x="1766455" y="129921"/>
                </a:lnTo>
                <a:lnTo>
                  <a:pt x="1773288" y="158178"/>
                </a:lnTo>
                <a:lnTo>
                  <a:pt x="1780362" y="181343"/>
                </a:lnTo>
                <a:lnTo>
                  <a:pt x="1788528" y="201777"/>
                </a:lnTo>
                <a:lnTo>
                  <a:pt x="1798612" y="221894"/>
                </a:lnTo>
                <a:lnTo>
                  <a:pt x="1798612" y="135788"/>
                </a:lnTo>
                <a:lnTo>
                  <a:pt x="1797469" y="129921"/>
                </a:lnTo>
                <a:lnTo>
                  <a:pt x="1792820" y="106121"/>
                </a:lnTo>
                <a:lnTo>
                  <a:pt x="1806409" y="99161"/>
                </a:lnTo>
                <a:lnTo>
                  <a:pt x="1819071" y="94411"/>
                </a:lnTo>
                <a:lnTo>
                  <a:pt x="1832038" y="91414"/>
                </a:lnTo>
                <a:lnTo>
                  <a:pt x="1846541" y="89725"/>
                </a:lnTo>
                <a:lnTo>
                  <a:pt x="1846541" y="72072"/>
                </a:lnTo>
                <a:lnTo>
                  <a:pt x="1835124" y="73113"/>
                </a:lnTo>
                <a:lnTo>
                  <a:pt x="1820849" y="75692"/>
                </a:lnTo>
                <a:lnTo>
                  <a:pt x="1806397" y="79895"/>
                </a:lnTo>
                <a:lnTo>
                  <a:pt x="1790585" y="86182"/>
                </a:lnTo>
                <a:lnTo>
                  <a:pt x="1789303" y="75692"/>
                </a:lnTo>
                <a:lnTo>
                  <a:pt x="1788198" y="64998"/>
                </a:lnTo>
                <a:lnTo>
                  <a:pt x="1787359" y="53936"/>
                </a:lnTo>
                <a:lnTo>
                  <a:pt x="1787156" y="47472"/>
                </a:lnTo>
                <a:lnTo>
                  <a:pt x="1787042" y="42760"/>
                </a:lnTo>
                <a:lnTo>
                  <a:pt x="1788312" y="36652"/>
                </a:lnTo>
                <a:lnTo>
                  <a:pt x="1788312" y="33769"/>
                </a:lnTo>
                <a:lnTo>
                  <a:pt x="1788007" y="32461"/>
                </a:lnTo>
                <a:lnTo>
                  <a:pt x="1751025" y="34391"/>
                </a:lnTo>
                <a:lnTo>
                  <a:pt x="1752955" y="47472"/>
                </a:lnTo>
                <a:lnTo>
                  <a:pt x="1757172" y="76822"/>
                </a:lnTo>
                <a:lnTo>
                  <a:pt x="1759762" y="94411"/>
                </a:lnTo>
                <a:lnTo>
                  <a:pt x="1761324" y="104190"/>
                </a:lnTo>
                <a:lnTo>
                  <a:pt x="1746999" y="117157"/>
                </a:lnTo>
                <a:lnTo>
                  <a:pt x="1730235" y="137198"/>
                </a:lnTo>
                <a:lnTo>
                  <a:pt x="1716316" y="165023"/>
                </a:lnTo>
                <a:lnTo>
                  <a:pt x="1710499" y="201320"/>
                </a:lnTo>
                <a:lnTo>
                  <a:pt x="1715096" y="231990"/>
                </a:lnTo>
                <a:lnTo>
                  <a:pt x="1727301" y="254952"/>
                </a:lnTo>
                <a:lnTo>
                  <a:pt x="1744687" y="269341"/>
                </a:lnTo>
                <a:lnTo>
                  <a:pt x="1764842" y="274320"/>
                </a:lnTo>
                <a:lnTo>
                  <a:pt x="1802409" y="258673"/>
                </a:lnTo>
                <a:lnTo>
                  <a:pt x="1832584" y="220167"/>
                </a:lnTo>
                <a:lnTo>
                  <a:pt x="1855470" y="171399"/>
                </a:lnTo>
                <a:lnTo>
                  <a:pt x="1871116" y="125133"/>
                </a:lnTo>
                <a:lnTo>
                  <a:pt x="1879663" y="93891"/>
                </a:lnTo>
                <a:lnTo>
                  <a:pt x="1895271" y="99225"/>
                </a:lnTo>
                <a:lnTo>
                  <a:pt x="1914563" y="111201"/>
                </a:lnTo>
                <a:lnTo>
                  <a:pt x="1930946" y="133883"/>
                </a:lnTo>
                <a:lnTo>
                  <a:pt x="1937867" y="171399"/>
                </a:lnTo>
                <a:lnTo>
                  <a:pt x="1932076" y="206654"/>
                </a:lnTo>
                <a:lnTo>
                  <a:pt x="1914194" y="236499"/>
                </a:lnTo>
                <a:lnTo>
                  <a:pt x="1883473" y="257835"/>
                </a:lnTo>
                <a:lnTo>
                  <a:pt x="1839150" y="267563"/>
                </a:lnTo>
                <a:lnTo>
                  <a:pt x="1841703" y="285254"/>
                </a:lnTo>
                <a:lnTo>
                  <a:pt x="1883638" y="278980"/>
                </a:lnTo>
                <a:lnTo>
                  <a:pt x="1935937" y="254381"/>
                </a:lnTo>
                <a:lnTo>
                  <a:pt x="1964359" y="217919"/>
                </a:lnTo>
                <a:lnTo>
                  <a:pt x="1971065" y="196354"/>
                </a:lnTo>
                <a:lnTo>
                  <a:pt x="1973237" y="173024"/>
                </a:lnTo>
                <a:close/>
              </a:path>
              <a:path w="2564130" h="300990">
                <a:moveTo>
                  <a:pt x="2249322" y="22174"/>
                </a:moveTo>
                <a:lnTo>
                  <a:pt x="2243721" y="14465"/>
                </a:lnTo>
                <a:lnTo>
                  <a:pt x="2210993" y="18478"/>
                </a:lnTo>
                <a:lnTo>
                  <a:pt x="2168385" y="21221"/>
                </a:lnTo>
                <a:lnTo>
                  <a:pt x="2138375" y="22174"/>
                </a:lnTo>
                <a:lnTo>
                  <a:pt x="2249322" y="22174"/>
                </a:lnTo>
                <a:close/>
              </a:path>
              <a:path w="2564130" h="300990">
                <a:moveTo>
                  <a:pt x="2305139" y="194881"/>
                </a:moveTo>
                <a:lnTo>
                  <a:pt x="2299360" y="164414"/>
                </a:lnTo>
                <a:lnTo>
                  <a:pt x="2282063" y="139687"/>
                </a:lnTo>
                <a:lnTo>
                  <a:pt x="2272919" y="134416"/>
                </a:lnTo>
                <a:lnTo>
                  <a:pt x="2261197" y="127660"/>
                </a:lnTo>
                <a:lnTo>
                  <a:pt x="2253310" y="123113"/>
                </a:lnTo>
                <a:lnTo>
                  <a:pt x="2213165" y="117055"/>
                </a:lnTo>
                <a:lnTo>
                  <a:pt x="2193836" y="118084"/>
                </a:lnTo>
                <a:lnTo>
                  <a:pt x="2178710" y="120675"/>
                </a:lnTo>
                <a:lnTo>
                  <a:pt x="2166886" y="124104"/>
                </a:lnTo>
                <a:lnTo>
                  <a:pt x="2157514" y="127660"/>
                </a:lnTo>
                <a:lnTo>
                  <a:pt x="2237130" y="55410"/>
                </a:lnTo>
                <a:lnTo>
                  <a:pt x="2258085" y="36652"/>
                </a:lnTo>
                <a:lnTo>
                  <a:pt x="2259152" y="35699"/>
                </a:lnTo>
                <a:lnTo>
                  <a:pt x="2249563" y="22517"/>
                </a:lnTo>
                <a:lnTo>
                  <a:pt x="2127580" y="22517"/>
                </a:lnTo>
                <a:lnTo>
                  <a:pt x="2100275" y="22517"/>
                </a:lnTo>
                <a:lnTo>
                  <a:pt x="2100618" y="44373"/>
                </a:lnTo>
                <a:lnTo>
                  <a:pt x="2116061" y="42265"/>
                </a:lnTo>
                <a:lnTo>
                  <a:pt x="2137626" y="40030"/>
                </a:lnTo>
                <a:lnTo>
                  <a:pt x="2167217" y="38036"/>
                </a:lnTo>
                <a:lnTo>
                  <a:pt x="2206726" y="36652"/>
                </a:lnTo>
                <a:lnTo>
                  <a:pt x="2171027" y="71907"/>
                </a:lnTo>
                <a:lnTo>
                  <a:pt x="2130031" y="110947"/>
                </a:lnTo>
                <a:lnTo>
                  <a:pt x="2088057" y="149999"/>
                </a:lnTo>
                <a:lnTo>
                  <a:pt x="2049475" y="185242"/>
                </a:lnTo>
                <a:lnTo>
                  <a:pt x="2075522" y="210642"/>
                </a:lnTo>
                <a:lnTo>
                  <a:pt x="2098941" y="185026"/>
                </a:lnTo>
                <a:lnTo>
                  <a:pt x="2127580" y="160350"/>
                </a:lnTo>
                <a:lnTo>
                  <a:pt x="2161946" y="141757"/>
                </a:lnTo>
                <a:lnTo>
                  <a:pt x="2202561" y="134416"/>
                </a:lnTo>
                <a:lnTo>
                  <a:pt x="2234781" y="140576"/>
                </a:lnTo>
                <a:lnTo>
                  <a:pt x="2254885" y="156210"/>
                </a:lnTo>
                <a:lnTo>
                  <a:pt x="2265235" y="177025"/>
                </a:lnTo>
                <a:lnTo>
                  <a:pt x="2268156" y="198742"/>
                </a:lnTo>
                <a:lnTo>
                  <a:pt x="2264156" y="224142"/>
                </a:lnTo>
                <a:lnTo>
                  <a:pt x="2254491" y="241998"/>
                </a:lnTo>
                <a:lnTo>
                  <a:pt x="2242642" y="253822"/>
                </a:lnTo>
                <a:lnTo>
                  <a:pt x="2232126" y="261137"/>
                </a:lnTo>
                <a:lnTo>
                  <a:pt x="2227973" y="246037"/>
                </a:lnTo>
                <a:lnTo>
                  <a:pt x="2217420" y="225996"/>
                </a:lnTo>
                <a:lnTo>
                  <a:pt x="2208809" y="218668"/>
                </a:lnTo>
                <a:lnTo>
                  <a:pt x="2203831" y="214439"/>
                </a:lnTo>
                <a:lnTo>
                  <a:pt x="2203831" y="272707"/>
                </a:lnTo>
                <a:lnTo>
                  <a:pt x="2198674" y="273672"/>
                </a:lnTo>
                <a:lnTo>
                  <a:pt x="2192261" y="274967"/>
                </a:lnTo>
                <a:lnTo>
                  <a:pt x="2182609" y="274967"/>
                </a:lnTo>
                <a:lnTo>
                  <a:pt x="2163864" y="272542"/>
                </a:lnTo>
                <a:lnTo>
                  <a:pt x="2149932" y="265925"/>
                </a:lnTo>
                <a:lnTo>
                  <a:pt x="2141232" y="256108"/>
                </a:lnTo>
                <a:lnTo>
                  <a:pt x="2138235" y="244094"/>
                </a:lnTo>
                <a:lnTo>
                  <a:pt x="2140178" y="234289"/>
                </a:lnTo>
                <a:lnTo>
                  <a:pt x="2145627" y="226199"/>
                </a:lnTo>
                <a:lnTo>
                  <a:pt x="2153970" y="220700"/>
                </a:lnTo>
                <a:lnTo>
                  <a:pt x="2164600" y="218668"/>
                </a:lnTo>
                <a:lnTo>
                  <a:pt x="2184666" y="225577"/>
                </a:lnTo>
                <a:lnTo>
                  <a:pt x="2196287" y="241592"/>
                </a:lnTo>
                <a:lnTo>
                  <a:pt x="2201875" y="259664"/>
                </a:lnTo>
                <a:lnTo>
                  <a:pt x="2203831" y="272707"/>
                </a:lnTo>
                <a:lnTo>
                  <a:pt x="2203831" y="214439"/>
                </a:lnTo>
                <a:lnTo>
                  <a:pt x="2196858" y="208495"/>
                </a:lnTo>
                <a:lnTo>
                  <a:pt x="2162670" y="201002"/>
                </a:lnTo>
                <a:lnTo>
                  <a:pt x="2139962" y="204190"/>
                </a:lnTo>
                <a:lnTo>
                  <a:pt x="2123554" y="213017"/>
                </a:lnTo>
                <a:lnTo>
                  <a:pt x="2113610" y="226364"/>
                </a:lnTo>
                <a:lnTo>
                  <a:pt x="2110257" y="243128"/>
                </a:lnTo>
                <a:lnTo>
                  <a:pt x="2114791" y="261467"/>
                </a:lnTo>
                <a:lnTo>
                  <a:pt x="2128469" y="276733"/>
                </a:lnTo>
                <a:lnTo>
                  <a:pt x="2151367" y="287172"/>
                </a:lnTo>
                <a:lnTo>
                  <a:pt x="2183574" y="291045"/>
                </a:lnTo>
                <a:lnTo>
                  <a:pt x="2231199" y="284568"/>
                </a:lnTo>
                <a:lnTo>
                  <a:pt x="2250897" y="274967"/>
                </a:lnTo>
                <a:lnTo>
                  <a:pt x="2269807" y="265760"/>
                </a:lnTo>
                <a:lnTo>
                  <a:pt x="2273757" y="261137"/>
                </a:lnTo>
                <a:lnTo>
                  <a:pt x="2295690" y="235546"/>
                </a:lnTo>
                <a:lnTo>
                  <a:pt x="2305139" y="194881"/>
                </a:lnTo>
                <a:close/>
              </a:path>
              <a:path w="2564130" h="300990">
                <a:moveTo>
                  <a:pt x="2563749" y="138912"/>
                </a:moveTo>
                <a:lnTo>
                  <a:pt x="2550210" y="99453"/>
                </a:lnTo>
                <a:lnTo>
                  <a:pt x="2520975" y="71069"/>
                </a:lnTo>
                <a:lnTo>
                  <a:pt x="2498344" y="52412"/>
                </a:lnTo>
                <a:lnTo>
                  <a:pt x="2484577" y="39712"/>
                </a:lnTo>
                <a:lnTo>
                  <a:pt x="2474772" y="27749"/>
                </a:lnTo>
                <a:lnTo>
                  <a:pt x="2464066" y="11252"/>
                </a:lnTo>
                <a:lnTo>
                  <a:pt x="2461488" y="11252"/>
                </a:lnTo>
                <a:lnTo>
                  <a:pt x="2461488" y="231533"/>
                </a:lnTo>
                <a:lnTo>
                  <a:pt x="2433624" y="237756"/>
                </a:lnTo>
                <a:lnTo>
                  <a:pt x="2414651" y="249161"/>
                </a:lnTo>
                <a:lnTo>
                  <a:pt x="2403830" y="262851"/>
                </a:lnTo>
                <a:lnTo>
                  <a:pt x="2400389" y="275932"/>
                </a:lnTo>
                <a:lnTo>
                  <a:pt x="2400389" y="287185"/>
                </a:lnTo>
                <a:lnTo>
                  <a:pt x="2410028" y="292658"/>
                </a:lnTo>
                <a:lnTo>
                  <a:pt x="2419019" y="292658"/>
                </a:lnTo>
                <a:lnTo>
                  <a:pt x="2436876" y="286791"/>
                </a:lnTo>
                <a:lnTo>
                  <a:pt x="2454186" y="272465"/>
                </a:lnTo>
                <a:lnTo>
                  <a:pt x="2467267" y="254647"/>
                </a:lnTo>
                <a:lnTo>
                  <a:pt x="2472436" y="238277"/>
                </a:lnTo>
                <a:lnTo>
                  <a:pt x="2472436" y="83286"/>
                </a:lnTo>
                <a:lnTo>
                  <a:pt x="2512758" y="105448"/>
                </a:lnTo>
                <a:lnTo>
                  <a:pt x="2545397" y="134772"/>
                </a:lnTo>
                <a:lnTo>
                  <a:pt x="2547670" y="147586"/>
                </a:lnTo>
                <a:lnTo>
                  <a:pt x="2546781" y="156057"/>
                </a:lnTo>
                <a:lnTo>
                  <a:pt x="2528366" y="194221"/>
                </a:lnTo>
                <a:lnTo>
                  <a:pt x="2497493" y="226402"/>
                </a:lnTo>
                <a:lnTo>
                  <a:pt x="2498140" y="227368"/>
                </a:lnTo>
                <a:lnTo>
                  <a:pt x="2529154" y="207581"/>
                </a:lnTo>
                <a:lnTo>
                  <a:pt x="2549410" y="183629"/>
                </a:lnTo>
                <a:lnTo>
                  <a:pt x="2560421" y="159435"/>
                </a:lnTo>
                <a:lnTo>
                  <a:pt x="2563749" y="138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5" name="bg object 45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91" y="4231269"/>
            <a:ext cx="40991" cy="4098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6769940" y="4162280"/>
            <a:ext cx="351620" cy="177061"/>
          </a:xfrm>
          <a:custGeom>
            <a:avLst/>
            <a:gdLst/>
            <a:ahLst/>
            <a:cxnLst/>
            <a:rect l="l" t="t" r="r" b="b"/>
            <a:pathLst>
              <a:path w="601345" h="302895">
                <a:moveTo>
                  <a:pt x="301015" y="148894"/>
                </a:moveTo>
                <a:lnTo>
                  <a:pt x="169786" y="148894"/>
                </a:lnTo>
                <a:lnTo>
                  <a:pt x="169786" y="112864"/>
                </a:lnTo>
                <a:lnTo>
                  <a:pt x="263702" y="112864"/>
                </a:lnTo>
                <a:lnTo>
                  <a:pt x="263702" y="98399"/>
                </a:lnTo>
                <a:lnTo>
                  <a:pt x="169786" y="98399"/>
                </a:lnTo>
                <a:lnTo>
                  <a:pt x="169786" y="63334"/>
                </a:lnTo>
                <a:lnTo>
                  <a:pt x="287489" y="63334"/>
                </a:lnTo>
                <a:lnTo>
                  <a:pt x="287489" y="48869"/>
                </a:lnTo>
                <a:lnTo>
                  <a:pt x="196494" y="48869"/>
                </a:lnTo>
                <a:lnTo>
                  <a:pt x="207187" y="42494"/>
                </a:lnTo>
                <a:lnTo>
                  <a:pt x="216496" y="36233"/>
                </a:lnTo>
                <a:lnTo>
                  <a:pt x="224967" y="29870"/>
                </a:lnTo>
                <a:lnTo>
                  <a:pt x="233146" y="23139"/>
                </a:lnTo>
                <a:lnTo>
                  <a:pt x="235077" y="22504"/>
                </a:lnTo>
                <a:lnTo>
                  <a:pt x="240233" y="20243"/>
                </a:lnTo>
                <a:lnTo>
                  <a:pt x="240233" y="16065"/>
                </a:lnTo>
                <a:lnTo>
                  <a:pt x="239268" y="15417"/>
                </a:lnTo>
                <a:lnTo>
                  <a:pt x="238302" y="15113"/>
                </a:lnTo>
                <a:lnTo>
                  <a:pt x="203885" y="0"/>
                </a:lnTo>
                <a:lnTo>
                  <a:pt x="198564" y="11544"/>
                </a:lnTo>
                <a:lnTo>
                  <a:pt x="191973" y="22186"/>
                </a:lnTo>
                <a:lnTo>
                  <a:pt x="184429" y="32105"/>
                </a:lnTo>
                <a:lnTo>
                  <a:pt x="176225" y="41478"/>
                </a:lnTo>
                <a:lnTo>
                  <a:pt x="189090" y="48869"/>
                </a:lnTo>
                <a:lnTo>
                  <a:pt x="110617" y="48869"/>
                </a:lnTo>
                <a:lnTo>
                  <a:pt x="130886" y="31496"/>
                </a:lnTo>
                <a:lnTo>
                  <a:pt x="117132" y="20548"/>
                </a:lnTo>
                <a:lnTo>
                  <a:pt x="102654" y="11887"/>
                </a:lnTo>
                <a:lnTo>
                  <a:pt x="89992" y="5638"/>
                </a:lnTo>
                <a:lnTo>
                  <a:pt x="81673" y="1917"/>
                </a:lnTo>
                <a:lnTo>
                  <a:pt x="70421" y="12839"/>
                </a:lnTo>
                <a:lnTo>
                  <a:pt x="79603" y="21374"/>
                </a:lnTo>
                <a:lnTo>
                  <a:pt x="87503" y="30378"/>
                </a:lnTo>
                <a:lnTo>
                  <a:pt x="94246" y="39624"/>
                </a:lnTo>
                <a:lnTo>
                  <a:pt x="100012" y="48869"/>
                </a:lnTo>
                <a:lnTo>
                  <a:pt x="20891" y="48869"/>
                </a:lnTo>
                <a:lnTo>
                  <a:pt x="20891" y="63334"/>
                </a:lnTo>
                <a:lnTo>
                  <a:pt x="134429" y="63334"/>
                </a:lnTo>
                <a:lnTo>
                  <a:pt x="134429" y="98399"/>
                </a:lnTo>
                <a:lnTo>
                  <a:pt x="43395" y="98399"/>
                </a:lnTo>
                <a:lnTo>
                  <a:pt x="43395" y="112864"/>
                </a:lnTo>
                <a:lnTo>
                  <a:pt x="134429" y="112864"/>
                </a:lnTo>
                <a:lnTo>
                  <a:pt x="134429" y="148894"/>
                </a:lnTo>
                <a:lnTo>
                  <a:pt x="5461" y="148894"/>
                </a:lnTo>
                <a:lnTo>
                  <a:pt x="5461" y="163042"/>
                </a:lnTo>
                <a:lnTo>
                  <a:pt x="301015" y="163042"/>
                </a:lnTo>
                <a:lnTo>
                  <a:pt x="301015" y="148894"/>
                </a:lnTo>
                <a:close/>
              </a:path>
              <a:path w="601345" h="302895">
                <a:moveTo>
                  <a:pt x="304876" y="286537"/>
                </a:moveTo>
                <a:lnTo>
                  <a:pt x="248564" y="272948"/>
                </a:lnTo>
                <a:lnTo>
                  <a:pt x="211886" y="252679"/>
                </a:lnTo>
                <a:lnTo>
                  <a:pt x="190576" y="231813"/>
                </a:lnTo>
                <a:lnTo>
                  <a:pt x="189979" y="230886"/>
                </a:lnTo>
                <a:lnTo>
                  <a:pt x="180416" y="216420"/>
                </a:lnTo>
                <a:lnTo>
                  <a:pt x="293611" y="216420"/>
                </a:lnTo>
                <a:lnTo>
                  <a:pt x="293611" y="201942"/>
                </a:lnTo>
                <a:lnTo>
                  <a:pt x="164960" y="201942"/>
                </a:lnTo>
                <a:lnTo>
                  <a:pt x="167855" y="192951"/>
                </a:lnTo>
                <a:lnTo>
                  <a:pt x="169164" y="184251"/>
                </a:lnTo>
                <a:lnTo>
                  <a:pt x="169786" y="179108"/>
                </a:lnTo>
                <a:lnTo>
                  <a:pt x="171081" y="176872"/>
                </a:lnTo>
                <a:lnTo>
                  <a:pt x="172364" y="174294"/>
                </a:lnTo>
                <a:lnTo>
                  <a:pt x="172364" y="170751"/>
                </a:lnTo>
                <a:lnTo>
                  <a:pt x="171399" y="169786"/>
                </a:lnTo>
                <a:lnTo>
                  <a:pt x="133781" y="169786"/>
                </a:lnTo>
                <a:lnTo>
                  <a:pt x="133781" y="172681"/>
                </a:lnTo>
                <a:lnTo>
                  <a:pt x="134086" y="175907"/>
                </a:lnTo>
                <a:lnTo>
                  <a:pt x="134086" y="184251"/>
                </a:lnTo>
                <a:lnTo>
                  <a:pt x="133134" y="194221"/>
                </a:lnTo>
                <a:lnTo>
                  <a:pt x="130886" y="201942"/>
                </a:lnTo>
                <a:lnTo>
                  <a:pt x="13182" y="201942"/>
                </a:lnTo>
                <a:lnTo>
                  <a:pt x="13182" y="216420"/>
                </a:lnTo>
                <a:lnTo>
                  <a:pt x="125730" y="216420"/>
                </a:lnTo>
                <a:lnTo>
                  <a:pt x="116027" y="232181"/>
                </a:lnTo>
                <a:lnTo>
                  <a:pt x="94691" y="252476"/>
                </a:lnTo>
                <a:lnTo>
                  <a:pt x="57442" y="272364"/>
                </a:lnTo>
                <a:lnTo>
                  <a:pt x="0" y="286842"/>
                </a:lnTo>
                <a:lnTo>
                  <a:pt x="8674" y="302298"/>
                </a:lnTo>
                <a:lnTo>
                  <a:pt x="54152" y="293395"/>
                </a:lnTo>
                <a:lnTo>
                  <a:pt x="93941" y="279857"/>
                </a:lnTo>
                <a:lnTo>
                  <a:pt x="127038" y="259676"/>
                </a:lnTo>
                <a:lnTo>
                  <a:pt x="152438" y="230886"/>
                </a:lnTo>
                <a:lnTo>
                  <a:pt x="180746" y="260667"/>
                </a:lnTo>
                <a:lnTo>
                  <a:pt x="215671" y="281990"/>
                </a:lnTo>
                <a:lnTo>
                  <a:pt x="255231" y="295516"/>
                </a:lnTo>
                <a:lnTo>
                  <a:pt x="297472" y="301955"/>
                </a:lnTo>
                <a:lnTo>
                  <a:pt x="304876" y="286537"/>
                </a:lnTo>
                <a:close/>
              </a:path>
              <a:path w="601345" h="302895">
                <a:moveTo>
                  <a:pt x="601179" y="168173"/>
                </a:moveTo>
                <a:lnTo>
                  <a:pt x="584136" y="162699"/>
                </a:lnTo>
                <a:lnTo>
                  <a:pt x="574141" y="190487"/>
                </a:lnTo>
                <a:lnTo>
                  <a:pt x="556285" y="222478"/>
                </a:lnTo>
                <a:lnTo>
                  <a:pt x="527024" y="248856"/>
                </a:lnTo>
                <a:lnTo>
                  <a:pt x="482841" y="259829"/>
                </a:lnTo>
                <a:lnTo>
                  <a:pt x="447078" y="253263"/>
                </a:lnTo>
                <a:lnTo>
                  <a:pt x="428294" y="236956"/>
                </a:lnTo>
                <a:lnTo>
                  <a:pt x="421017" y="216014"/>
                </a:lnTo>
                <a:lnTo>
                  <a:pt x="419811" y="195529"/>
                </a:lnTo>
                <a:lnTo>
                  <a:pt x="420687" y="163245"/>
                </a:lnTo>
                <a:lnTo>
                  <a:pt x="422770" y="109766"/>
                </a:lnTo>
                <a:lnTo>
                  <a:pt x="425221" y="58166"/>
                </a:lnTo>
                <a:lnTo>
                  <a:pt x="430428" y="23469"/>
                </a:lnTo>
                <a:lnTo>
                  <a:pt x="430428" y="19596"/>
                </a:lnTo>
                <a:lnTo>
                  <a:pt x="429120" y="18313"/>
                </a:lnTo>
                <a:lnTo>
                  <a:pt x="422059" y="17665"/>
                </a:lnTo>
                <a:lnTo>
                  <a:pt x="389902" y="15113"/>
                </a:lnTo>
                <a:lnTo>
                  <a:pt x="389318" y="47510"/>
                </a:lnTo>
                <a:lnTo>
                  <a:pt x="385381" y="160820"/>
                </a:lnTo>
                <a:lnTo>
                  <a:pt x="384441" y="199390"/>
                </a:lnTo>
                <a:lnTo>
                  <a:pt x="397700" y="257390"/>
                </a:lnTo>
                <a:lnTo>
                  <a:pt x="471246" y="288150"/>
                </a:lnTo>
                <a:lnTo>
                  <a:pt x="528586" y="276047"/>
                </a:lnTo>
                <a:lnTo>
                  <a:pt x="565759" y="245897"/>
                </a:lnTo>
                <a:lnTo>
                  <a:pt x="588162" y="206870"/>
                </a:lnTo>
                <a:lnTo>
                  <a:pt x="601179" y="1681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7" name="bg object 47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66" y="4181252"/>
            <a:ext cx="144420" cy="140431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7350324" y="4161701"/>
            <a:ext cx="1748445" cy="177432"/>
          </a:xfrm>
          <a:custGeom>
            <a:avLst/>
            <a:gdLst/>
            <a:ahLst/>
            <a:cxnLst/>
            <a:rect l="l" t="t" r="r" b="b"/>
            <a:pathLst>
              <a:path w="2990215" h="303529">
                <a:moveTo>
                  <a:pt x="303911" y="237680"/>
                </a:moveTo>
                <a:lnTo>
                  <a:pt x="299516" y="236740"/>
                </a:lnTo>
                <a:lnTo>
                  <a:pt x="293128" y="234772"/>
                </a:lnTo>
                <a:lnTo>
                  <a:pt x="284099" y="230886"/>
                </a:lnTo>
                <a:lnTo>
                  <a:pt x="271741" y="224155"/>
                </a:lnTo>
                <a:lnTo>
                  <a:pt x="264172" y="257454"/>
                </a:lnTo>
                <a:lnTo>
                  <a:pt x="253682" y="274548"/>
                </a:lnTo>
                <a:lnTo>
                  <a:pt x="241922" y="280847"/>
                </a:lnTo>
                <a:lnTo>
                  <a:pt x="230568" y="281736"/>
                </a:lnTo>
                <a:lnTo>
                  <a:pt x="92925" y="281736"/>
                </a:lnTo>
                <a:lnTo>
                  <a:pt x="71386" y="202615"/>
                </a:lnTo>
                <a:lnTo>
                  <a:pt x="271741" y="202615"/>
                </a:lnTo>
                <a:lnTo>
                  <a:pt x="271741" y="188163"/>
                </a:lnTo>
                <a:lnTo>
                  <a:pt x="271741" y="117703"/>
                </a:lnTo>
                <a:lnTo>
                  <a:pt x="271741" y="110959"/>
                </a:lnTo>
                <a:lnTo>
                  <a:pt x="271741" y="103238"/>
                </a:lnTo>
                <a:lnTo>
                  <a:pt x="238620" y="103238"/>
                </a:lnTo>
                <a:lnTo>
                  <a:pt x="238620" y="117703"/>
                </a:lnTo>
                <a:lnTo>
                  <a:pt x="238620" y="188163"/>
                </a:lnTo>
                <a:lnTo>
                  <a:pt x="172059" y="188163"/>
                </a:lnTo>
                <a:lnTo>
                  <a:pt x="172059" y="117703"/>
                </a:lnTo>
                <a:lnTo>
                  <a:pt x="238620" y="117703"/>
                </a:lnTo>
                <a:lnTo>
                  <a:pt x="238620" y="103238"/>
                </a:lnTo>
                <a:lnTo>
                  <a:pt x="179120" y="103238"/>
                </a:lnTo>
                <a:lnTo>
                  <a:pt x="192074" y="91376"/>
                </a:lnTo>
                <a:lnTo>
                  <a:pt x="207251" y="75869"/>
                </a:lnTo>
                <a:lnTo>
                  <a:pt x="222440" y="58610"/>
                </a:lnTo>
                <a:lnTo>
                  <a:pt x="224447" y="55956"/>
                </a:lnTo>
                <a:lnTo>
                  <a:pt x="235394" y="41490"/>
                </a:lnTo>
                <a:lnTo>
                  <a:pt x="183311" y="41490"/>
                </a:lnTo>
                <a:lnTo>
                  <a:pt x="183311" y="55956"/>
                </a:lnTo>
                <a:lnTo>
                  <a:pt x="174599" y="69684"/>
                </a:lnTo>
                <a:lnTo>
                  <a:pt x="164122" y="83705"/>
                </a:lnTo>
                <a:lnTo>
                  <a:pt x="154317" y="95669"/>
                </a:lnTo>
                <a:lnTo>
                  <a:pt x="147612" y="103238"/>
                </a:lnTo>
                <a:lnTo>
                  <a:pt x="137947" y="103238"/>
                </a:lnTo>
                <a:lnTo>
                  <a:pt x="137947" y="117703"/>
                </a:lnTo>
                <a:lnTo>
                  <a:pt x="137947" y="188163"/>
                </a:lnTo>
                <a:lnTo>
                  <a:pt x="71374" y="188163"/>
                </a:lnTo>
                <a:lnTo>
                  <a:pt x="71374" y="117703"/>
                </a:lnTo>
                <a:lnTo>
                  <a:pt x="137947" y="117703"/>
                </a:lnTo>
                <a:lnTo>
                  <a:pt x="137947" y="103238"/>
                </a:lnTo>
                <a:lnTo>
                  <a:pt x="48221" y="103238"/>
                </a:lnTo>
                <a:lnTo>
                  <a:pt x="64122" y="91147"/>
                </a:lnTo>
                <a:lnTo>
                  <a:pt x="77736" y="79603"/>
                </a:lnTo>
                <a:lnTo>
                  <a:pt x="90017" y="68059"/>
                </a:lnTo>
                <a:lnTo>
                  <a:pt x="101942" y="55956"/>
                </a:lnTo>
                <a:lnTo>
                  <a:pt x="183311" y="55956"/>
                </a:lnTo>
                <a:lnTo>
                  <a:pt x="183311" y="41490"/>
                </a:lnTo>
                <a:lnTo>
                  <a:pt x="114808" y="41490"/>
                </a:lnTo>
                <a:lnTo>
                  <a:pt x="119710" y="35610"/>
                </a:lnTo>
                <a:lnTo>
                  <a:pt x="123710" y="30518"/>
                </a:lnTo>
                <a:lnTo>
                  <a:pt x="127368" y="25615"/>
                </a:lnTo>
                <a:lnTo>
                  <a:pt x="131203" y="20256"/>
                </a:lnTo>
                <a:lnTo>
                  <a:pt x="135394" y="18338"/>
                </a:lnTo>
                <a:lnTo>
                  <a:pt x="136982" y="17056"/>
                </a:lnTo>
                <a:lnTo>
                  <a:pt x="136982" y="13830"/>
                </a:lnTo>
                <a:lnTo>
                  <a:pt x="136017" y="12865"/>
                </a:lnTo>
                <a:lnTo>
                  <a:pt x="135064" y="12547"/>
                </a:lnTo>
                <a:lnTo>
                  <a:pt x="100647" y="0"/>
                </a:lnTo>
                <a:lnTo>
                  <a:pt x="90297" y="22491"/>
                </a:lnTo>
                <a:lnTo>
                  <a:pt x="69977" y="51752"/>
                </a:lnTo>
                <a:lnTo>
                  <a:pt x="39814" y="83362"/>
                </a:lnTo>
                <a:lnTo>
                  <a:pt x="0" y="112877"/>
                </a:lnTo>
                <a:lnTo>
                  <a:pt x="10934" y="126060"/>
                </a:lnTo>
                <a:lnTo>
                  <a:pt x="16306" y="123393"/>
                </a:lnTo>
                <a:lnTo>
                  <a:pt x="22390" y="120091"/>
                </a:lnTo>
                <a:lnTo>
                  <a:pt x="29235" y="115989"/>
                </a:lnTo>
                <a:lnTo>
                  <a:pt x="36969" y="110959"/>
                </a:lnTo>
                <a:lnTo>
                  <a:pt x="36982" y="259854"/>
                </a:lnTo>
                <a:lnTo>
                  <a:pt x="38392" y="278701"/>
                </a:lnTo>
                <a:lnTo>
                  <a:pt x="44246" y="289814"/>
                </a:lnTo>
                <a:lnTo>
                  <a:pt x="56908" y="294944"/>
                </a:lnTo>
                <a:lnTo>
                  <a:pt x="78778" y="296189"/>
                </a:lnTo>
                <a:lnTo>
                  <a:pt x="239585" y="296189"/>
                </a:lnTo>
                <a:lnTo>
                  <a:pt x="266903" y="292481"/>
                </a:lnTo>
                <a:lnTo>
                  <a:pt x="283997" y="281736"/>
                </a:lnTo>
                <a:lnTo>
                  <a:pt x="284530" y="281406"/>
                </a:lnTo>
                <a:lnTo>
                  <a:pt x="295757" y="263105"/>
                </a:lnTo>
                <a:lnTo>
                  <a:pt x="303911" y="237680"/>
                </a:lnTo>
                <a:close/>
              </a:path>
              <a:path w="2990215" h="303529">
                <a:moveTo>
                  <a:pt x="628510" y="140208"/>
                </a:moveTo>
                <a:lnTo>
                  <a:pt x="622439" y="113474"/>
                </a:lnTo>
                <a:lnTo>
                  <a:pt x="605282" y="94919"/>
                </a:lnTo>
                <a:lnTo>
                  <a:pt x="578586" y="83642"/>
                </a:lnTo>
                <a:lnTo>
                  <a:pt x="543941" y="78803"/>
                </a:lnTo>
                <a:lnTo>
                  <a:pt x="552069" y="68427"/>
                </a:lnTo>
                <a:lnTo>
                  <a:pt x="558812" y="58699"/>
                </a:lnTo>
                <a:lnTo>
                  <a:pt x="565188" y="48501"/>
                </a:lnTo>
                <a:lnTo>
                  <a:pt x="572884" y="35369"/>
                </a:lnTo>
                <a:lnTo>
                  <a:pt x="578662" y="30238"/>
                </a:lnTo>
                <a:lnTo>
                  <a:pt x="578662" y="26695"/>
                </a:lnTo>
                <a:lnTo>
                  <a:pt x="539432" y="15760"/>
                </a:lnTo>
                <a:lnTo>
                  <a:pt x="534936" y="31305"/>
                </a:lnTo>
                <a:lnTo>
                  <a:pt x="527342" y="51028"/>
                </a:lnTo>
                <a:lnTo>
                  <a:pt x="518223" y="69367"/>
                </a:lnTo>
                <a:lnTo>
                  <a:pt x="509206" y="80733"/>
                </a:lnTo>
                <a:lnTo>
                  <a:pt x="494563" y="82956"/>
                </a:lnTo>
                <a:lnTo>
                  <a:pt x="482269" y="85064"/>
                </a:lnTo>
                <a:lnTo>
                  <a:pt x="470585" y="87426"/>
                </a:lnTo>
                <a:lnTo>
                  <a:pt x="457758" y="90373"/>
                </a:lnTo>
                <a:lnTo>
                  <a:pt x="447167" y="40957"/>
                </a:lnTo>
                <a:lnTo>
                  <a:pt x="445528" y="31851"/>
                </a:lnTo>
                <a:lnTo>
                  <a:pt x="445528" y="30556"/>
                </a:lnTo>
                <a:lnTo>
                  <a:pt x="447459" y="25425"/>
                </a:lnTo>
                <a:lnTo>
                  <a:pt x="447459" y="22529"/>
                </a:lnTo>
                <a:lnTo>
                  <a:pt x="447128" y="20916"/>
                </a:lnTo>
                <a:lnTo>
                  <a:pt x="406615" y="23799"/>
                </a:lnTo>
                <a:lnTo>
                  <a:pt x="410743" y="38315"/>
                </a:lnTo>
                <a:lnTo>
                  <a:pt x="414540" y="53276"/>
                </a:lnTo>
                <a:lnTo>
                  <a:pt x="424611" y="98425"/>
                </a:lnTo>
                <a:lnTo>
                  <a:pt x="379425" y="111798"/>
                </a:lnTo>
                <a:lnTo>
                  <a:pt x="350329" y="118351"/>
                </a:lnTo>
                <a:lnTo>
                  <a:pt x="358051" y="144716"/>
                </a:lnTo>
                <a:lnTo>
                  <a:pt x="373176" y="136969"/>
                </a:lnTo>
                <a:lnTo>
                  <a:pt x="392455" y="129171"/>
                </a:lnTo>
                <a:lnTo>
                  <a:pt x="412229" y="122161"/>
                </a:lnTo>
                <a:lnTo>
                  <a:pt x="428802" y="116738"/>
                </a:lnTo>
                <a:lnTo>
                  <a:pt x="447827" y="204990"/>
                </a:lnTo>
                <a:lnTo>
                  <a:pt x="466115" y="292023"/>
                </a:lnTo>
                <a:lnTo>
                  <a:pt x="501154" y="284619"/>
                </a:lnTo>
                <a:lnTo>
                  <a:pt x="489356" y="233553"/>
                </a:lnTo>
                <a:lnTo>
                  <a:pt x="477481" y="180949"/>
                </a:lnTo>
                <a:lnTo>
                  <a:pt x="461289" y="107416"/>
                </a:lnTo>
                <a:lnTo>
                  <a:pt x="473875" y="104470"/>
                </a:lnTo>
                <a:lnTo>
                  <a:pt x="489419" y="101434"/>
                </a:lnTo>
                <a:lnTo>
                  <a:pt x="507136" y="99047"/>
                </a:lnTo>
                <a:lnTo>
                  <a:pt x="526249" y="98082"/>
                </a:lnTo>
                <a:lnTo>
                  <a:pt x="551446" y="100609"/>
                </a:lnTo>
                <a:lnTo>
                  <a:pt x="571754" y="108419"/>
                </a:lnTo>
                <a:lnTo>
                  <a:pt x="585304" y="121831"/>
                </a:lnTo>
                <a:lnTo>
                  <a:pt x="590232" y="141173"/>
                </a:lnTo>
                <a:lnTo>
                  <a:pt x="585647" y="160858"/>
                </a:lnTo>
                <a:lnTo>
                  <a:pt x="534301" y="187185"/>
                </a:lnTo>
                <a:lnTo>
                  <a:pt x="506945" y="183959"/>
                </a:lnTo>
                <a:lnTo>
                  <a:pt x="505663" y="202920"/>
                </a:lnTo>
                <a:lnTo>
                  <a:pt x="517842" y="204419"/>
                </a:lnTo>
                <a:lnTo>
                  <a:pt x="526326" y="204978"/>
                </a:lnTo>
                <a:lnTo>
                  <a:pt x="536536" y="205193"/>
                </a:lnTo>
                <a:lnTo>
                  <a:pt x="575056" y="200787"/>
                </a:lnTo>
                <a:lnTo>
                  <a:pt x="603986" y="188023"/>
                </a:lnTo>
                <a:lnTo>
                  <a:pt x="622185" y="167601"/>
                </a:lnTo>
                <a:lnTo>
                  <a:pt x="628510" y="140208"/>
                </a:lnTo>
                <a:close/>
              </a:path>
              <a:path w="2990215" h="303529">
                <a:moveTo>
                  <a:pt x="790663" y="169494"/>
                </a:moveTo>
                <a:lnTo>
                  <a:pt x="767461" y="132867"/>
                </a:lnTo>
                <a:lnTo>
                  <a:pt x="753668" y="91655"/>
                </a:lnTo>
                <a:lnTo>
                  <a:pt x="753668" y="90055"/>
                </a:lnTo>
                <a:lnTo>
                  <a:pt x="783259" y="90055"/>
                </a:lnTo>
                <a:lnTo>
                  <a:pt x="783259" y="75577"/>
                </a:lnTo>
                <a:lnTo>
                  <a:pt x="753668" y="75577"/>
                </a:lnTo>
                <a:lnTo>
                  <a:pt x="753668" y="20256"/>
                </a:lnTo>
                <a:lnTo>
                  <a:pt x="755599" y="15760"/>
                </a:lnTo>
                <a:lnTo>
                  <a:pt x="756564" y="12547"/>
                </a:lnTo>
                <a:lnTo>
                  <a:pt x="756564" y="8699"/>
                </a:lnTo>
                <a:lnTo>
                  <a:pt x="754634" y="8356"/>
                </a:lnTo>
                <a:lnTo>
                  <a:pt x="753351" y="8356"/>
                </a:lnTo>
                <a:lnTo>
                  <a:pt x="719582" y="6426"/>
                </a:lnTo>
                <a:lnTo>
                  <a:pt x="721169" y="14795"/>
                </a:lnTo>
                <a:lnTo>
                  <a:pt x="721436" y="20256"/>
                </a:lnTo>
                <a:lnTo>
                  <a:pt x="721512" y="75577"/>
                </a:lnTo>
                <a:lnTo>
                  <a:pt x="682282" y="75577"/>
                </a:lnTo>
                <a:lnTo>
                  <a:pt x="682282" y="90055"/>
                </a:lnTo>
                <a:lnTo>
                  <a:pt x="719239" y="90055"/>
                </a:lnTo>
                <a:lnTo>
                  <a:pt x="716140" y="113817"/>
                </a:lnTo>
                <a:lnTo>
                  <a:pt x="708875" y="143078"/>
                </a:lnTo>
                <a:lnTo>
                  <a:pt x="695464" y="176390"/>
                </a:lnTo>
                <a:lnTo>
                  <a:pt x="673912" y="212255"/>
                </a:lnTo>
                <a:lnTo>
                  <a:pt x="685165" y="222542"/>
                </a:lnTo>
                <a:lnTo>
                  <a:pt x="691654" y="215239"/>
                </a:lnTo>
                <a:lnTo>
                  <a:pt x="700684" y="204063"/>
                </a:lnTo>
                <a:lnTo>
                  <a:pt x="711034" y="189268"/>
                </a:lnTo>
                <a:lnTo>
                  <a:pt x="721512" y="171081"/>
                </a:lnTo>
                <a:lnTo>
                  <a:pt x="721512" y="303276"/>
                </a:lnTo>
                <a:lnTo>
                  <a:pt x="753668" y="303276"/>
                </a:lnTo>
                <a:lnTo>
                  <a:pt x="753668" y="171081"/>
                </a:lnTo>
                <a:lnTo>
                  <a:pt x="753668" y="154051"/>
                </a:lnTo>
                <a:lnTo>
                  <a:pt x="758507" y="160197"/>
                </a:lnTo>
                <a:lnTo>
                  <a:pt x="763917" y="166522"/>
                </a:lnTo>
                <a:lnTo>
                  <a:pt x="770712" y="173685"/>
                </a:lnTo>
                <a:lnTo>
                  <a:pt x="779716" y="182346"/>
                </a:lnTo>
                <a:lnTo>
                  <a:pt x="790663" y="169494"/>
                </a:lnTo>
                <a:close/>
              </a:path>
              <a:path w="2990215" h="303529">
                <a:moveTo>
                  <a:pt x="972362" y="37299"/>
                </a:moveTo>
                <a:lnTo>
                  <a:pt x="928306" y="37299"/>
                </a:lnTo>
                <a:lnTo>
                  <a:pt x="928420" y="17056"/>
                </a:lnTo>
                <a:lnTo>
                  <a:pt x="929894" y="13195"/>
                </a:lnTo>
                <a:lnTo>
                  <a:pt x="930452" y="10934"/>
                </a:lnTo>
                <a:lnTo>
                  <a:pt x="930541" y="7073"/>
                </a:lnTo>
                <a:lnTo>
                  <a:pt x="928928" y="6769"/>
                </a:lnTo>
                <a:lnTo>
                  <a:pt x="926693" y="6769"/>
                </a:lnTo>
                <a:lnTo>
                  <a:pt x="896124" y="6121"/>
                </a:lnTo>
                <a:lnTo>
                  <a:pt x="897089" y="10934"/>
                </a:lnTo>
                <a:lnTo>
                  <a:pt x="897623" y="16090"/>
                </a:lnTo>
                <a:lnTo>
                  <a:pt x="897737" y="37299"/>
                </a:lnTo>
                <a:lnTo>
                  <a:pt x="862050" y="37299"/>
                </a:lnTo>
                <a:lnTo>
                  <a:pt x="862139" y="20256"/>
                </a:lnTo>
                <a:lnTo>
                  <a:pt x="863422" y="15760"/>
                </a:lnTo>
                <a:lnTo>
                  <a:pt x="864628" y="11899"/>
                </a:lnTo>
                <a:lnTo>
                  <a:pt x="864628" y="7073"/>
                </a:lnTo>
                <a:lnTo>
                  <a:pt x="862698" y="6769"/>
                </a:lnTo>
                <a:lnTo>
                  <a:pt x="860437" y="6769"/>
                </a:lnTo>
                <a:lnTo>
                  <a:pt x="829564" y="6121"/>
                </a:lnTo>
                <a:lnTo>
                  <a:pt x="830859" y="11582"/>
                </a:lnTo>
                <a:lnTo>
                  <a:pt x="831049" y="14795"/>
                </a:lnTo>
                <a:lnTo>
                  <a:pt x="831176" y="37299"/>
                </a:lnTo>
                <a:lnTo>
                  <a:pt x="781646" y="37299"/>
                </a:lnTo>
                <a:lnTo>
                  <a:pt x="781646" y="51790"/>
                </a:lnTo>
                <a:lnTo>
                  <a:pt x="831176" y="51790"/>
                </a:lnTo>
                <a:lnTo>
                  <a:pt x="831176" y="76225"/>
                </a:lnTo>
                <a:lnTo>
                  <a:pt x="862050" y="76225"/>
                </a:lnTo>
                <a:lnTo>
                  <a:pt x="862050" y="51790"/>
                </a:lnTo>
                <a:lnTo>
                  <a:pt x="897737" y="51790"/>
                </a:lnTo>
                <a:lnTo>
                  <a:pt x="897737" y="76225"/>
                </a:lnTo>
                <a:lnTo>
                  <a:pt x="928306" y="76225"/>
                </a:lnTo>
                <a:lnTo>
                  <a:pt x="928306" y="51790"/>
                </a:lnTo>
                <a:lnTo>
                  <a:pt x="972362" y="51790"/>
                </a:lnTo>
                <a:lnTo>
                  <a:pt x="972362" y="37299"/>
                </a:lnTo>
                <a:close/>
              </a:path>
              <a:path w="2990215" h="303529">
                <a:moveTo>
                  <a:pt x="982306" y="289763"/>
                </a:moveTo>
                <a:lnTo>
                  <a:pt x="955281" y="278180"/>
                </a:lnTo>
                <a:lnTo>
                  <a:pt x="932751" y="263639"/>
                </a:lnTo>
                <a:lnTo>
                  <a:pt x="914971" y="246075"/>
                </a:lnTo>
                <a:lnTo>
                  <a:pt x="912964" y="242811"/>
                </a:lnTo>
                <a:lnTo>
                  <a:pt x="902246" y="225437"/>
                </a:lnTo>
                <a:lnTo>
                  <a:pt x="977823" y="225437"/>
                </a:lnTo>
                <a:lnTo>
                  <a:pt x="977823" y="210972"/>
                </a:lnTo>
                <a:lnTo>
                  <a:pt x="892606" y="210972"/>
                </a:lnTo>
                <a:lnTo>
                  <a:pt x="893889" y="206146"/>
                </a:lnTo>
                <a:lnTo>
                  <a:pt x="895502" y="198437"/>
                </a:lnTo>
                <a:lnTo>
                  <a:pt x="896467" y="186220"/>
                </a:lnTo>
                <a:lnTo>
                  <a:pt x="963028" y="186220"/>
                </a:lnTo>
                <a:lnTo>
                  <a:pt x="963028" y="84582"/>
                </a:lnTo>
                <a:lnTo>
                  <a:pt x="931506" y="84582"/>
                </a:lnTo>
                <a:lnTo>
                  <a:pt x="931506" y="98729"/>
                </a:lnTo>
                <a:lnTo>
                  <a:pt x="931506" y="127355"/>
                </a:lnTo>
                <a:lnTo>
                  <a:pt x="931506" y="141833"/>
                </a:lnTo>
                <a:lnTo>
                  <a:pt x="931506" y="171742"/>
                </a:lnTo>
                <a:lnTo>
                  <a:pt x="827951" y="171742"/>
                </a:lnTo>
                <a:lnTo>
                  <a:pt x="827951" y="141833"/>
                </a:lnTo>
                <a:lnTo>
                  <a:pt x="931506" y="141833"/>
                </a:lnTo>
                <a:lnTo>
                  <a:pt x="931506" y="127355"/>
                </a:lnTo>
                <a:lnTo>
                  <a:pt x="827951" y="127355"/>
                </a:lnTo>
                <a:lnTo>
                  <a:pt x="827951" y="98729"/>
                </a:lnTo>
                <a:lnTo>
                  <a:pt x="931506" y="98729"/>
                </a:lnTo>
                <a:lnTo>
                  <a:pt x="931506" y="84582"/>
                </a:lnTo>
                <a:lnTo>
                  <a:pt x="796759" y="84582"/>
                </a:lnTo>
                <a:lnTo>
                  <a:pt x="796759" y="186220"/>
                </a:lnTo>
                <a:lnTo>
                  <a:pt x="861733" y="186220"/>
                </a:lnTo>
                <a:lnTo>
                  <a:pt x="861085" y="198107"/>
                </a:lnTo>
                <a:lnTo>
                  <a:pt x="859713" y="206146"/>
                </a:lnTo>
                <a:lnTo>
                  <a:pt x="858824" y="210972"/>
                </a:lnTo>
                <a:lnTo>
                  <a:pt x="772007" y="210972"/>
                </a:lnTo>
                <a:lnTo>
                  <a:pt x="772007" y="225437"/>
                </a:lnTo>
                <a:lnTo>
                  <a:pt x="854646" y="225437"/>
                </a:lnTo>
                <a:lnTo>
                  <a:pt x="838631" y="252183"/>
                </a:lnTo>
                <a:lnTo>
                  <a:pt x="816762" y="270789"/>
                </a:lnTo>
                <a:lnTo>
                  <a:pt x="793584" y="282892"/>
                </a:lnTo>
                <a:lnTo>
                  <a:pt x="773595" y="290093"/>
                </a:lnTo>
                <a:lnTo>
                  <a:pt x="782929" y="302945"/>
                </a:lnTo>
                <a:lnTo>
                  <a:pt x="822109" y="289623"/>
                </a:lnTo>
                <a:lnTo>
                  <a:pt x="850099" y="273253"/>
                </a:lnTo>
                <a:lnTo>
                  <a:pt x="868616" y="256692"/>
                </a:lnTo>
                <a:lnTo>
                  <a:pt x="879398" y="242811"/>
                </a:lnTo>
                <a:lnTo>
                  <a:pt x="898347" y="264236"/>
                </a:lnTo>
                <a:lnTo>
                  <a:pt x="921296" y="281051"/>
                </a:lnTo>
                <a:lnTo>
                  <a:pt x="947242" y="293700"/>
                </a:lnTo>
                <a:lnTo>
                  <a:pt x="975245" y="302628"/>
                </a:lnTo>
                <a:lnTo>
                  <a:pt x="982306" y="289763"/>
                </a:lnTo>
                <a:close/>
              </a:path>
              <a:path w="2990215" h="303529">
                <a:moveTo>
                  <a:pt x="1148651" y="76885"/>
                </a:moveTo>
                <a:lnTo>
                  <a:pt x="1116812" y="76885"/>
                </a:lnTo>
                <a:lnTo>
                  <a:pt x="1116812" y="18338"/>
                </a:lnTo>
                <a:lnTo>
                  <a:pt x="1117460" y="16103"/>
                </a:lnTo>
                <a:lnTo>
                  <a:pt x="1118641" y="12560"/>
                </a:lnTo>
                <a:lnTo>
                  <a:pt x="1118743" y="7734"/>
                </a:lnTo>
                <a:lnTo>
                  <a:pt x="1117777" y="6438"/>
                </a:lnTo>
                <a:lnTo>
                  <a:pt x="1115529" y="6438"/>
                </a:lnTo>
                <a:lnTo>
                  <a:pt x="1082395" y="5156"/>
                </a:lnTo>
                <a:lnTo>
                  <a:pt x="1083360" y="12560"/>
                </a:lnTo>
                <a:lnTo>
                  <a:pt x="1084529" y="24777"/>
                </a:lnTo>
                <a:lnTo>
                  <a:pt x="1084656" y="76885"/>
                </a:lnTo>
                <a:lnTo>
                  <a:pt x="1039952" y="76885"/>
                </a:lnTo>
                <a:lnTo>
                  <a:pt x="1039952" y="91033"/>
                </a:lnTo>
                <a:lnTo>
                  <a:pt x="1082078" y="91033"/>
                </a:lnTo>
                <a:lnTo>
                  <a:pt x="1079449" y="106146"/>
                </a:lnTo>
                <a:lnTo>
                  <a:pt x="1071791" y="136766"/>
                </a:lnTo>
                <a:lnTo>
                  <a:pt x="1057109" y="176491"/>
                </a:lnTo>
                <a:lnTo>
                  <a:pt x="1033513" y="218694"/>
                </a:lnTo>
                <a:lnTo>
                  <a:pt x="1044143" y="228358"/>
                </a:lnTo>
                <a:lnTo>
                  <a:pt x="1057376" y="212496"/>
                </a:lnTo>
                <a:lnTo>
                  <a:pt x="1067638" y="198196"/>
                </a:lnTo>
                <a:lnTo>
                  <a:pt x="1076274" y="184023"/>
                </a:lnTo>
                <a:lnTo>
                  <a:pt x="1084656" y="168541"/>
                </a:lnTo>
                <a:lnTo>
                  <a:pt x="1084656" y="302641"/>
                </a:lnTo>
                <a:lnTo>
                  <a:pt x="1116812" y="302641"/>
                </a:lnTo>
                <a:lnTo>
                  <a:pt x="1116812" y="168541"/>
                </a:lnTo>
                <a:lnTo>
                  <a:pt x="1116812" y="155016"/>
                </a:lnTo>
                <a:lnTo>
                  <a:pt x="1122845" y="166725"/>
                </a:lnTo>
                <a:lnTo>
                  <a:pt x="1127887" y="175602"/>
                </a:lnTo>
                <a:lnTo>
                  <a:pt x="1131874" y="181940"/>
                </a:lnTo>
                <a:lnTo>
                  <a:pt x="1134808" y="186232"/>
                </a:lnTo>
                <a:lnTo>
                  <a:pt x="1147686" y="175602"/>
                </a:lnTo>
                <a:lnTo>
                  <a:pt x="1136853" y="155016"/>
                </a:lnTo>
                <a:lnTo>
                  <a:pt x="1134948" y="151396"/>
                </a:lnTo>
                <a:lnTo>
                  <a:pt x="1125855" y="128612"/>
                </a:lnTo>
                <a:lnTo>
                  <a:pt x="1119962" y="108178"/>
                </a:lnTo>
                <a:lnTo>
                  <a:pt x="1116812" y="91033"/>
                </a:lnTo>
                <a:lnTo>
                  <a:pt x="1148651" y="91033"/>
                </a:lnTo>
                <a:lnTo>
                  <a:pt x="1148651" y="76885"/>
                </a:lnTo>
                <a:close/>
              </a:path>
              <a:path w="2990215" h="303529">
                <a:moveTo>
                  <a:pt x="1204925" y="205828"/>
                </a:moveTo>
                <a:lnTo>
                  <a:pt x="1193825" y="197294"/>
                </a:lnTo>
                <a:lnTo>
                  <a:pt x="1181900" y="188937"/>
                </a:lnTo>
                <a:lnTo>
                  <a:pt x="1170152" y="181317"/>
                </a:lnTo>
                <a:lnTo>
                  <a:pt x="1159586" y="174955"/>
                </a:lnTo>
                <a:lnTo>
                  <a:pt x="1149946" y="186232"/>
                </a:lnTo>
                <a:lnTo>
                  <a:pt x="1157998" y="195097"/>
                </a:lnTo>
                <a:lnTo>
                  <a:pt x="1165009" y="204152"/>
                </a:lnTo>
                <a:lnTo>
                  <a:pt x="1171956" y="214541"/>
                </a:lnTo>
                <a:lnTo>
                  <a:pt x="1179855" y="227393"/>
                </a:lnTo>
                <a:lnTo>
                  <a:pt x="1204925" y="205828"/>
                </a:lnTo>
                <a:close/>
              </a:path>
              <a:path w="2990215" h="303529">
                <a:moveTo>
                  <a:pt x="1214247" y="236702"/>
                </a:moveTo>
                <a:lnTo>
                  <a:pt x="1210081" y="223507"/>
                </a:lnTo>
                <a:lnTo>
                  <a:pt x="1191145" y="235851"/>
                </a:lnTo>
                <a:lnTo>
                  <a:pt x="1170559" y="248170"/>
                </a:lnTo>
                <a:lnTo>
                  <a:pt x="1150505" y="258851"/>
                </a:lnTo>
                <a:lnTo>
                  <a:pt x="1133221" y="266293"/>
                </a:lnTo>
                <a:lnTo>
                  <a:pt x="1146721" y="287832"/>
                </a:lnTo>
                <a:lnTo>
                  <a:pt x="1147368" y="289140"/>
                </a:lnTo>
                <a:lnTo>
                  <a:pt x="1148981" y="291071"/>
                </a:lnTo>
                <a:lnTo>
                  <a:pt x="1153147" y="291071"/>
                </a:lnTo>
                <a:lnTo>
                  <a:pt x="1154785" y="287108"/>
                </a:lnTo>
                <a:lnTo>
                  <a:pt x="1156690" y="283019"/>
                </a:lnTo>
                <a:lnTo>
                  <a:pt x="1164602" y="277012"/>
                </a:lnTo>
                <a:lnTo>
                  <a:pt x="1180287" y="264922"/>
                </a:lnTo>
                <a:lnTo>
                  <a:pt x="1198600" y="250266"/>
                </a:lnTo>
                <a:lnTo>
                  <a:pt x="1214247" y="236702"/>
                </a:lnTo>
                <a:close/>
              </a:path>
              <a:path w="2990215" h="303529">
                <a:moveTo>
                  <a:pt x="1336776" y="197485"/>
                </a:moveTo>
                <a:lnTo>
                  <a:pt x="1335811" y="196519"/>
                </a:lnTo>
                <a:lnTo>
                  <a:pt x="1309446" y="178498"/>
                </a:lnTo>
                <a:lnTo>
                  <a:pt x="1304556" y="189153"/>
                </a:lnTo>
                <a:lnTo>
                  <a:pt x="1298562" y="199085"/>
                </a:lnTo>
                <a:lnTo>
                  <a:pt x="1291412" y="208521"/>
                </a:lnTo>
                <a:lnTo>
                  <a:pt x="1283081" y="217728"/>
                </a:lnTo>
                <a:lnTo>
                  <a:pt x="1294015" y="227393"/>
                </a:lnTo>
                <a:lnTo>
                  <a:pt x="1304226" y="221310"/>
                </a:lnTo>
                <a:lnTo>
                  <a:pt x="1313065" y="215404"/>
                </a:lnTo>
                <a:lnTo>
                  <a:pt x="1321066" y="209384"/>
                </a:lnTo>
                <a:lnTo>
                  <a:pt x="1328750" y="202933"/>
                </a:lnTo>
                <a:lnTo>
                  <a:pt x="1333258" y="202298"/>
                </a:lnTo>
                <a:lnTo>
                  <a:pt x="1336776" y="200685"/>
                </a:lnTo>
                <a:lnTo>
                  <a:pt x="1336776" y="197485"/>
                </a:lnTo>
                <a:close/>
              </a:path>
              <a:path w="2990215" h="303529">
                <a:moveTo>
                  <a:pt x="1341932" y="285915"/>
                </a:moveTo>
                <a:lnTo>
                  <a:pt x="1304759" y="255104"/>
                </a:lnTo>
                <a:lnTo>
                  <a:pt x="1282814" y="228676"/>
                </a:lnTo>
                <a:lnTo>
                  <a:pt x="1280502" y="225894"/>
                </a:lnTo>
                <a:lnTo>
                  <a:pt x="1266139" y="197599"/>
                </a:lnTo>
                <a:lnTo>
                  <a:pt x="1258646" y="169506"/>
                </a:lnTo>
                <a:lnTo>
                  <a:pt x="1336459" y="169506"/>
                </a:lnTo>
                <a:lnTo>
                  <a:pt x="1336459" y="155359"/>
                </a:lnTo>
                <a:lnTo>
                  <a:pt x="1255407" y="155359"/>
                </a:lnTo>
                <a:lnTo>
                  <a:pt x="1255407" y="120294"/>
                </a:lnTo>
                <a:lnTo>
                  <a:pt x="1319733" y="120294"/>
                </a:lnTo>
                <a:lnTo>
                  <a:pt x="1319733" y="106146"/>
                </a:lnTo>
                <a:lnTo>
                  <a:pt x="1255407" y="106146"/>
                </a:lnTo>
                <a:lnTo>
                  <a:pt x="1255407" y="73990"/>
                </a:lnTo>
                <a:lnTo>
                  <a:pt x="1328420" y="73990"/>
                </a:lnTo>
                <a:lnTo>
                  <a:pt x="1328420" y="59512"/>
                </a:lnTo>
                <a:lnTo>
                  <a:pt x="1266037" y="59512"/>
                </a:lnTo>
                <a:lnTo>
                  <a:pt x="1274572" y="51790"/>
                </a:lnTo>
                <a:lnTo>
                  <a:pt x="1283195" y="43307"/>
                </a:lnTo>
                <a:lnTo>
                  <a:pt x="1291755" y="34404"/>
                </a:lnTo>
                <a:lnTo>
                  <a:pt x="1300124" y="25425"/>
                </a:lnTo>
                <a:lnTo>
                  <a:pt x="1302385" y="24777"/>
                </a:lnTo>
                <a:lnTo>
                  <a:pt x="1307833" y="22847"/>
                </a:lnTo>
                <a:lnTo>
                  <a:pt x="1307833" y="18338"/>
                </a:lnTo>
                <a:lnTo>
                  <a:pt x="1306868" y="17373"/>
                </a:lnTo>
                <a:lnTo>
                  <a:pt x="1304937" y="16725"/>
                </a:lnTo>
                <a:lnTo>
                  <a:pt x="1269898" y="3225"/>
                </a:lnTo>
                <a:lnTo>
                  <a:pt x="1265339" y="20853"/>
                </a:lnTo>
                <a:lnTo>
                  <a:pt x="1259725" y="35026"/>
                </a:lnTo>
                <a:lnTo>
                  <a:pt x="1254290" y="45516"/>
                </a:lnTo>
                <a:lnTo>
                  <a:pt x="1250276" y="52108"/>
                </a:lnTo>
                <a:lnTo>
                  <a:pt x="1264107" y="59512"/>
                </a:lnTo>
                <a:lnTo>
                  <a:pt x="1200442" y="59512"/>
                </a:lnTo>
                <a:lnTo>
                  <a:pt x="1227124" y="41160"/>
                </a:lnTo>
                <a:lnTo>
                  <a:pt x="1220635" y="34531"/>
                </a:lnTo>
                <a:lnTo>
                  <a:pt x="1212646" y="27393"/>
                </a:lnTo>
                <a:lnTo>
                  <a:pt x="1200810" y="17881"/>
                </a:lnTo>
                <a:lnTo>
                  <a:pt x="1182751" y="4191"/>
                </a:lnTo>
                <a:lnTo>
                  <a:pt x="1170533" y="14173"/>
                </a:lnTo>
                <a:lnTo>
                  <a:pt x="1180604" y="28130"/>
                </a:lnTo>
                <a:lnTo>
                  <a:pt x="1188491" y="41910"/>
                </a:lnTo>
                <a:lnTo>
                  <a:pt x="1193901" y="53149"/>
                </a:lnTo>
                <a:lnTo>
                  <a:pt x="1196555" y="59512"/>
                </a:lnTo>
                <a:lnTo>
                  <a:pt x="1156360" y="59512"/>
                </a:lnTo>
                <a:lnTo>
                  <a:pt x="1156360" y="73990"/>
                </a:lnTo>
                <a:lnTo>
                  <a:pt x="1222946" y="73990"/>
                </a:lnTo>
                <a:lnTo>
                  <a:pt x="1222946" y="106146"/>
                </a:lnTo>
                <a:lnTo>
                  <a:pt x="1166329" y="106146"/>
                </a:lnTo>
                <a:lnTo>
                  <a:pt x="1166329" y="120294"/>
                </a:lnTo>
                <a:lnTo>
                  <a:pt x="1222946" y="120294"/>
                </a:lnTo>
                <a:lnTo>
                  <a:pt x="1222946" y="155359"/>
                </a:lnTo>
                <a:lnTo>
                  <a:pt x="1148016" y="155359"/>
                </a:lnTo>
                <a:lnTo>
                  <a:pt x="1148016" y="169506"/>
                </a:lnTo>
                <a:lnTo>
                  <a:pt x="1222946" y="169506"/>
                </a:lnTo>
                <a:lnTo>
                  <a:pt x="1223035" y="283908"/>
                </a:lnTo>
                <a:lnTo>
                  <a:pt x="1223264" y="287528"/>
                </a:lnTo>
                <a:lnTo>
                  <a:pt x="1211046" y="287528"/>
                </a:lnTo>
                <a:lnTo>
                  <a:pt x="1202855" y="287108"/>
                </a:lnTo>
                <a:lnTo>
                  <a:pt x="1194473" y="286156"/>
                </a:lnTo>
                <a:lnTo>
                  <a:pt x="1181785" y="284289"/>
                </a:lnTo>
                <a:lnTo>
                  <a:pt x="1188847" y="301675"/>
                </a:lnTo>
                <a:lnTo>
                  <a:pt x="1223264" y="301675"/>
                </a:lnTo>
                <a:lnTo>
                  <a:pt x="1241031" y="299491"/>
                </a:lnTo>
                <a:lnTo>
                  <a:pt x="1250670" y="293357"/>
                </a:lnTo>
                <a:lnTo>
                  <a:pt x="1253109" y="287528"/>
                </a:lnTo>
                <a:lnTo>
                  <a:pt x="1254633" y="283908"/>
                </a:lnTo>
                <a:lnTo>
                  <a:pt x="1255407" y="271767"/>
                </a:lnTo>
                <a:lnTo>
                  <a:pt x="1255407" y="228676"/>
                </a:lnTo>
                <a:lnTo>
                  <a:pt x="1265466" y="241858"/>
                </a:lnTo>
                <a:lnTo>
                  <a:pt x="1280871" y="258381"/>
                </a:lnTo>
                <a:lnTo>
                  <a:pt x="1302651" y="277050"/>
                </a:lnTo>
                <a:lnTo>
                  <a:pt x="1331645" y="296519"/>
                </a:lnTo>
                <a:lnTo>
                  <a:pt x="1341932" y="285915"/>
                </a:lnTo>
                <a:close/>
              </a:path>
              <a:path w="2990215" h="303529">
                <a:moveTo>
                  <a:pt x="1678686" y="152781"/>
                </a:moveTo>
                <a:lnTo>
                  <a:pt x="1667865" y="98259"/>
                </a:lnTo>
                <a:lnTo>
                  <a:pt x="1638973" y="61112"/>
                </a:lnTo>
                <a:lnTo>
                  <a:pt x="1621942" y="52451"/>
                </a:lnTo>
                <a:lnTo>
                  <a:pt x="1597279" y="39890"/>
                </a:lnTo>
                <a:lnTo>
                  <a:pt x="1548130" y="33147"/>
                </a:lnTo>
                <a:lnTo>
                  <a:pt x="1519504" y="37503"/>
                </a:lnTo>
                <a:lnTo>
                  <a:pt x="1519504" y="53416"/>
                </a:lnTo>
                <a:lnTo>
                  <a:pt x="1517904" y="85953"/>
                </a:lnTo>
                <a:lnTo>
                  <a:pt x="1513713" y="130492"/>
                </a:lnTo>
                <a:lnTo>
                  <a:pt x="1504937" y="179743"/>
                </a:lnTo>
                <a:lnTo>
                  <a:pt x="1489595" y="226402"/>
                </a:lnTo>
                <a:lnTo>
                  <a:pt x="1469669" y="246672"/>
                </a:lnTo>
                <a:lnTo>
                  <a:pt x="1456080" y="242836"/>
                </a:lnTo>
                <a:lnTo>
                  <a:pt x="1443774" y="230759"/>
                </a:lnTo>
                <a:lnTo>
                  <a:pt x="1434833" y="209499"/>
                </a:lnTo>
                <a:lnTo>
                  <a:pt x="1431391" y="178181"/>
                </a:lnTo>
                <a:lnTo>
                  <a:pt x="1436789" y="135166"/>
                </a:lnTo>
                <a:lnTo>
                  <a:pt x="1453134" y="98425"/>
                </a:lnTo>
                <a:lnTo>
                  <a:pt x="1480629" y="70370"/>
                </a:lnTo>
                <a:lnTo>
                  <a:pt x="1519504" y="53416"/>
                </a:lnTo>
                <a:lnTo>
                  <a:pt x="1519504" y="37503"/>
                </a:lnTo>
                <a:lnTo>
                  <a:pt x="1455508" y="62153"/>
                </a:lnTo>
                <a:lnTo>
                  <a:pt x="1425105" y="93370"/>
                </a:lnTo>
                <a:lnTo>
                  <a:pt x="1406309" y="131229"/>
                </a:lnTo>
                <a:lnTo>
                  <a:pt x="1399870" y="172402"/>
                </a:lnTo>
                <a:lnTo>
                  <a:pt x="1405293" y="207822"/>
                </a:lnTo>
                <a:lnTo>
                  <a:pt x="1420329" y="237794"/>
                </a:lnTo>
                <a:lnTo>
                  <a:pt x="1443151" y="258533"/>
                </a:lnTo>
                <a:lnTo>
                  <a:pt x="1471904" y="266293"/>
                </a:lnTo>
                <a:lnTo>
                  <a:pt x="1491183" y="262407"/>
                </a:lnTo>
                <a:lnTo>
                  <a:pt x="1518170" y="235089"/>
                </a:lnTo>
                <a:lnTo>
                  <a:pt x="1540395" y="171589"/>
                </a:lnTo>
                <a:lnTo>
                  <a:pt x="1548053" y="126923"/>
                </a:lnTo>
                <a:lnTo>
                  <a:pt x="1552194" y="85445"/>
                </a:lnTo>
                <a:lnTo>
                  <a:pt x="1554175" y="53416"/>
                </a:lnTo>
                <a:lnTo>
                  <a:pt x="1554238" y="52451"/>
                </a:lnTo>
                <a:lnTo>
                  <a:pt x="1604327" y="69151"/>
                </a:lnTo>
                <a:lnTo>
                  <a:pt x="1630197" y="98259"/>
                </a:lnTo>
                <a:lnTo>
                  <a:pt x="1641386" y="150520"/>
                </a:lnTo>
                <a:lnTo>
                  <a:pt x="1630527" y="207518"/>
                </a:lnTo>
                <a:lnTo>
                  <a:pt x="1605127" y="240398"/>
                </a:lnTo>
                <a:lnTo>
                  <a:pt x="1575993" y="256159"/>
                </a:lnTo>
                <a:lnTo>
                  <a:pt x="1553921" y="261785"/>
                </a:lnTo>
                <a:lnTo>
                  <a:pt x="1559699" y="279476"/>
                </a:lnTo>
                <a:lnTo>
                  <a:pt x="1589417" y="272478"/>
                </a:lnTo>
                <a:lnTo>
                  <a:pt x="1629079" y="253873"/>
                </a:lnTo>
                <a:lnTo>
                  <a:pt x="1663801" y="216395"/>
                </a:lnTo>
                <a:lnTo>
                  <a:pt x="1678686" y="152781"/>
                </a:lnTo>
                <a:close/>
              </a:path>
              <a:path w="2990215" h="303529">
                <a:moveTo>
                  <a:pt x="2011883" y="103555"/>
                </a:moveTo>
                <a:lnTo>
                  <a:pt x="1994535" y="82321"/>
                </a:lnTo>
                <a:lnTo>
                  <a:pt x="1980831" y="85140"/>
                </a:lnTo>
                <a:lnTo>
                  <a:pt x="1966506" y="86956"/>
                </a:lnTo>
                <a:lnTo>
                  <a:pt x="1954047" y="87998"/>
                </a:lnTo>
                <a:lnTo>
                  <a:pt x="1866201" y="92621"/>
                </a:lnTo>
                <a:lnTo>
                  <a:pt x="1866201" y="34747"/>
                </a:lnTo>
                <a:lnTo>
                  <a:pt x="1867496" y="32816"/>
                </a:lnTo>
                <a:lnTo>
                  <a:pt x="1869427" y="28625"/>
                </a:lnTo>
                <a:lnTo>
                  <a:pt x="1869427" y="25425"/>
                </a:lnTo>
                <a:lnTo>
                  <a:pt x="1863305" y="24460"/>
                </a:lnTo>
                <a:lnTo>
                  <a:pt x="1828571" y="22199"/>
                </a:lnTo>
                <a:lnTo>
                  <a:pt x="1829422" y="31191"/>
                </a:lnTo>
                <a:lnTo>
                  <a:pt x="1830031" y="43472"/>
                </a:lnTo>
                <a:lnTo>
                  <a:pt x="1830501" y="64973"/>
                </a:lnTo>
                <a:lnTo>
                  <a:pt x="1830501" y="94564"/>
                </a:lnTo>
                <a:lnTo>
                  <a:pt x="1797558" y="96088"/>
                </a:lnTo>
                <a:lnTo>
                  <a:pt x="1763661" y="96977"/>
                </a:lnTo>
                <a:lnTo>
                  <a:pt x="1751063" y="96812"/>
                </a:lnTo>
                <a:lnTo>
                  <a:pt x="1751063" y="118351"/>
                </a:lnTo>
                <a:lnTo>
                  <a:pt x="1765439" y="116738"/>
                </a:lnTo>
                <a:lnTo>
                  <a:pt x="1796338" y="114109"/>
                </a:lnTo>
                <a:lnTo>
                  <a:pt x="1830501" y="112229"/>
                </a:lnTo>
                <a:lnTo>
                  <a:pt x="1830501" y="228981"/>
                </a:lnTo>
                <a:lnTo>
                  <a:pt x="1834057" y="250431"/>
                </a:lnTo>
                <a:lnTo>
                  <a:pt x="1845183" y="265925"/>
                </a:lnTo>
                <a:lnTo>
                  <a:pt x="1864563" y="275348"/>
                </a:lnTo>
                <a:lnTo>
                  <a:pt x="1892896" y="278511"/>
                </a:lnTo>
                <a:lnTo>
                  <a:pt x="1998383" y="278511"/>
                </a:lnTo>
                <a:lnTo>
                  <a:pt x="1998383" y="253098"/>
                </a:lnTo>
                <a:lnTo>
                  <a:pt x="1979447" y="256387"/>
                </a:lnTo>
                <a:lnTo>
                  <a:pt x="1960956" y="258584"/>
                </a:lnTo>
                <a:lnTo>
                  <a:pt x="1946148" y="259803"/>
                </a:lnTo>
                <a:lnTo>
                  <a:pt x="1938248" y="260184"/>
                </a:lnTo>
                <a:lnTo>
                  <a:pt x="1908009" y="260184"/>
                </a:lnTo>
                <a:lnTo>
                  <a:pt x="1888185" y="258165"/>
                </a:lnTo>
                <a:lnTo>
                  <a:pt x="1875294" y="251980"/>
                </a:lnTo>
                <a:lnTo>
                  <a:pt x="1868309" y="241452"/>
                </a:lnTo>
                <a:lnTo>
                  <a:pt x="1866201" y="226402"/>
                </a:lnTo>
                <a:lnTo>
                  <a:pt x="1866201" y="110312"/>
                </a:lnTo>
                <a:lnTo>
                  <a:pt x="1966861" y="104863"/>
                </a:lnTo>
                <a:lnTo>
                  <a:pt x="1960168" y="120891"/>
                </a:lnTo>
                <a:lnTo>
                  <a:pt x="1949018" y="140068"/>
                </a:lnTo>
                <a:lnTo>
                  <a:pt x="1930869" y="160210"/>
                </a:lnTo>
                <a:lnTo>
                  <a:pt x="1903196" y="179133"/>
                </a:lnTo>
                <a:lnTo>
                  <a:pt x="1912518" y="194564"/>
                </a:lnTo>
                <a:lnTo>
                  <a:pt x="1955330" y="169849"/>
                </a:lnTo>
                <a:lnTo>
                  <a:pt x="2005139" y="112572"/>
                </a:lnTo>
                <a:lnTo>
                  <a:pt x="2008682" y="106781"/>
                </a:lnTo>
                <a:lnTo>
                  <a:pt x="2011883" y="103555"/>
                </a:lnTo>
                <a:close/>
              </a:path>
              <a:path w="2990215" h="303529">
                <a:moveTo>
                  <a:pt x="2321382" y="126072"/>
                </a:moveTo>
                <a:lnTo>
                  <a:pt x="2305621" y="117081"/>
                </a:lnTo>
                <a:lnTo>
                  <a:pt x="2296553" y="137248"/>
                </a:lnTo>
                <a:lnTo>
                  <a:pt x="2279002" y="164795"/>
                </a:lnTo>
                <a:lnTo>
                  <a:pt x="2249525" y="194779"/>
                </a:lnTo>
                <a:lnTo>
                  <a:pt x="2204669" y="222326"/>
                </a:lnTo>
                <a:lnTo>
                  <a:pt x="2140966" y="242506"/>
                </a:lnTo>
                <a:lnTo>
                  <a:pt x="2140966" y="37642"/>
                </a:lnTo>
                <a:lnTo>
                  <a:pt x="2145157" y="28321"/>
                </a:lnTo>
                <a:lnTo>
                  <a:pt x="2145157" y="25425"/>
                </a:lnTo>
                <a:lnTo>
                  <a:pt x="2141270" y="24777"/>
                </a:lnTo>
                <a:lnTo>
                  <a:pt x="2103335" y="22529"/>
                </a:lnTo>
                <a:lnTo>
                  <a:pt x="2104453" y="31407"/>
                </a:lnTo>
                <a:lnTo>
                  <a:pt x="2105025" y="40043"/>
                </a:lnTo>
                <a:lnTo>
                  <a:pt x="2105266" y="52755"/>
                </a:lnTo>
                <a:lnTo>
                  <a:pt x="2105266" y="236689"/>
                </a:lnTo>
                <a:lnTo>
                  <a:pt x="2105101" y="243687"/>
                </a:lnTo>
                <a:lnTo>
                  <a:pt x="2104047" y="258508"/>
                </a:lnTo>
                <a:lnTo>
                  <a:pt x="2103335" y="264045"/>
                </a:lnTo>
                <a:lnTo>
                  <a:pt x="2125535" y="285254"/>
                </a:lnTo>
                <a:lnTo>
                  <a:pt x="2137435" y="280936"/>
                </a:lnTo>
                <a:lnTo>
                  <a:pt x="2173325" y="269748"/>
                </a:lnTo>
                <a:lnTo>
                  <a:pt x="2184704" y="265976"/>
                </a:lnTo>
                <a:lnTo>
                  <a:pt x="2238260" y="237693"/>
                </a:lnTo>
                <a:lnTo>
                  <a:pt x="2275954" y="204952"/>
                </a:lnTo>
                <a:lnTo>
                  <a:pt x="2302192" y="167741"/>
                </a:lnTo>
                <a:lnTo>
                  <a:pt x="2321382" y="126072"/>
                </a:lnTo>
                <a:close/>
              </a:path>
              <a:path w="2990215" h="303529">
                <a:moveTo>
                  <a:pt x="2650985" y="81356"/>
                </a:moveTo>
                <a:lnTo>
                  <a:pt x="2633637" y="63690"/>
                </a:lnTo>
                <a:lnTo>
                  <a:pt x="2622816" y="64820"/>
                </a:lnTo>
                <a:lnTo>
                  <a:pt x="2607653" y="65735"/>
                </a:lnTo>
                <a:lnTo>
                  <a:pt x="2592387" y="66357"/>
                </a:lnTo>
                <a:lnTo>
                  <a:pt x="2581211" y="66586"/>
                </a:lnTo>
                <a:lnTo>
                  <a:pt x="2511107" y="66586"/>
                </a:lnTo>
                <a:lnTo>
                  <a:pt x="2523972" y="34099"/>
                </a:lnTo>
                <a:lnTo>
                  <a:pt x="2529103" y="28625"/>
                </a:lnTo>
                <a:lnTo>
                  <a:pt x="2529103" y="25730"/>
                </a:lnTo>
                <a:lnTo>
                  <a:pt x="2526220" y="24765"/>
                </a:lnTo>
                <a:lnTo>
                  <a:pt x="2488260" y="14160"/>
                </a:lnTo>
                <a:lnTo>
                  <a:pt x="2486685" y="24790"/>
                </a:lnTo>
                <a:lnTo>
                  <a:pt x="2484361" y="35064"/>
                </a:lnTo>
                <a:lnTo>
                  <a:pt x="2466657" y="83756"/>
                </a:lnTo>
                <a:lnTo>
                  <a:pt x="2426855" y="134874"/>
                </a:lnTo>
                <a:lnTo>
                  <a:pt x="2399182" y="152768"/>
                </a:lnTo>
                <a:lnTo>
                  <a:pt x="2409164" y="167881"/>
                </a:lnTo>
                <a:lnTo>
                  <a:pt x="2438285" y="151599"/>
                </a:lnTo>
                <a:lnTo>
                  <a:pt x="2462212" y="133388"/>
                </a:lnTo>
                <a:lnTo>
                  <a:pt x="2482773" y="111442"/>
                </a:lnTo>
                <a:lnTo>
                  <a:pt x="2501773" y="83934"/>
                </a:lnTo>
                <a:lnTo>
                  <a:pt x="2608859" y="83934"/>
                </a:lnTo>
                <a:lnTo>
                  <a:pt x="2593022" y="148209"/>
                </a:lnTo>
                <a:lnTo>
                  <a:pt x="2568219" y="195783"/>
                </a:lnTo>
                <a:lnTo>
                  <a:pt x="2537510" y="229273"/>
                </a:lnTo>
                <a:lnTo>
                  <a:pt x="2503944" y="251231"/>
                </a:lnTo>
                <a:lnTo>
                  <a:pt x="2440419" y="270865"/>
                </a:lnTo>
                <a:lnTo>
                  <a:pt x="2416556" y="273685"/>
                </a:lnTo>
                <a:lnTo>
                  <a:pt x="2420074" y="291376"/>
                </a:lnTo>
                <a:lnTo>
                  <a:pt x="2495651" y="278498"/>
                </a:lnTo>
                <a:lnTo>
                  <a:pt x="2535491" y="262394"/>
                </a:lnTo>
                <a:lnTo>
                  <a:pt x="2573375" y="235966"/>
                </a:lnTo>
                <a:lnTo>
                  <a:pt x="2606802" y="196329"/>
                </a:lnTo>
                <a:lnTo>
                  <a:pt x="2633294" y="140550"/>
                </a:lnTo>
                <a:lnTo>
                  <a:pt x="2647315" y="92697"/>
                </a:lnTo>
                <a:lnTo>
                  <a:pt x="2650985" y="81356"/>
                </a:lnTo>
                <a:close/>
              </a:path>
              <a:path w="2990215" h="303529">
                <a:moveTo>
                  <a:pt x="2832709" y="131229"/>
                </a:moveTo>
                <a:lnTo>
                  <a:pt x="2803309" y="118897"/>
                </a:lnTo>
                <a:lnTo>
                  <a:pt x="2776270" y="110045"/>
                </a:lnTo>
                <a:lnTo>
                  <a:pt x="2753563" y="104140"/>
                </a:lnTo>
                <a:lnTo>
                  <a:pt x="2737193" y="100660"/>
                </a:lnTo>
                <a:lnTo>
                  <a:pt x="2725623" y="117386"/>
                </a:lnTo>
                <a:lnTo>
                  <a:pt x="2756204" y="128701"/>
                </a:lnTo>
                <a:lnTo>
                  <a:pt x="2780487" y="141033"/>
                </a:lnTo>
                <a:lnTo>
                  <a:pt x="2799283" y="153123"/>
                </a:lnTo>
                <a:lnTo>
                  <a:pt x="2813418" y="163690"/>
                </a:lnTo>
                <a:lnTo>
                  <a:pt x="2832709" y="131229"/>
                </a:lnTo>
                <a:close/>
              </a:path>
              <a:path w="2990215" h="303529">
                <a:moveTo>
                  <a:pt x="2866161" y="59182"/>
                </a:moveTo>
                <a:lnTo>
                  <a:pt x="2839402" y="42811"/>
                </a:lnTo>
                <a:lnTo>
                  <a:pt x="2814929" y="30886"/>
                </a:lnTo>
                <a:lnTo>
                  <a:pt x="2794685" y="22834"/>
                </a:lnTo>
                <a:lnTo>
                  <a:pt x="2780601" y="18021"/>
                </a:lnTo>
                <a:lnTo>
                  <a:pt x="2767749" y="32169"/>
                </a:lnTo>
                <a:lnTo>
                  <a:pt x="2784360" y="41160"/>
                </a:lnTo>
                <a:lnTo>
                  <a:pt x="2803969" y="53708"/>
                </a:lnTo>
                <a:lnTo>
                  <a:pt x="2824594" y="69888"/>
                </a:lnTo>
                <a:lnTo>
                  <a:pt x="2844304" y="89725"/>
                </a:lnTo>
                <a:lnTo>
                  <a:pt x="2866161" y="59182"/>
                </a:lnTo>
                <a:close/>
              </a:path>
              <a:path w="2990215" h="303529">
                <a:moveTo>
                  <a:pt x="2989961" y="100355"/>
                </a:moveTo>
                <a:lnTo>
                  <a:pt x="2974848" y="91986"/>
                </a:lnTo>
                <a:lnTo>
                  <a:pt x="2954617" y="124015"/>
                </a:lnTo>
                <a:lnTo>
                  <a:pt x="2926816" y="159562"/>
                </a:lnTo>
                <a:lnTo>
                  <a:pt x="2889427" y="193967"/>
                </a:lnTo>
                <a:lnTo>
                  <a:pt x="2840418" y="222542"/>
                </a:lnTo>
                <a:lnTo>
                  <a:pt x="2793504" y="237782"/>
                </a:lnTo>
                <a:lnTo>
                  <a:pt x="2745867" y="244094"/>
                </a:lnTo>
                <a:lnTo>
                  <a:pt x="2757144" y="279857"/>
                </a:lnTo>
                <a:lnTo>
                  <a:pt x="2757462" y="281089"/>
                </a:lnTo>
                <a:lnTo>
                  <a:pt x="2758744" y="284937"/>
                </a:lnTo>
                <a:lnTo>
                  <a:pt x="2761005" y="284937"/>
                </a:lnTo>
                <a:lnTo>
                  <a:pt x="2763253" y="283324"/>
                </a:lnTo>
                <a:lnTo>
                  <a:pt x="2764523" y="282702"/>
                </a:lnTo>
                <a:lnTo>
                  <a:pt x="2773134" y="279857"/>
                </a:lnTo>
                <a:lnTo>
                  <a:pt x="2808440" y="269722"/>
                </a:lnTo>
                <a:lnTo>
                  <a:pt x="2820492" y="265976"/>
                </a:lnTo>
                <a:lnTo>
                  <a:pt x="2869488" y="242798"/>
                </a:lnTo>
                <a:lnTo>
                  <a:pt x="2908490" y="215036"/>
                </a:lnTo>
                <a:lnTo>
                  <a:pt x="2939935" y="182308"/>
                </a:lnTo>
                <a:lnTo>
                  <a:pt x="2966288" y="144221"/>
                </a:lnTo>
                <a:lnTo>
                  <a:pt x="2989961" y="100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49" name="bg object 49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79" y="4216037"/>
            <a:ext cx="105315" cy="109792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9317271" y="4169221"/>
            <a:ext cx="287385" cy="164811"/>
          </a:xfrm>
          <a:custGeom>
            <a:avLst/>
            <a:gdLst/>
            <a:ahLst/>
            <a:cxnLst/>
            <a:rect l="l" t="t" r="r" b="b"/>
            <a:pathLst>
              <a:path w="491490" h="281940">
                <a:moveTo>
                  <a:pt x="128308" y="55956"/>
                </a:moveTo>
                <a:lnTo>
                  <a:pt x="113626" y="45199"/>
                </a:lnTo>
                <a:lnTo>
                  <a:pt x="91401" y="31330"/>
                </a:lnTo>
                <a:lnTo>
                  <a:pt x="61087" y="16675"/>
                </a:lnTo>
                <a:lnTo>
                  <a:pt x="22161" y="3543"/>
                </a:lnTo>
                <a:lnTo>
                  <a:pt x="12522" y="18986"/>
                </a:lnTo>
                <a:lnTo>
                  <a:pt x="40576" y="32397"/>
                </a:lnTo>
                <a:lnTo>
                  <a:pt x="63258" y="47891"/>
                </a:lnTo>
                <a:lnTo>
                  <a:pt x="82448" y="65976"/>
                </a:lnTo>
                <a:lnTo>
                  <a:pt x="100012" y="87147"/>
                </a:lnTo>
                <a:lnTo>
                  <a:pt x="128308" y="55956"/>
                </a:lnTo>
                <a:close/>
              </a:path>
              <a:path w="491490" h="281940">
                <a:moveTo>
                  <a:pt x="256616" y="93268"/>
                </a:moveTo>
                <a:lnTo>
                  <a:pt x="242468" y="82321"/>
                </a:lnTo>
                <a:lnTo>
                  <a:pt x="228803" y="105473"/>
                </a:lnTo>
                <a:lnTo>
                  <a:pt x="207048" y="135001"/>
                </a:lnTo>
                <a:lnTo>
                  <a:pt x="175260" y="166992"/>
                </a:lnTo>
                <a:lnTo>
                  <a:pt x="131470" y="197535"/>
                </a:lnTo>
                <a:lnTo>
                  <a:pt x="73698" y="222719"/>
                </a:lnTo>
                <a:lnTo>
                  <a:pt x="0" y="238620"/>
                </a:lnTo>
                <a:lnTo>
                  <a:pt x="17348" y="276898"/>
                </a:lnTo>
                <a:lnTo>
                  <a:pt x="28486" y="273050"/>
                </a:lnTo>
                <a:lnTo>
                  <a:pt x="62344" y="262699"/>
                </a:lnTo>
                <a:lnTo>
                  <a:pt x="73304" y="259207"/>
                </a:lnTo>
                <a:lnTo>
                  <a:pt x="138620" y="228346"/>
                </a:lnTo>
                <a:lnTo>
                  <a:pt x="186728" y="191909"/>
                </a:lnTo>
                <a:lnTo>
                  <a:pt x="220522" y="154317"/>
                </a:lnTo>
                <a:lnTo>
                  <a:pt x="242862" y="119976"/>
                </a:lnTo>
                <a:lnTo>
                  <a:pt x="256616" y="93268"/>
                </a:lnTo>
                <a:close/>
              </a:path>
              <a:path w="491490" h="281940">
                <a:moveTo>
                  <a:pt x="491210" y="127685"/>
                </a:moveTo>
                <a:lnTo>
                  <a:pt x="477659" y="88214"/>
                </a:lnTo>
                <a:lnTo>
                  <a:pt x="448437" y="59817"/>
                </a:lnTo>
                <a:lnTo>
                  <a:pt x="425792" y="41160"/>
                </a:lnTo>
                <a:lnTo>
                  <a:pt x="412026" y="28460"/>
                </a:lnTo>
                <a:lnTo>
                  <a:pt x="402221" y="16497"/>
                </a:lnTo>
                <a:lnTo>
                  <a:pt x="391528" y="0"/>
                </a:lnTo>
                <a:lnTo>
                  <a:pt x="388950" y="0"/>
                </a:lnTo>
                <a:lnTo>
                  <a:pt x="388950" y="220306"/>
                </a:lnTo>
                <a:lnTo>
                  <a:pt x="361073" y="226517"/>
                </a:lnTo>
                <a:lnTo>
                  <a:pt x="342112" y="237909"/>
                </a:lnTo>
                <a:lnTo>
                  <a:pt x="331279" y="251599"/>
                </a:lnTo>
                <a:lnTo>
                  <a:pt x="327850" y="264680"/>
                </a:lnTo>
                <a:lnTo>
                  <a:pt x="327850" y="275932"/>
                </a:lnTo>
                <a:lnTo>
                  <a:pt x="337489" y="281406"/>
                </a:lnTo>
                <a:lnTo>
                  <a:pt x="346481" y="281406"/>
                </a:lnTo>
                <a:lnTo>
                  <a:pt x="364324" y="275539"/>
                </a:lnTo>
                <a:lnTo>
                  <a:pt x="381635" y="261226"/>
                </a:lnTo>
                <a:lnTo>
                  <a:pt x="394703" y="243420"/>
                </a:lnTo>
                <a:lnTo>
                  <a:pt x="399884" y="227050"/>
                </a:lnTo>
                <a:lnTo>
                  <a:pt x="399884" y="72034"/>
                </a:lnTo>
                <a:lnTo>
                  <a:pt x="440220" y="94208"/>
                </a:lnTo>
                <a:lnTo>
                  <a:pt x="472846" y="123532"/>
                </a:lnTo>
                <a:lnTo>
                  <a:pt x="475132" y="136359"/>
                </a:lnTo>
                <a:lnTo>
                  <a:pt x="474243" y="144830"/>
                </a:lnTo>
                <a:lnTo>
                  <a:pt x="455828" y="182994"/>
                </a:lnTo>
                <a:lnTo>
                  <a:pt x="424954" y="215150"/>
                </a:lnTo>
                <a:lnTo>
                  <a:pt x="425602" y="216115"/>
                </a:lnTo>
                <a:lnTo>
                  <a:pt x="456615" y="196329"/>
                </a:lnTo>
                <a:lnTo>
                  <a:pt x="476859" y="172377"/>
                </a:lnTo>
                <a:lnTo>
                  <a:pt x="487870" y="148196"/>
                </a:lnTo>
                <a:lnTo>
                  <a:pt x="491210" y="1276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51" name="bg object 51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91" y="4560116"/>
            <a:ext cx="40991" cy="40980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6771626" y="4491494"/>
            <a:ext cx="1884340" cy="176689"/>
          </a:xfrm>
          <a:custGeom>
            <a:avLst/>
            <a:gdLst/>
            <a:ahLst/>
            <a:cxnLst/>
            <a:rect l="l" t="t" r="r" b="b"/>
            <a:pathLst>
              <a:path w="3222625" h="302259">
                <a:moveTo>
                  <a:pt x="146659" y="101942"/>
                </a:moveTo>
                <a:lnTo>
                  <a:pt x="146113" y="99060"/>
                </a:lnTo>
                <a:lnTo>
                  <a:pt x="144081" y="88138"/>
                </a:lnTo>
                <a:lnTo>
                  <a:pt x="66573" y="99060"/>
                </a:lnTo>
                <a:lnTo>
                  <a:pt x="66573" y="16408"/>
                </a:lnTo>
                <a:lnTo>
                  <a:pt x="67868" y="14795"/>
                </a:lnTo>
                <a:lnTo>
                  <a:pt x="69799" y="10934"/>
                </a:lnTo>
                <a:lnTo>
                  <a:pt x="69799" y="6121"/>
                </a:lnTo>
                <a:lnTo>
                  <a:pt x="66255" y="5803"/>
                </a:lnTo>
                <a:lnTo>
                  <a:pt x="63677" y="5803"/>
                </a:lnTo>
                <a:lnTo>
                  <a:pt x="32804" y="4508"/>
                </a:lnTo>
                <a:lnTo>
                  <a:pt x="33769" y="11899"/>
                </a:lnTo>
                <a:lnTo>
                  <a:pt x="34417" y="18338"/>
                </a:lnTo>
                <a:lnTo>
                  <a:pt x="34417" y="103555"/>
                </a:lnTo>
                <a:lnTo>
                  <a:pt x="0" y="108381"/>
                </a:lnTo>
                <a:lnTo>
                  <a:pt x="2895" y="123494"/>
                </a:lnTo>
                <a:lnTo>
                  <a:pt x="34417" y="118668"/>
                </a:lnTo>
                <a:lnTo>
                  <a:pt x="34417" y="212902"/>
                </a:lnTo>
                <a:lnTo>
                  <a:pt x="35255" y="225501"/>
                </a:lnTo>
                <a:lnTo>
                  <a:pt x="39039" y="234099"/>
                </a:lnTo>
                <a:lnTo>
                  <a:pt x="47574" y="239014"/>
                </a:lnTo>
                <a:lnTo>
                  <a:pt x="62712" y="240576"/>
                </a:lnTo>
                <a:lnTo>
                  <a:pt x="95834" y="240576"/>
                </a:lnTo>
                <a:lnTo>
                  <a:pt x="107784" y="239776"/>
                </a:lnTo>
                <a:lnTo>
                  <a:pt x="118389" y="234137"/>
                </a:lnTo>
                <a:lnTo>
                  <a:pt x="123113" y="226085"/>
                </a:lnTo>
                <a:lnTo>
                  <a:pt x="127355" y="218871"/>
                </a:lnTo>
                <a:lnTo>
                  <a:pt x="134442" y="189115"/>
                </a:lnTo>
                <a:lnTo>
                  <a:pt x="127304" y="186740"/>
                </a:lnTo>
                <a:lnTo>
                  <a:pt x="121043" y="184162"/>
                </a:lnTo>
                <a:lnTo>
                  <a:pt x="114490" y="180924"/>
                </a:lnTo>
                <a:lnTo>
                  <a:pt x="106451" y="176568"/>
                </a:lnTo>
                <a:lnTo>
                  <a:pt x="106133" y="184391"/>
                </a:lnTo>
                <a:lnTo>
                  <a:pt x="98742" y="225437"/>
                </a:lnTo>
                <a:lnTo>
                  <a:pt x="96164" y="226085"/>
                </a:lnTo>
                <a:lnTo>
                  <a:pt x="70421" y="226085"/>
                </a:lnTo>
                <a:lnTo>
                  <a:pt x="66573" y="225120"/>
                </a:lnTo>
                <a:lnTo>
                  <a:pt x="66573" y="118668"/>
                </a:lnTo>
                <a:lnTo>
                  <a:pt x="66573" y="113855"/>
                </a:lnTo>
                <a:lnTo>
                  <a:pt x="146659" y="101942"/>
                </a:lnTo>
                <a:close/>
              </a:path>
              <a:path w="3222625" h="302259">
                <a:moveTo>
                  <a:pt x="287502" y="21882"/>
                </a:moveTo>
                <a:lnTo>
                  <a:pt x="111277" y="21882"/>
                </a:lnTo>
                <a:lnTo>
                  <a:pt x="111277" y="36347"/>
                </a:lnTo>
                <a:lnTo>
                  <a:pt x="164007" y="36347"/>
                </a:lnTo>
                <a:lnTo>
                  <a:pt x="163982" y="92227"/>
                </a:lnTo>
                <a:lnTo>
                  <a:pt x="161937" y="149555"/>
                </a:lnTo>
                <a:lnTo>
                  <a:pt x="153987" y="196824"/>
                </a:lnTo>
                <a:lnTo>
                  <a:pt x="137477" y="234899"/>
                </a:lnTo>
                <a:lnTo>
                  <a:pt x="109753" y="265188"/>
                </a:lnTo>
                <a:lnTo>
                  <a:pt x="68186" y="289115"/>
                </a:lnTo>
                <a:lnTo>
                  <a:pt x="79756" y="301980"/>
                </a:lnTo>
                <a:lnTo>
                  <a:pt x="127622" y="276364"/>
                </a:lnTo>
                <a:lnTo>
                  <a:pt x="161112" y="242836"/>
                </a:lnTo>
                <a:lnTo>
                  <a:pt x="182372" y="201002"/>
                </a:lnTo>
                <a:lnTo>
                  <a:pt x="193560" y="150418"/>
                </a:lnTo>
                <a:lnTo>
                  <a:pt x="196723" y="92227"/>
                </a:lnTo>
                <a:lnTo>
                  <a:pt x="196811" y="36347"/>
                </a:lnTo>
                <a:lnTo>
                  <a:pt x="254698" y="36347"/>
                </a:lnTo>
                <a:lnTo>
                  <a:pt x="254279" y="92227"/>
                </a:lnTo>
                <a:lnTo>
                  <a:pt x="252285" y="153682"/>
                </a:lnTo>
                <a:lnTo>
                  <a:pt x="249097" y="209054"/>
                </a:lnTo>
                <a:lnTo>
                  <a:pt x="240906" y="264287"/>
                </a:lnTo>
                <a:lnTo>
                  <a:pt x="217081" y="283019"/>
                </a:lnTo>
                <a:lnTo>
                  <a:pt x="207302" y="282790"/>
                </a:lnTo>
                <a:lnTo>
                  <a:pt x="196773" y="282181"/>
                </a:lnTo>
                <a:lnTo>
                  <a:pt x="186182" y="281254"/>
                </a:lnTo>
                <a:lnTo>
                  <a:pt x="176225" y="280123"/>
                </a:lnTo>
                <a:lnTo>
                  <a:pt x="184277" y="297167"/>
                </a:lnTo>
                <a:lnTo>
                  <a:pt x="222237" y="297167"/>
                </a:lnTo>
                <a:lnTo>
                  <a:pt x="241033" y="296113"/>
                </a:lnTo>
                <a:lnTo>
                  <a:pt x="276898" y="258572"/>
                </a:lnTo>
                <a:lnTo>
                  <a:pt x="285064" y="172339"/>
                </a:lnTo>
                <a:lnTo>
                  <a:pt x="286639" y="118668"/>
                </a:lnTo>
                <a:lnTo>
                  <a:pt x="287388" y="62522"/>
                </a:lnTo>
                <a:lnTo>
                  <a:pt x="287502" y="21882"/>
                </a:lnTo>
                <a:close/>
              </a:path>
              <a:path w="3222625" h="302259">
                <a:moveTo>
                  <a:pt x="460565" y="185572"/>
                </a:moveTo>
                <a:lnTo>
                  <a:pt x="448678" y="172707"/>
                </a:lnTo>
                <a:lnTo>
                  <a:pt x="443458" y="179933"/>
                </a:lnTo>
                <a:lnTo>
                  <a:pt x="437337" y="187375"/>
                </a:lnTo>
                <a:lnTo>
                  <a:pt x="430847" y="193179"/>
                </a:lnTo>
                <a:lnTo>
                  <a:pt x="424561" y="195529"/>
                </a:lnTo>
                <a:lnTo>
                  <a:pt x="416090" y="187236"/>
                </a:lnTo>
                <a:lnTo>
                  <a:pt x="411568" y="167957"/>
                </a:lnTo>
                <a:lnTo>
                  <a:pt x="409765" y="146164"/>
                </a:lnTo>
                <a:lnTo>
                  <a:pt x="409448" y="130263"/>
                </a:lnTo>
                <a:lnTo>
                  <a:pt x="410781" y="102463"/>
                </a:lnTo>
                <a:lnTo>
                  <a:pt x="417309" y="47815"/>
                </a:lnTo>
                <a:lnTo>
                  <a:pt x="423595" y="30238"/>
                </a:lnTo>
                <a:lnTo>
                  <a:pt x="423595" y="27355"/>
                </a:lnTo>
                <a:lnTo>
                  <a:pt x="422287" y="26047"/>
                </a:lnTo>
                <a:lnTo>
                  <a:pt x="415226" y="24460"/>
                </a:lnTo>
                <a:lnTo>
                  <a:pt x="385000" y="18021"/>
                </a:lnTo>
                <a:lnTo>
                  <a:pt x="383908" y="27355"/>
                </a:lnTo>
                <a:lnTo>
                  <a:pt x="380834" y="51536"/>
                </a:lnTo>
                <a:lnTo>
                  <a:pt x="376351" y="98577"/>
                </a:lnTo>
                <a:lnTo>
                  <a:pt x="375031" y="136690"/>
                </a:lnTo>
                <a:lnTo>
                  <a:pt x="375602" y="157238"/>
                </a:lnTo>
                <a:lnTo>
                  <a:pt x="379615" y="187693"/>
                </a:lnTo>
                <a:lnTo>
                  <a:pt x="390486" y="215328"/>
                </a:lnTo>
                <a:lnTo>
                  <a:pt x="411683" y="227368"/>
                </a:lnTo>
                <a:lnTo>
                  <a:pt x="424789" y="224142"/>
                </a:lnTo>
                <a:lnTo>
                  <a:pt x="436727" y="215277"/>
                </a:lnTo>
                <a:lnTo>
                  <a:pt x="448360" y="202006"/>
                </a:lnTo>
                <a:lnTo>
                  <a:pt x="453174" y="195529"/>
                </a:lnTo>
                <a:lnTo>
                  <a:pt x="460565" y="185572"/>
                </a:lnTo>
                <a:close/>
              </a:path>
              <a:path w="3222625" h="302259">
                <a:moveTo>
                  <a:pt x="580148" y="135394"/>
                </a:moveTo>
                <a:lnTo>
                  <a:pt x="580047" y="121031"/>
                </a:lnTo>
                <a:lnTo>
                  <a:pt x="579526" y="98577"/>
                </a:lnTo>
                <a:lnTo>
                  <a:pt x="578904" y="72580"/>
                </a:lnTo>
                <a:lnTo>
                  <a:pt x="577062" y="27355"/>
                </a:lnTo>
                <a:lnTo>
                  <a:pt x="576999" y="24460"/>
                </a:lnTo>
                <a:lnTo>
                  <a:pt x="578916" y="18021"/>
                </a:lnTo>
                <a:lnTo>
                  <a:pt x="578916" y="14478"/>
                </a:lnTo>
                <a:lnTo>
                  <a:pt x="578916" y="14160"/>
                </a:lnTo>
                <a:lnTo>
                  <a:pt x="577964" y="14478"/>
                </a:lnTo>
                <a:lnTo>
                  <a:pt x="569595" y="13830"/>
                </a:lnTo>
                <a:lnTo>
                  <a:pt x="539038" y="11899"/>
                </a:lnTo>
                <a:lnTo>
                  <a:pt x="542747" y="53530"/>
                </a:lnTo>
                <a:lnTo>
                  <a:pt x="544664" y="91008"/>
                </a:lnTo>
                <a:lnTo>
                  <a:pt x="545325" y="118389"/>
                </a:lnTo>
                <a:lnTo>
                  <a:pt x="545401" y="136690"/>
                </a:lnTo>
                <a:lnTo>
                  <a:pt x="543648" y="175818"/>
                </a:lnTo>
                <a:lnTo>
                  <a:pt x="527824" y="229654"/>
                </a:lnTo>
                <a:lnTo>
                  <a:pt x="490956" y="263144"/>
                </a:lnTo>
                <a:lnTo>
                  <a:pt x="450621" y="275221"/>
                </a:lnTo>
                <a:lnTo>
                  <a:pt x="437083" y="276263"/>
                </a:lnTo>
                <a:lnTo>
                  <a:pt x="444169" y="294576"/>
                </a:lnTo>
                <a:lnTo>
                  <a:pt x="499198" y="282168"/>
                </a:lnTo>
                <a:lnTo>
                  <a:pt x="538035" y="262039"/>
                </a:lnTo>
                <a:lnTo>
                  <a:pt x="562978" y="232143"/>
                </a:lnTo>
                <a:lnTo>
                  <a:pt x="576275" y="190398"/>
                </a:lnTo>
                <a:lnTo>
                  <a:pt x="580148" y="135394"/>
                </a:lnTo>
                <a:close/>
              </a:path>
              <a:path w="3222625" h="302259">
                <a:moveTo>
                  <a:pt x="956284" y="203885"/>
                </a:moveTo>
                <a:lnTo>
                  <a:pt x="826020" y="203885"/>
                </a:lnTo>
                <a:lnTo>
                  <a:pt x="826020" y="179781"/>
                </a:lnTo>
                <a:lnTo>
                  <a:pt x="923493" y="179781"/>
                </a:lnTo>
                <a:lnTo>
                  <a:pt x="923493" y="165303"/>
                </a:lnTo>
                <a:lnTo>
                  <a:pt x="744347" y="165303"/>
                </a:lnTo>
                <a:lnTo>
                  <a:pt x="744347" y="109677"/>
                </a:lnTo>
                <a:lnTo>
                  <a:pt x="785202" y="109677"/>
                </a:lnTo>
                <a:lnTo>
                  <a:pt x="785202" y="149542"/>
                </a:lnTo>
                <a:lnTo>
                  <a:pt x="894854" y="149542"/>
                </a:lnTo>
                <a:lnTo>
                  <a:pt x="894854" y="135077"/>
                </a:lnTo>
                <a:lnTo>
                  <a:pt x="894854" y="109677"/>
                </a:lnTo>
                <a:lnTo>
                  <a:pt x="950163" y="109677"/>
                </a:lnTo>
                <a:lnTo>
                  <a:pt x="950163" y="95186"/>
                </a:lnTo>
                <a:lnTo>
                  <a:pt x="894854" y="95186"/>
                </a:lnTo>
                <a:lnTo>
                  <a:pt x="894854" y="86194"/>
                </a:lnTo>
                <a:lnTo>
                  <a:pt x="896467" y="81356"/>
                </a:lnTo>
                <a:lnTo>
                  <a:pt x="896467" y="77190"/>
                </a:lnTo>
                <a:lnTo>
                  <a:pt x="894537" y="76530"/>
                </a:lnTo>
                <a:lnTo>
                  <a:pt x="893241" y="76530"/>
                </a:lnTo>
                <a:lnTo>
                  <a:pt x="860437" y="75260"/>
                </a:lnTo>
                <a:lnTo>
                  <a:pt x="863333" y="84251"/>
                </a:lnTo>
                <a:lnTo>
                  <a:pt x="863333" y="95186"/>
                </a:lnTo>
                <a:lnTo>
                  <a:pt x="863333" y="109677"/>
                </a:lnTo>
                <a:lnTo>
                  <a:pt x="863333" y="135077"/>
                </a:lnTo>
                <a:lnTo>
                  <a:pt x="817346" y="135077"/>
                </a:lnTo>
                <a:lnTo>
                  <a:pt x="817346" y="109677"/>
                </a:lnTo>
                <a:lnTo>
                  <a:pt x="863333" y="109677"/>
                </a:lnTo>
                <a:lnTo>
                  <a:pt x="863333" y="95186"/>
                </a:lnTo>
                <a:lnTo>
                  <a:pt x="817346" y="95186"/>
                </a:lnTo>
                <a:lnTo>
                  <a:pt x="817346" y="87477"/>
                </a:lnTo>
                <a:lnTo>
                  <a:pt x="818654" y="84251"/>
                </a:lnTo>
                <a:lnTo>
                  <a:pt x="820242" y="80733"/>
                </a:lnTo>
                <a:lnTo>
                  <a:pt x="820242" y="76873"/>
                </a:lnTo>
                <a:lnTo>
                  <a:pt x="818311" y="76530"/>
                </a:lnTo>
                <a:lnTo>
                  <a:pt x="817346" y="76530"/>
                </a:lnTo>
                <a:lnTo>
                  <a:pt x="782624" y="75260"/>
                </a:lnTo>
                <a:lnTo>
                  <a:pt x="784542" y="83286"/>
                </a:lnTo>
                <a:lnTo>
                  <a:pt x="785202" y="87477"/>
                </a:lnTo>
                <a:lnTo>
                  <a:pt x="785202" y="95186"/>
                </a:lnTo>
                <a:lnTo>
                  <a:pt x="744347" y="95186"/>
                </a:lnTo>
                <a:lnTo>
                  <a:pt x="744347" y="86194"/>
                </a:lnTo>
                <a:lnTo>
                  <a:pt x="745629" y="84582"/>
                </a:lnTo>
                <a:lnTo>
                  <a:pt x="747242" y="82003"/>
                </a:lnTo>
                <a:lnTo>
                  <a:pt x="747242" y="77495"/>
                </a:lnTo>
                <a:lnTo>
                  <a:pt x="745629" y="76225"/>
                </a:lnTo>
                <a:lnTo>
                  <a:pt x="744347" y="76225"/>
                </a:lnTo>
                <a:lnTo>
                  <a:pt x="709930" y="75260"/>
                </a:lnTo>
                <a:lnTo>
                  <a:pt x="711542" y="84251"/>
                </a:lnTo>
                <a:lnTo>
                  <a:pt x="711542" y="95186"/>
                </a:lnTo>
                <a:lnTo>
                  <a:pt x="668451" y="95186"/>
                </a:lnTo>
                <a:lnTo>
                  <a:pt x="668451" y="109677"/>
                </a:lnTo>
                <a:lnTo>
                  <a:pt x="711542" y="109677"/>
                </a:lnTo>
                <a:lnTo>
                  <a:pt x="711542" y="179781"/>
                </a:lnTo>
                <a:lnTo>
                  <a:pt x="794194" y="179781"/>
                </a:lnTo>
                <a:lnTo>
                  <a:pt x="794194" y="203885"/>
                </a:lnTo>
                <a:lnTo>
                  <a:pt x="660742" y="203885"/>
                </a:lnTo>
                <a:lnTo>
                  <a:pt x="660742" y="218363"/>
                </a:lnTo>
                <a:lnTo>
                  <a:pt x="763003" y="218363"/>
                </a:lnTo>
                <a:lnTo>
                  <a:pt x="751433" y="230847"/>
                </a:lnTo>
                <a:lnTo>
                  <a:pt x="730631" y="248005"/>
                </a:lnTo>
                <a:lnTo>
                  <a:pt x="700354" y="266179"/>
                </a:lnTo>
                <a:lnTo>
                  <a:pt x="660400" y="281724"/>
                </a:lnTo>
                <a:lnTo>
                  <a:pt x="670064" y="294259"/>
                </a:lnTo>
                <a:lnTo>
                  <a:pt x="723646" y="274701"/>
                </a:lnTo>
                <a:lnTo>
                  <a:pt x="761314" y="254431"/>
                </a:lnTo>
                <a:lnTo>
                  <a:pt x="784377" y="237591"/>
                </a:lnTo>
                <a:lnTo>
                  <a:pt x="794194" y="228320"/>
                </a:lnTo>
                <a:lnTo>
                  <a:pt x="794194" y="301663"/>
                </a:lnTo>
                <a:lnTo>
                  <a:pt x="826020" y="301663"/>
                </a:lnTo>
                <a:lnTo>
                  <a:pt x="826020" y="231559"/>
                </a:lnTo>
                <a:lnTo>
                  <a:pt x="842632" y="245427"/>
                </a:lnTo>
                <a:lnTo>
                  <a:pt x="868438" y="262178"/>
                </a:lnTo>
                <a:lnTo>
                  <a:pt x="903592" y="279311"/>
                </a:lnTo>
                <a:lnTo>
                  <a:pt x="948245" y="294259"/>
                </a:lnTo>
                <a:lnTo>
                  <a:pt x="956284" y="281724"/>
                </a:lnTo>
                <a:lnTo>
                  <a:pt x="921334" y="267220"/>
                </a:lnTo>
                <a:lnTo>
                  <a:pt x="892162" y="251498"/>
                </a:lnTo>
                <a:lnTo>
                  <a:pt x="869315" y="235051"/>
                </a:lnTo>
                <a:lnTo>
                  <a:pt x="865974" y="231559"/>
                </a:lnTo>
                <a:lnTo>
                  <a:pt x="862876" y="228320"/>
                </a:lnTo>
                <a:lnTo>
                  <a:pt x="853376" y="218363"/>
                </a:lnTo>
                <a:lnTo>
                  <a:pt x="956284" y="218363"/>
                </a:lnTo>
                <a:lnTo>
                  <a:pt x="956284" y="203885"/>
                </a:lnTo>
                <a:close/>
              </a:path>
              <a:path w="3222625" h="302259">
                <a:moveTo>
                  <a:pt x="957884" y="34099"/>
                </a:moveTo>
                <a:lnTo>
                  <a:pt x="877481" y="34099"/>
                </a:lnTo>
                <a:lnTo>
                  <a:pt x="877481" y="11582"/>
                </a:lnTo>
                <a:lnTo>
                  <a:pt x="878128" y="10287"/>
                </a:lnTo>
                <a:lnTo>
                  <a:pt x="879741" y="7721"/>
                </a:lnTo>
                <a:lnTo>
                  <a:pt x="879741" y="3873"/>
                </a:lnTo>
                <a:lnTo>
                  <a:pt x="877811" y="3530"/>
                </a:lnTo>
                <a:lnTo>
                  <a:pt x="876198" y="3530"/>
                </a:lnTo>
                <a:lnTo>
                  <a:pt x="841476" y="2908"/>
                </a:lnTo>
                <a:lnTo>
                  <a:pt x="842746" y="7721"/>
                </a:lnTo>
                <a:lnTo>
                  <a:pt x="844054" y="13195"/>
                </a:lnTo>
                <a:lnTo>
                  <a:pt x="844054" y="34099"/>
                </a:lnTo>
                <a:lnTo>
                  <a:pt x="774903" y="34099"/>
                </a:lnTo>
                <a:lnTo>
                  <a:pt x="774903" y="14478"/>
                </a:lnTo>
                <a:lnTo>
                  <a:pt x="776516" y="12230"/>
                </a:lnTo>
                <a:lnTo>
                  <a:pt x="778116" y="9652"/>
                </a:lnTo>
                <a:lnTo>
                  <a:pt x="778116" y="5461"/>
                </a:lnTo>
                <a:lnTo>
                  <a:pt x="776516" y="4838"/>
                </a:lnTo>
                <a:lnTo>
                  <a:pt x="773938" y="4838"/>
                </a:lnTo>
                <a:lnTo>
                  <a:pt x="738568" y="4191"/>
                </a:lnTo>
                <a:lnTo>
                  <a:pt x="740486" y="10617"/>
                </a:lnTo>
                <a:lnTo>
                  <a:pt x="741768" y="18338"/>
                </a:lnTo>
                <a:lnTo>
                  <a:pt x="741768" y="34099"/>
                </a:lnTo>
                <a:lnTo>
                  <a:pt x="661060" y="34099"/>
                </a:lnTo>
                <a:lnTo>
                  <a:pt x="661060" y="48552"/>
                </a:lnTo>
                <a:lnTo>
                  <a:pt x="741768" y="48552"/>
                </a:lnTo>
                <a:lnTo>
                  <a:pt x="741768" y="70104"/>
                </a:lnTo>
                <a:lnTo>
                  <a:pt x="774903" y="70104"/>
                </a:lnTo>
                <a:lnTo>
                  <a:pt x="774903" y="48552"/>
                </a:lnTo>
                <a:lnTo>
                  <a:pt x="844054" y="48552"/>
                </a:lnTo>
                <a:lnTo>
                  <a:pt x="844054" y="70104"/>
                </a:lnTo>
                <a:lnTo>
                  <a:pt x="877481" y="70104"/>
                </a:lnTo>
                <a:lnTo>
                  <a:pt x="877481" y="48552"/>
                </a:lnTo>
                <a:lnTo>
                  <a:pt x="957884" y="48552"/>
                </a:lnTo>
                <a:lnTo>
                  <a:pt x="957884" y="34099"/>
                </a:lnTo>
                <a:close/>
              </a:path>
              <a:path w="3222625" h="302259">
                <a:moveTo>
                  <a:pt x="1283716" y="130581"/>
                </a:moveTo>
                <a:lnTo>
                  <a:pt x="1276210" y="120116"/>
                </a:lnTo>
                <a:lnTo>
                  <a:pt x="1267828" y="110032"/>
                </a:lnTo>
                <a:lnTo>
                  <a:pt x="1258798" y="100495"/>
                </a:lnTo>
                <a:lnTo>
                  <a:pt x="1249299" y="91655"/>
                </a:lnTo>
                <a:lnTo>
                  <a:pt x="1236116" y="100355"/>
                </a:lnTo>
                <a:lnTo>
                  <a:pt x="1244879" y="111201"/>
                </a:lnTo>
                <a:lnTo>
                  <a:pt x="1252956" y="122948"/>
                </a:lnTo>
                <a:lnTo>
                  <a:pt x="1259763" y="134086"/>
                </a:lnTo>
                <a:lnTo>
                  <a:pt x="1264716" y="143116"/>
                </a:lnTo>
                <a:lnTo>
                  <a:pt x="1283716" y="130581"/>
                </a:lnTo>
                <a:close/>
              </a:path>
              <a:path w="3222625" h="302259">
                <a:moveTo>
                  <a:pt x="1284681" y="30556"/>
                </a:moveTo>
                <a:lnTo>
                  <a:pt x="1187348" y="37198"/>
                </a:lnTo>
                <a:lnTo>
                  <a:pt x="1133436" y="40119"/>
                </a:lnTo>
                <a:lnTo>
                  <a:pt x="1078357" y="42405"/>
                </a:lnTo>
                <a:lnTo>
                  <a:pt x="1023861" y="43738"/>
                </a:lnTo>
                <a:lnTo>
                  <a:pt x="1025131" y="65290"/>
                </a:lnTo>
                <a:lnTo>
                  <a:pt x="1055827" y="62369"/>
                </a:lnTo>
                <a:lnTo>
                  <a:pt x="1093393" y="59347"/>
                </a:lnTo>
                <a:lnTo>
                  <a:pt x="1134948" y="56794"/>
                </a:lnTo>
                <a:lnTo>
                  <a:pt x="1177569" y="55333"/>
                </a:lnTo>
                <a:lnTo>
                  <a:pt x="1150327" y="74142"/>
                </a:lnTo>
                <a:lnTo>
                  <a:pt x="1124559" y="98183"/>
                </a:lnTo>
                <a:lnTo>
                  <a:pt x="1105357" y="129590"/>
                </a:lnTo>
                <a:lnTo>
                  <a:pt x="1097826" y="170459"/>
                </a:lnTo>
                <a:lnTo>
                  <a:pt x="1102207" y="202755"/>
                </a:lnTo>
                <a:lnTo>
                  <a:pt x="1125918" y="242138"/>
                </a:lnTo>
                <a:lnTo>
                  <a:pt x="1166037" y="266674"/>
                </a:lnTo>
                <a:lnTo>
                  <a:pt x="1221727" y="277914"/>
                </a:lnTo>
                <a:lnTo>
                  <a:pt x="1243177" y="278828"/>
                </a:lnTo>
                <a:lnTo>
                  <a:pt x="1245438" y="258572"/>
                </a:lnTo>
                <a:lnTo>
                  <a:pt x="1235417" y="258546"/>
                </a:lnTo>
                <a:lnTo>
                  <a:pt x="1224610" y="258127"/>
                </a:lnTo>
                <a:lnTo>
                  <a:pt x="1174788" y="243141"/>
                </a:lnTo>
                <a:lnTo>
                  <a:pt x="1140434" y="199339"/>
                </a:lnTo>
                <a:lnTo>
                  <a:pt x="1135443" y="165620"/>
                </a:lnTo>
                <a:lnTo>
                  <a:pt x="1146759" y="115747"/>
                </a:lnTo>
                <a:lnTo>
                  <a:pt x="1176528" y="80645"/>
                </a:lnTo>
                <a:lnTo>
                  <a:pt x="1218488" y="59893"/>
                </a:lnTo>
                <a:lnTo>
                  <a:pt x="1250492" y="55333"/>
                </a:lnTo>
                <a:lnTo>
                  <a:pt x="1266342" y="53073"/>
                </a:lnTo>
                <a:lnTo>
                  <a:pt x="1272451" y="53073"/>
                </a:lnTo>
                <a:lnTo>
                  <a:pt x="1284681" y="53721"/>
                </a:lnTo>
                <a:lnTo>
                  <a:pt x="1284681" y="53073"/>
                </a:lnTo>
                <a:lnTo>
                  <a:pt x="1284681" y="30556"/>
                </a:lnTo>
                <a:close/>
              </a:path>
              <a:path w="3222625" h="302259">
                <a:moveTo>
                  <a:pt x="1314246" y="112572"/>
                </a:moveTo>
                <a:lnTo>
                  <a:pt x="1306766" y="103212"/>
                </a:lnTo>
                <a:lnTo>
                  <a:pt x="1298740" y="94437"/>
                </a:lnTo>
                <a:lnTo>
                  <a:pt x="1290116" y="86194"/>
                </a:lnTo>
                <a:lnTo>
                  <a:pt x="1280820" y="78473"/>
                </a:lnTo>
                <a:lnTo>
                  <a:pt x="1267612" y="87172"/>
                </a:lnTo>
                <a:lnTo>
                  <a:pt x="1275270" y="95859"/>
                </a:lnTo>
                <a:lnTo>
                  <a:pt x="1282573" y="105537"/>
                </a:lnTo>
                <a:lnTo>
                  <a:pt x="1289151" y="115519"/>
                </a:lnTo>
                <a:lnTo>
                  <a:pt x="1294638" y="125107"/>
                </a:lnTo>
                <a:lnTo>
                  <a:pt x="1314246" y="112572"/>
                </a:lnTo>
                <a:close/>
              </a:path>
              <a:path w="3222625" h="302259">
                <a:moveTo>
                  <a:pt x="1627009" y="227698"/>
                </a:moveTo>
                <a:lnTo>
                  <a:pt x="1623898" y="206159"/>
                </a:lnTo>
                <a:lnTo>
                  <a:pt x="1616075" y="185204"/>
                </a:lnTo>
                <a:lnTo>
                  <a:pt x="1605851" y="165874"/>
                </a:lnTo>
                <a:lnTo>
                  <a:pt x="1595488" y="149225"/>
                </a:lnTo>
                <a:lnTo>
                  <a:pt x="1580375" y="156629"/>
                </a:lnTo>
                <a:lnTo>
                  <a:pt x="1584896" y="166433"/>
                </a:lnTo>
                <a:lnTo>
                  <a:pt x="1590433" y="180822"/>
                </a:lnTo>
                <a:lnTo>
                  <a:pt x="1595132" y="198221"/>
                </a:lnTo>
                <a:lnTo>
                  <a:pt x="1597101" y="217081"/>
                </a:lnTo>
                <a:lnTo>
                  <a:pt x="1588503" y="247891"/>
                </a:lnTo>
                <a:lnTo>
                  <a:pt x="1568081" y="264553"/>
                </a:lnTo>
                <a:lnTo>
                  <a:pt x="1543926" y="271399"/>
                </a:lnTo>
                <a:lnTo>
                  <a:pt x="1524101" y="272719"/>
                </a:lnTo>
                <a:lnTo>
                  <a:pt x="1495615" y="270040"/>
                </a:lnTo>
                <a:lnTo>
                  <a:pt x="1474622" y="261188"/>
                </a:lnTo>
                <a:lnTo>
                  <a:pt x="1461668" y="244906"/>
                </a:lnTo>
                <a:lnTo>
                  <a:pt x="1457223" y="219989"/>
                </a:lnTo>
                <a:lnTo>
                  <a:pt x="1457566" y="209461"/>
                </a:lnTo>
                <a:lnTo>
                  <a:pt x="1458429" y="197307"/>
                </a:lnTo>
                <a:lnTo>
                  <a:pt x="1461084" y="168846"/>
                </a:lnTo>
                <a:lnTo>
                  <a:pt x="1527695" y="168440"/>
                </a:lnTo>
                <a:lnTo>
                  <a:pt x="1551114" y="168846"/>
                </a:lnTo>
                <a:lnTo>
                  <a:pt x="1551114" y="146989"/>
                </a:lnTo>
                <a:lnTo>
                  <a:pt x="1526235" y="149733"/>
                </a:lnTo>
                <a:lnTo>
                  <a:pt x="1502003" y="151434"/>
                </a:lnTo>
                <a:lnTo>
                  <a:pt x="1480299" y="152361"/>
                </a:lnTo>
                <a:lnTo>
                  <a:pt x="1463001" y="152768"/>
                </a:lnTo>
                <a:lnTo>
                  <a:pt x="1470406" y="93916"/>
                </a:lnTo>
                <a:lnTo>
                  <a:pt x="1539189" y="92735"/>
                </a:lnTo>
                <a:lnTo>
                  <a:pt x="1556905" y="92951"/>
                </a:lnTo>
                <a:lnTo>
                  <a:pt x="1556905" y="71716"/>
                </a:lnTo>
                <a:lnTo>
                  <a:pt x="1531721" y="74472"/>
                </a:lnTo>
                <a:lnTo>
                  <a:pt x="1507553" y="76187"/>
                </a:lnTo>
                <a:lnTo>
                  <a:pt x="1487004" y="77101"/>
                </a:lnTo>
                <a:lnTo>
                  <a:pt x="1472653" y="77508"/>
                </a:lnTo>
                <a:lnTo>
                  <a:pt x="1478394" y="40881"/>
                </a:lnTo>
                <a:lnTo>
                  <a:pt x="1480045" y="33134"/>
                </a:lnTo>
                <a:lnTo>
                  <a:pt x="1480693" y="31838"/>
                </a:lnTo>
                <a:lnTo>
                  <a:pt x="1484210" y="26708"/>
                </a:lnTo>
                <a:lnTo>
                  <a:pt x="1484210" y="23812"/>
                </a:lnTo>
                <a:lnTo>
                  <a:pt x="1482940" y="22199"/>
                </a:lnTo>
                <a:lnTo>
                  <a:pt x="1443697" y="15138"/>
                </a:lnTo>
                <a:lnTo>
                  <a:pt x="1442618" y="27965"/>
                </a:lnTo>
                <a:lnTo>
                  <a:pt x="1437601" y="78473"/>
                </a:lnTo>
                <a:lnTo>
                  <a:pt x="1410703" y="78359"/>
                </a:lnTo>
                <a:lnTo>
                  <a:pt x="1394587" y="77800"/>
                </a:lnTo>
                <a:lnTo>
                  <a:pt x="1378750" y="76542"/>
                </a:lnTo>
                <a:lnTo>
                  <a:pt x="1378750" y="98094"/>
                </a:lnTo>
                <a:lnTo>
                  <a:pt x="1393113" y="97053"/>
                </a:lnTo>
                <a:lnTo>
                  <a:pt x="1435671" y="94881"/>
                </a:lnTo>
                <a:lnTo>
                  <a:pt x="1429245" y="153733"/>
                </a:lnTo>
                <a:lnTo>
                  <a:pt x="1394828" y="153238"/>
                </a:lnTo>
                <a:lnTo>
                  <a:pt x="1382115" y="152730"/>
                </a:lnTo>
                <a:lnTo>
                  <a:pt x="1371015" y="151803"/>
                </a:lnTo>
                <a:lnTo>
                  <a:pt x="1371015" y="173672"/>
                </a:lnTo>
                <a:lnTo>
                  <a:pt x="1384439" y="172389"/>
                </a:lnTo>
                <a:lnTo>
                  <a:pt x="1397965" y="171373"/>
                </a:lnTo>
                <a:lnTo>
                  <a:pt x="1427314" y="169811"/>
                </a:lnTo>
                <a:lnTo>
                  <a:pt x="1423860" y="209981"/>
                </a:lnTo>
                <a:lnTo>
                  <a:pt x="1423428" y="221272"/>
                </a:lnTo>
                <a:lnTo>
                  <a:pt x="1427632" y="248348"/>
                </a:lnTo>
                <a:lnTo>
                  <a:pt x="1443012" y="270306"/>
                </a:lnTo>
                <a:lnTo>
                  <a:pt x="1473771" y="285038"/>
                </a:lnTo>
                <a:lnTo>
                  <a:pt x="1524101" y="290410"/>
                </a:lnTo>
                <a:lnTo>
                  <a:pt x="1548866" y="289382"/>
                </a:lnTo>
                <a:lnTo>
                  <a:pt x="1583283" y="282448"/>
                </a:lnTo>
                <a:lnTo>
                  <a:pt x="1613827" y="263817"/>
                </a:lnTo>
                <a:lnTo>
                  <a:pt x="1627009" y="227698"/>
                </a:lnTo>
                <a:close/>
              </a:path>
              <a:path w="3222625" h="302259">
                <a:moveTo>
                  <a:pt x="1766608" y="55968"/>
                </a:moveTo>
                <a:lnTo>
                  <a:pt x="1753171" y="45402"/>
                </a:lnTo>
                <a:lnTo>
                  <a:pt x="1739569" y="35826"/>
                </a:lnTo>
                <a:lnTo>
                  <a:pt x="1724698" y="26441"/>
                </a:lnTo>
                <a:lnTo>
                  <a:pt x="1707438" y="16421"/>
                </a:lnTo>
                <a:lnTo>
                  <a:pt x="1700047" y="27355"/>
                </a:lnTo>
                <a:lnTo>
                  <a:pt x="1710004" y="37388"/>
                </a:lnTo>
                <a:lnTo>
                  <a:pt x="1721319" y="50292"/>
                </a:lnTo>
                <a:lnTo>
                  <a:pt x="1732927" y="65557"/>
                </a:lnTo>
                <a:lnTo>
                  <a:pt x="1743786" y="82664"/>
                </a:lnTo>
                <a:lnTo>
                  <a:pt x="1766608" y="55968"/>
                </a:lnTo>
                <a:close/>
              </a:path>
              <a:path w="3222625" h="302259">
                <a:moveTo>
                  <a:pt x="1770799" y="116751"/>
                </a:moveTo>
                <a:lnTo>
                  <a:pt x="1767573" y="102285"/>
                </a:lnTo>
                <a:lnTo>
                  <a:pt x="1757133" y="109258"/>
                </a:lnTo>
                <a:lnTo>
                  <a:pt x="1740446" y="119519"/>
                </a:lnTo>
                <a:lnTo>
                  <a:pt x="1719237" y="130810"/>
                </a:lnTo>
                <a:lnTo>
                  <a:pt x="1695221" y="140868"/>
                </a:lnTo>
                <a:lnTo>
                  <a:pt x="1708404" y="166585"/>
                </a:lnTo>
                <a:lnTo>
                  <a:pt x="1708734" y="167576"/>
                </a:lnTo>
                <a:lnTo>
                  <a:pt x="1709699" y="169164"/>
                </a:lnTo>
                <a:lnTo>
                  <a:pt x="1714195" y="169164"/>
                </a:lnTo>
                <a:lnTo>
                  <a:pt x="1715693" y="164655"/>
                </a:lnTo>
                <a:lnTo>
                  <a:pt x="1716773" y="161137"/>
                </a:lnTo>
                <a:lnTo>
                  <a:pt x="1724761" y="155282"/>
                </a:lnTo>
                <a:lnTo>
                  <a:pt x="1738960" y="144487"/>
                </a:lnTo>
                <a:lnTo>
                  <a:pt x="1755686" y="130810"/>
                </a:lnTo>
                <a:lnTo>
                  <a:pt x="1770799" y="116751"/>
                </a:lnTo>
                <a:close/>
              </a:path>
              <a:path w="3222625" h="302259">
                <a:moveTo>
                  <a:pt x="1908124" y="41821"/>
                </a:moveTo>
                <a:lnTo>
                  <a:pt x="1875637" y="41821"/>
                </a:lnTo>
                <a:lnTo>
                  <a:pt x="1875637" y="56299"/>
                </a:lnTo>
                <a:lnTo>
                  <a:pt x="1875637" y="91655"/>
                </a:lnTo>
                <a:lnTo>
                  <a:pt x="1875637" y="105829"/>
                </a:lnTo>
                <a:lnTo>
                  <a:pt x="1875637" y="143446"/>
                </a:lnTo>
                <a:lnTo>
                  <a:pt x="1810346" y="143446"/>
                </a:lnTo>
                <a:lnTo>
                  <a:pt x="1810346" y="105829"/>
                </a:lnTo>
                <a:lnTo>
                  <a:pt x="1875637" y="105829"/>
                </a:lnTo>
                <a:lnTo>
                  <a:pt x="1875637" y="91655"/>
                </a:lnTo>
                <a:lnTo>
                  <a:pt x="1810346" y="91655"/>
                </a:lnTo>
                <a:lnTo>
                  <a:pt x="1810346" y="56299"/>
                </a:lnTo>
                <a:lnTo>
                  <a:pt x="1875637" y="56299"/>
                </a:lnTo>
                <a:lnTo>
                  <a:pt x="1875637" y="41821"/>
                </a:lnTo>
                <a:lnTo>
                  <a:pt x="1837677" y="41821"/>
                </a:lnTo>
                <a:lnTo>
                  <a:pt x="1840484" y="39204"/>
                </a:lnTo>
                <a:lnTo>
                  <a:pt x="1845132" y="34455"/>
                </a:lnTo>
                <a:lnTo>
                  <a:pt x="1851037" y="27838"/>
                </a:lnTo>
                <a:lnTo>
                  <a:pt x="1857641" y="19621"/>
                </a:lnTo>
                <a:lnTo>
                  <a:pt x="1865998" y="17068"/>
                </a:lnTo>
                <a:lnTo>
                  <a:pt x="1865998" y="13208"/>
                </a:lnTo>
                <a:lnTo>
                  <a:pt x="1864702" y="12560"/>
                </a:lnTo>
                <a:lnTo>
                  <a:pt x="1863420" y="12242"/>
                </a:lnTo>
                <a:lnTo>
                  <a:pt x="1826425" y="0"/>
                </a:lnTo>
                <a:lnTo>
                  <a:pt x="1825713" y="6807"/>
                </a:lnTo>
                <a:lnTo>
                  <a:pt x="1823783" y="15354"/>
                </a:lnTo>
                <a:lnTo>
                  <a:pt x="1819567" y="26682"/>
                </a:lnTo>
                <a:lnTo>
                  <a:pt x="1811959" y="41821"/>
                </a:lnTo>
                <a:lnTo>
                  <a:pt x="1777238" y="41821"/>
                </a:lnTo>
                <a:lnTo>
                  <a:pt x="1777238" y="157594"/>
                </a:lnTo>
                <a:lnTo>
                  <a:pt x="1908124" y="157594"/>
                </a:lnTo>
                <a:lnTo>
                  <a:pt x="1908124" y="143446"/>
                </a:lnTo>
                <a:lnTo>
                  <a:pt x="1908124" y="105829"/>
                </a:lnTo>
                <a:lnTo>
                  <a:pt x="1908124" y="91655"/>
                </a:lnTo>
                <a:lnTo>
                  <a:pt x="1908124" y="56299"/>
                </a:lnTo>
                <a:lnTo>
                  <a:pt x="1908124" y="41821"/>
                </a:lnTo>
                <a:close/>
              </a:path>
              <a:path w="3222625" h="302259">
                <a:moveTo>
                  <a:pt x="1985302" y="38277"/>
                </a:moveTo>
                <a:lnTo>
                  <a:pt x="1984667" y="37312"/>
                </a:lnTo>
                <a:lnTo>
                  <a:pt x="1955393" y="15455"/>
                </a:lnTo>
                <a:lnTo>
                  <a:pt x="1945386" y="34251"/>
                </a:lnTo>
                <a:lnTo>
                  <a:pt x="1935213" y="48691"/>
                </a:lnTo>
                <a:lnTo>
                  <a:pt x="1925637" y="59448"/>
                </a:lnTo>
                <a:lnTo>
                  <a:pt x="1917458" y="67221"/>
                </a:lnTo>
                <a:lnTo>
                  <a:pt x="1928368" y="77508"/>
                </a:lnTo>
                <a:lnTo>
                  <a:pt x="1935543" y="73406"/>
                </a:lnTo>
                <a:lnTo>
                  <a:pt x="1947430" y="65925"/>
                </a:lnTo>
                <a:lnTo>
                  <a:pt x="1961857" y="55803"/>
                </a:lnTo>
                <a:lnTo>
                  <a:pt x="1976628" y="43751"/>
                </a:lnTo>
                <a:lnTo>
                  <a:pt x="1982406" y="42786"/>
                </a:lnTo>
                <a:lnTo>
                  <a:pt x="1985302" y="42125"/>
                </a:lnTo>
                <a:lnTo>
                  <a:pt x="1985302" y="38277"/>
                </a:lnTo>
                <a:close/>
              </a:path>
              <a:path w="3222625" h="302259">
                <a:moveTo>
                  <a:pt x="1985949" y="134747"/>
                </a:moveTo>
                <a:lnTo>
                  <a:pt x="1974215" y="127889"/>
                </a:lnTo>
                <a:lnTo>
                  <a:pt x="1958378" y="119126"/>
                </a:lnTo>
                <a:lnTo>
                  <a:pt x="1940001" y="109562"/>
                </a:lnTo>
                <a:lnTo>
                  <a:pt x="1920659" y="100355"/>
                </a:lnTo>
                <a:lnTo>
                  <a:pt x="1913597" y="113855"/>
                </a:lnTo>
                <a:lnTo>
                  <a:pt x="1924202" y="121069"/>
                </a:lnTo>
                <a:lnTo>
                  <a:pt x="1937473" y="131343"/>
                </a:lnTo>
                <a:lnTo>
                  <a:pt x="1952307" y="144932"/>
                </a:lnTo>
                <a:lnTo>
                  <a:pt x="1967611" y="162102"/>
                </a:lnTo>
                <a:lnTo>
                  <a:pt x="1985949" y="134747"/>
                </a:lnTo>
                <a:close/>
              </a:path>
              <a:path w="3222625" h="302259">
                <a:moveTo>
                  <a:pt x="1990458" y="279476"/>
                </a:moveTo>
                <a:lnTo>
                  <a:pt x="1950859" y="262267"/>
                </a:lnTo>
                <a:lnTo>
                  <a:pt x="1896630" y="223850"/>
                </a:lnTo>
                <a:lnTo>
                  <a:pt x="1894751" y="222237"/>
                </a:lnTo>
                <a:lnTo>
                  <a:pt x="1878533" y="202933"/>
                </a:lnTo>
                <a:lnTo>
                  <a:pt x="1989150" y="202933"/>
                </a:lnTo>
                <a:lnTo>
                  <a:pt x="1989150" y="188468"/>
                </a:lnTo>
                <a:lnTo>
                  <a:pt x="1859229" y="188468"/>
                </a:lnTo>
                <a:lnTo>
                  <a:pt x="1859229" y="174637"/>
                </a:lnTo>
                <a:lnTo>
                  <a:pt x="1862137" y="169811"/>
                </a:lnTo>
                <a:lnTo>
                  <a:pt x="1862137" y="165963"/>
                </a:lnTo>
                <a:lnTo>
                  <a:pt x="1860524" y="165315"/>
                </a:lnTo>
                <a:lnTo>
                  <a:pt x="1857946" y="164998"/>
                </a:lnTo>
                <a:lnTo>
                  <a:pt x="1824189" y="162102"/>
                </a:lnTo>
                <a:lnTo>
                  <a:pt x="1824494" y="164655"/>
                </a:lnTo>
                <a:lnTo>
                  <a:pt x="1825371" y="174637"/>
                </a:lnTo>
                <a:lnTo>
                  <a:pt x="1825459" y="188468"/>
                </a:lnTo>
                <a:lnTo>
                  <a:pt x="1693938" y="188468"/>
                </a:lnTo>
                <a:lnTo>
                  <a:pt x="1693938" y="202933"/>
                </a:lnTo>
                <a:lnTo>
                  <a:pt x="1804250" y="202933"/>
                </a:lnTo>
                <a:lnTo>
                  <a:pt x="1776031" y="231686"/>
                </a:lnTo>
                <a:lnTo>
                  <a:pt x="1745399" y="253822"/>
                </a:lnTo>
                <a:lnTo>
                  <a:pt x="1715973" y="270040"/>
                </a:lnTo>
                <a:lnTo>
                  <a:pt x="1691360" y="281089"/>
                </a:lnTo>
                <a:lnTo>
                  <a:pt x="1702625" y="293624"/>
                </a:lnTo>
                <a:lnTo>
                  <a:pt x="1726298" y="284632"/>
                </a:lnTo>
                <a:lnTo>
                  <a:pt x="1757654" y="270230"/>
                </a:lnTo>
                <a:lnTo>
                  <a:pt x="1792198" y="249669"/>
                </a:lnTo>
                <a:lnTo>
                  <a:pt x="1825459" y="222237"/>
                </a:lnTo>
                <a:lnTo>
                  <a:pt x="1825459" y="300062"/>
                </a:lnTo>
                <a:lnTo>
                  <a:pt x="1859229" y="300062"/>
                </a:lnTo>
                <a:lnTo>
                  <a:pt x="1859229" y="223850"/>
                </a:lnTo>
                <a:lnTo>
                  <a:pt x="1874520" y="238175"/>
                </a:lnTo>
                <a:lnTo>
                  <a:pt x="1899450" y="256768"/>
                </a:lnTo>
                <a:lnTo>
                  <a:pt x="1934502" y="276263"/>
                </a:lnTo>
                <a:lnTo>
                  <a:pt x="1980171" y="293306"/>
                </a:lnTo>
                <a:lnTo>
                  <a:pt x="1990458" y="279476"/>
                </a:lnTo>
                <a:close/>
              </a:path>
              <a:path w="3222625" h="302259">
                <a:moveTo>
                  <a:pt x="2289848" y="167563"/>
                </a:moveTo>
                <a:lnTo>
                  <a:pt x="2272804" y="162090"/>
                </a:lnTo>
                <a:lnTo>
                  <a:pt x="2262809" y="189890"/>
                </a:lnTo>
                <a:lnTo>
                  <a:pt x="2244941" y="221881"/>
                </a:lnTo>
                <a:lnTo>
                  <a:pt x="2215680" y="248259"/>
                </a:lnTo>
                <a:lnTo>
                  <a:pt x="2171509" y="259219"/>
                </a:lnTo>
                <a:lnTo>
                  <a:pt x="2135733" y="252653"/>
                </a:lnTo>
                <a:lnTo>
                  <a:pt x="2116950" y="236347"/>
                </a:lnTo>
                <a:lnTo>
                  <a:pt x="2109686" y="215392"/>
                </a:lnTo>
                <a:lnTo>
                  <a:pt x="2108479" y="194894"/>
                </a:lnTo>
                <a:lnTo>
                  <a:pt x="2109355" y="162623"/>
                </a:lnTo>
                <a:lnTo>
                  <a:pt x="2111438" y="109143"/>
                </a:lnTo>
                <a:lnTo>
                  <a:pt x="2113889" y="57543"/>
                </a:lnTo>
                <a:lnTo>
                  <a:pt x="2119084" y="22834"/>
                </a:lnTo>
                <a:lnTo>
                  <a:pt x="2119084" y="18986"/>
                </a:lnTo>
                <a:lnTo>
                  <a:pt x="2117788" y="17678"/>
                </a:lnTo>
                <a:lnTo>
                  <a:pt x="2110727" y="17056"/>
                </a:lnTo>
                <a:lnTo>
                  <a:pt x="2078570" y="14478"/>
                </a:lnTo>
                <a:lnTo>
                  <a:pt x="2077974" y="46901"/>
                </a:lnTo>
                <a:lnTo>
                  <a:pt x="2074049" y="160197"/>
                </a:lnTo>
                <a:lnTo>
                  <a:pt x="2073109" y="198755"/>
                </a:lnTo>
                <a:lnTo>
                  <a:pt x="2086368" y="256768"/>
                </a:lnTo>
                <a:lnTo>
                  <a:pt x="2159914" y="287515"/>
                </a:lnTo>
                <a:lnTo>
                  <a:pt x="2217255" y="275424"/>
                </a:lnTo>
                <a:lnTo>
                  <a:pt x="2254427" y="245275"/>
                </a:lnTo>
                <a:lnTo>
                  <a:pt x="2276830" y="206248"/>
                </a:lnTo>
                <a:lnTo>
                  <a:pt x="2289848" y="167563"/>
                </a:lnTo>
                <a:close/>
              </a:path>
              <a:path w="3222625" h="302259">
                <a:moveTo>
                  <a:pt x="2631884" y="173024"/>
                </a:moveTo>
                <a:lnTo>
                  <a:pt x="2622880" y="128689"/>
                </a:lnTo>
                <a:lnTo>
                  <a:pt x="2598432" y="97129"/>
                </a:lnTo>
                <a:lnTo>
                  <a:pt x="2587574" y="89725"/>
                </a:lnTo>
                <a:lnTo>
                  <a:pt x="2583916" y="87223"/>
                </a:lnTo>
                <a:lnTo>
                  <a:pt x="2581656" y="86207"/>
                </a:lnTo>
                <a:lnTo>
                  <a:pt x="2569819" y="80848"/>
                </a:lnTo>
                <a:lnTo>
                  <a:pt x="2556192" y="76822"/>
                </a:lnTo>
                <a:lnTo>
                  <a:pt x="2543124" y="73990"/>
                </a:lnTo>
                <a:lnTo>
                  <a:pt x="2545283" y="65011"/>
                </a:lnTo>
                <a:lnTo>
                  <a:pt x="2547836" y="54762"/>
                </a:lnTo>
                <a:lnTo>
                  <a:pt x="2552763" y="35064"/>
                </a:lnTo>
                <a:lnTo>
                  <a:pt x="2553106" y="33794"/>
                </a:lnTo>
                <a:lnTo>
                  <a:pt x="2556649" y="28638"/>
                </a:lnTo>
                <a:lnTo>
                  <a:pt x="2556649" y="25095"/>
                </a:lnTo>
                <a:lnTo>
                  <a:pt x="2548915" y="22517"/>
                </a:lnTo>
                <a:lnTo>
                  <a:pt x="2517406" y="13525"/>
                </a:lnTo>
                <a:lnTo>
                  <a:pt x="2515260" y="32486"/>
                </a:lnTo>
                <a:lnTo>
                  <a:pt x="2512987" y="48412"/>
                </a:lnTo>
                <a:lnTo>
                  <a:pt x="2510802" y="61633"/>
                </a:lnTo>
                <a:lnTo>
                  <a:pt x="2509050" y="71729"/>
                </a:lnTo>
                <a:lnTo>
                  <a:pt x="2505189" y="72085"/>
                </a:lnTo>
                <a:lnTo>
                  <a:pt x="2505189" y="89725"/>
                </a:lnTo>
                <a:lnTo>
                  <a:pt x="2497417" y="120751"/>
                </a:lnTo>
                <a:lnTo>
                  <a:pt x="2490025" y="146342"/>
                </a:lnTo>
                <a:lnTo>
                  <a:pt x="2482342" y="168795"/>
                </a:lnTo>
                <a:lnTo>
                  <a:pt x="2473668" y="190398"/>
                </a:lnTo>
                <a:lnTo>
                  <a:pt x="2469248" y="178943"/>
                </a:lnTo>
                <a:lnTo>
                  <a:pt x="2463901" y="162496"/>
                </a:lnTo>
                <a:lnTo>
                  <a:pt x="2457881" y="138925"/>
                </a:lnTo>
                <a:lnTo>
                  <a:pt x="2457259" y="135763"/>
                </a:lnTo>
                <a:lnTo>
                  <a:pt x="2457259" y="221919"/>
                </a:lnTo>
                <a:lnTo>
                  <a:pt x="2447302" y="235216"/>
                </a:lnTo>
                <a:lnTo>
                  <a:pt x="2438641" y="244424"/>
                </a:lnTo>
                <a:lnTo>
                  <a:pt x="2430526" y="249770"/>
                </a:lnTo>
                <a:lnTo>
                  <a:pt x="2422207" y="251498"/>
                </a:lnTo>
                <a:lnTo>
                  <a:pt x="2411158" y="248259"/>
                </a:lnTo>
                <a:lnTo>
                  <a:pt x="2402865" y="239077"/>
                </a:lnTo>
                <a:lnTo>
                  <a:pt x="2397658" y="224764"/>
                </a:lnTo>
                <a:lnTo>
                  <a:pt x="2395842" y="206159"/>
                </a:lnTo>
                <a:lnTo>
                  <a:pt x="2399144" y="177736"/>
                </a:lnTo>
                <a:lnTo>
                  <a:pt x="2407094" y="155854"/>
                </a:lnTo>
                <a:lnTo>
                  <a:pt x="2416721" y="140068"/>
                </a:lnTo>
                <a:lnTo>
                  <a:pt x="2425103" y="129933"/>
                </a:lnTo>
                <a:lnTo>
                  <a:pt x="2431935" y="158178"/>
                </a:lnTo>
                <a:lnTo>
                  <a:pt x="2439009" y="181343"/>
                </a:lnTo>
                <a:lnTo>
                  <a:pt x="2447175" y="201803"/>
                </a:lnTo>
                <a:lnTo>
                  <a:pt x="2457259" y="221919"/>
                </a:lnTo>
                <a:lnTo>
                  <a:pt x="2457259" y="135763"/>
                </a:lnTo>
                <a:lnTo>
                  <a:pt x="2456116" y="129933"/>
                </a:lnTo>
                <a:lnTo>
                  <a:pt x="2451468" y="106146"/>
                </a:lnTo>
                <a:lnTo>
                  <a:pt x="2465057" y="99187"/>
                </a:lnTo>
                <a:lnTo>
                  <a:pt x="2477719" y="94437"/>
                </a:lnTo>
                <a:lnTo>
                  <a:pt x="2490686" y="91427"/>
                </a:lnTo>
                <a:lnTo>
                  <a:pt x="2505189" y="89725"/>
                </a:lnTo>
                <a:lnTo>
                  <a:pt x="2505189" y="72085"/>
                </a:lnTo>
                <a:lnTo>
                  <a:pt x="2493772" y="73126"/>
                </a:lnTo>
                <a:lnTo>
                  <a:pt x="2479497" y="75704"/>
                </a:lnTo>
                <a:lnTo>
                  <a:pt x="2465044" y="79908"/>
                </a:lnTo>
                <a:lnTo>
                  <a:pt x="2449233" y="86207"/>
                </a:lnTo>
                <a:lnTo>
                  <a:pt x="2447950" y="75704"/>
                </a:lnTo>
                <a:lnTo>
                  <a:pt x="2446858" y="65011"/>
                </a:lnTo>
                <a:lnTo>
                  <a:pt x="2446020" y="53962"/>
                </a:lnTo>
                <a:lnTo>
                  <a:pt x="2445804" y="47485"/>
                </a:lnTo>
                <a:lnTo>
                  <a:pt x="2445689" y="42786"/>
                </a:lnTo>
                <a:lnTo>
                  <a:pt x="2446959" y="36677"/>
                </a:lnTo>
                <a:lnTo>
                  <a:pt x="2446959" y="33794"/>
                </a:lnTo>
                <a:lnTo>
                  <a:pt x="2446655" y="32486"/>
                </a:lnTo>
                <a:lnTo>
                  <a:pt x="2409685" y="34417"/>
                </a:lnTo>
                <a:lnTo>
                  <a:pt x="2411603" y="47485"/>
                </a:lnTo>
                <a:lnTo>
                  <a:pt x="2415819" y="76822"/>
                </a:lnTo>
                <a:lnTo>
                  <a:pt x="2418410" y="94437"/>
                </a:lnTo>
                <a:lnTo>
                  <a:pt x="2419972" y="104216"/>
                </a:lnTo>
                <a:lnTo>
                  <a:pt x="2405646" y="117170"/>
                </a:lnTo>
                <a:lnTo>
                  <a:pt x="2388882" y="137223"/>
                </a:lnTo>
                <a:lnTo>
                  <a:pt x="2374963" y="165049"/>
                </a:lnTo>
                <a:lnTo>
                  <a:pt x="2369147" y="201345"/>
                </a:lnTo>
                <a:lnTo>
                  <a:pt x="2373744" y="232003"/>
                </a:lnTo>
                <a:lnTo>
                  <a:pt x="2385949" y="254952"/>
                </a:lnTo>
                <a:lnTo>
                  <a:pt x="2403335" y="269354"/>
                </a:lnTo>
                <a:lnTo>
                  <a:pt x="2423490" y="274345"/>
                </a:lnTo>
                <a:lnTo>
                  <a:pt x="2461056" y="258699"/>
                </a:lnTo>
                <a:lnTo>
                  <a:pt x="2491232" y="220192"/>
                </a:lnTo>
                <a:lnTo>
                  <a:pt x="2514117" y="171424"/>
                </a:lnTo>
                <a:lnTo>
                  <a:pt x="2529763" y="125158"/>
                </a:lnTo>
                <a:lnTo>
                  <a:pt x="2538311" y="93916"/>
                </a:lnTo>
                <a:lnTo>
                  <a:pt x="2553919" y="99237"/>
                </a:lnTo>
                <a:lnTo>
                  <a:pt x="2573197" y="111201"/>
                </a:lnTo>
                <a:lnTo>
                  <a:pt x="2589593" y="133896"/>
                </a:lnTo>
                <a:lnTo>
                  <a:pt x="2596515" y="171424"/>
                </a:lnTo>
                <a:lnTo>
                  <a:pt x="2590723" y="206654"/>
                </a:lnTo>
                <a:lnTo>
                  <a:pt x="2572842" y="236499"/>
                </a:lnTo>
                <a:lnTo>
                  <a:pt x="2542121" y="257835"/>
                </a:lnTo>
                <a:lnTo>
                  <a:pt x="2497798" y="267576"/>
                </a:lnTo>
                <a:lnTo>
                  <a:pt x="2500350" y="285254"/>
                </a:lnTo>
                <a:lnTo>
                  <a:pt x="2542286" y="278993"/>
                </a:lnTo>
                <a:lnTo>
                  <a:pt x="2594584" y="254381"/>
                </a:lnTo>
                <a:lnTo>
                  <a:pt x="2623007" y="217932"/>
                </a:lnTo>
                <a:lnTo>
                  <a:pt x="2629712" y="196367"/>
                </a:lnTo>
                <a:lnTo>
                  <a:pt x="2631884" y="173024"/>
                </a:lnTo>
                <a:close/>
              </a:path>
              <a:path w="3222625" h="302259">
                <a:moveTo>
                  <a:pt x="2907969" y="22199"/>
                </a:moveTo>
                <a:lnTo>
                  <a:pt x="2902369" y="14490"/>
                </a:lnTo>
                <a:lnTo>
                  <a:pt x="2869641" y="18491"/>
                </a:lnTo>
                <a:lnTo>
                  <a:pt x="2827032" y="21234"/>
                </a:lnTo>
                <a:lnTo>
                  <a:pt x="2796629" y="22199"/>
                </a:lnTo>
                <a:lnTo>
                  <a:pt x="2907969" y="22199"/>
                </a:lnTo>
                <a:close/>
              </a:path>
              <a:path w="3222625" h="302259">
                <a:moveTo>
                  <a:pt x="2963786" y="194906"/>
                </a:moveTo>
                <a:lnTo>
                  <a:pt x="2958007" y="164414"/>
                </a:lnTo>
                <a:lnTo>
                  <a:pt x="2940710" y="139700"/>
                </a:lnTo>
                <a:lnTo>
                  <a:pt x="2931579" y="134442"/>
                </a:lnTo>
                <a:lnTo>
                  <a:pt x="2919857" y="127685"/>
                </a:lnTo>
                <a:lnTo>
                  <a:pt x="2911957" y="123126"/>
                </a:lnTo>
                <a:lnTo>
                  <a:pt x="2871813" y="117081"/>
                </a:lnTo>
                <a:lnTo>
                  <a:pt x="2852483" y="118097"/>
                </a:lnTo>
                <a:lnTo>
                  <a:pt x="2837357" y="120688"/>
                </a:lnTo>
                <a:lnTo>
                  <a:pt x="2825534" y="124117"/>
                </a:lnTo>
                <a:lnTo>
                  <a:pt x="2816161" y="127685"/>
                </a:lnTo>
                <a:lnTo>
                  <a:pt x="2895777" y="55422"/>
                </a:lnTo>
                <a:lnTo>
                  <a:pt x="2916732" y="36677"/>
                </a:lnTo>
                <a:lnTo>
                  <a:pt x="2917799" y="35725"/>
                </a:lnTo>
                <a:lnTo>
                  <a:pt x="2908211" y="22529"/>
                </a:lnTo>
                <a:lnTo>
                  <a:pt x="2786227" y="22529"/>
                </a:lnTo>
                <a:lnTo>
                  <a:pt x="2758922" y="22529"/>
                </a:lnTo>
                <a:lnTo>
                  <a:pt x="2759265" y="44399"/>
                </a:lnTo>
                <a:lnTo>
                  <a:pt x="2774708" y="42278"/>
                </a:lnTo>
                <a:lnTo>
                  <a:pt x="2796273" y="40043"/>
                </a:lnTo>
                <a:lnTo>
                  <a:pt x="2825864" y="38061"/>
                </a:lnTo>
                <a:lnTo>
                  <a:pt x="2865374" y="36677"/>
                </a:lnTo>
                <a:lnTo>
                  <a:pt x="2829674" y="71907"/>
                </a:lnTo>
                <a:lnTo>
                  <a:pt x="2788678" y="110959"/>
                </a:lnTo>
                <a:lnTo>
                  <a:pt x="2746705" y="149999"/>
                </a:lnTo>
                <a:lnTo>
                  <a:pt x="2708122" y="185242"/>
                </a:lnTo>
                <a:lnTo>
                  <a:pt x="2734170" y="210667"/>
                </a:lnTo>
                <a:lnTo>
                  <a:pt x="2757589" y="185051"/>
                </a:lnTo>
                <a:lnTo>
                  <a:pt x="2786227" y="160362"/>
                </a:lnTo>
                <a:lnTo>
                  <a:pt x="2820593" y="141782"/>
                </a:lnTo>
                <a:lnTo>
                  <a:pt x="2861208" y="134442"/>
                </a:lnTo>
                <a:lnTo>
                  <a:pt x="2893428" y="140601"/>
                </a:lnTo>
                <a:lnTo>
                  <a:pt x="2913532" y="156222"/>
                </a:lnTo>
                <a:lnTo>
                  <a:pt x="2923883" y="177038"/>
                </a:lnTo>
                <a:lnTo>
                  <a:pt x="2926804" y="198767"/>
                </a:lnTo>
                <a:lnTo>
                  <a:pt x="2922803" y="224155"/>
                </a:lnTo>
                <a:lnTo>
                  <a:pt x="2913138" y="242011"/>
                </a:lnTo>
                <a:lnTo>
                  <a:pt x="2901289" y="253847"/>
                </a:lnTo>
                <a:lnTo>
                  <a:pt x="2890774" y="261162"/>
                </a:lnTo>
                <a:lnTo>
                  <a:pt x="2886621" y="246049"/>
                </a:lnTo>
                <a:lnTo>
                  <a:pt x="2876067" y="226009"/>
                </a:lnTo>
                <a:lnTo>
                  <a:pt x="2867469" y="218694"/>
                </a:lnTo>
                <a:lnTo>
                  <a:pt x="2862478" y="214439"/>
                </a:lnTo>
                <a:lnTo>
                  <a:pt x="2862478" y="272732"/>
                </a:lnTo>
                <a:lnTo>
                  <a:pt x="2857322" y="273697"/>
                </a:lnTo>
                <a:lnTo>
                  <a:pt x="2850908" y="274967"/>
                </a:lnTo>
                <a:lnTo>
                  <a:pt x="2841256" y="274967"/>
                </a:lnTo>
                <a:lnTo>
                  <a:pt x="2822511" y="272542"/>
                </a:lnTo>
                <a:lnTo>
                  <a:pt x="2808579" y="265925"/>
                </a:lnTo>
                <a:lnTo>
                  <a:pt x="2799880" y="256108"/>
                </a:lnTo>
                <a:lnTo>
                  <a:pt x="2796883" y="244094"/>
                </a:lnTo>
                <a:lnTo>
                  <a:pt x="2798838" y="234302"/>
                </a:lnTo>
                <a:lnTo>
                  <a:pt x="2804274" y="226212"/>
                </a:lnTo>
                <a:lnTo>
                  <a:pt x="2812618" y="220713"/>
                </a:lnTo>
                <a:lnTo>
                  <a:pt x="2823248" y="218694"/>
                </a:lnTo>
                <a:lnTo>
                  <a:pt x="2843314" y="225590"/>
                </a:lnTo>
                <a:lnTo>
                  <a:pt x="2854934" y="241604"/>
                </a:lnTo>
                <a:lnTo>
                  <a:pt x="2860522" y="259664"/>
                </a:lnTo>
                <a:lnTo>
                  <a:pt x="2862478" y="272732"/>
                </a:lnTo>
                <a:lnTo>
                  <a:pt x="2862478" y="214439"/>
                </a:lnTo>
                <a:lnTo>
                  <a:pt x="2855506" y="208495"/>
                </a:lnTo>
                <a:lnTo>
                  <a:pt x="2821317" y="201002"/>
                </a:lnTo>
                <a:lnTo>
                  <a:pt x="2798610" y="204190"/>
                </a:lnTo>
                <a:lnTo>
                  <a:pt x="2782201" y="213017"/>
                </a:lnTo>
                <a:lnTo>
                  <a:pt x="2772257" y="226377"/>
                </a:lnTo>
                <a:lnTo>
                  <a:pt x="2768904" y="243128"/>
                </a:lnTo>
                <a:lnTo>
                  <a:pt x="2773438" y="261480"/>
                </a:lnTo>
                <a:lnTo>
                  <a:pt x="2787116" y="276745"/>
                </a:lnTo>
                <a:lnTo>
                  <a:pt x="2810014" y="287197"/>
                </a:lnTo>
                <a:lnTo>
                  <a:pt x="2842222" y="291071"/>
                </a:lnTo>
                <a:lnTo>
                  <a:pt x="2889847" y="284594"/>
                </a:lnTo>
                <a:lnTo>
                  <a:pt x="2909595" y="274967"/>
                </a:lnTo>
                <a:lnTo>
                  <a:pt x="2928455" y="265772"/>
                </a:lnTo>
                <a:lnTo>
                  <a:pt x="2932404" y="261162"/>
                </a:lnTo>
                <a:lnTo>
                  <a:pt x="2954337" y="235572"/>
                </a:lnTo>
                <a:lnTo>
                  <a:pt x="2963786" y="194906"/>
                </a:lnTo>
                <a:close/>
              </a:path>
              <a:path w="3222625" h="302259">
                <a:moveTo>
                  <a:pt x="3222396" y="138938"/>
                </a:moveTo>
                <a:lnTo>
                  <a:pt x="3208858" y="99466"/>
                </a:lnTo>
                <a:lnTo>
                  <a:pt x="3179622" y="71069"/>
                </a:lnTo>
                <a:lnTo>
                  <a:pt x="3156991" y="52412"/>
                </a:lnTo>
                <a:lnTo>
                  <a:pt x="3143224" y="39725"/>
                </a:lnTo>
                <a:lnTo>
                  <a:pt x="3133420" y="27749"/>
                </a:lnTo>
                <a:lnTo>
                  <a:pt x="3122714" y="11252"/>
                </a:lnTo>
                <a:lnTo>
                  <a:pt x="3120136" y="11252"/>
                </a:lnTo>
                <a:lnTo>
                  <a:pt x="3120136" y="231559"/>
                </a:lnTo>
                <a:lnTo>
                  <a:pt x="3092272" y="237769"/>
                </a:lnTo>
                <a:lnTo>
                  <a:pt x="3073298" y="249174"/>
                </a:lnTo>
                <a:lnTo>
                  <a:pt x="3062478" y="262851"/>
                </a:lnTo>
                <a:lnTo>
                  <a:pt x="3059036" y="275932"/>
                </a:lnTo>
                <a:lnTo>
                  <a:pt x="3059036" y="287185"/>
                </a:lnTo>
                <a:lnTo>
                  <a:pt x="3068675" y="292658"/>
                </a:lnTo>
                <a:lnTo>
                  <a:pt x="3077667" y="292658"/>
                </a:lnTo>
                <a:lnTo>
                  <a:pt x="3095523" y="286791"/>
                </a:lnTo>
                <a:lnTo>
                  <a:pt x="3112833" y="272478"/>
                </a:lnTo>
                <a:lnTo>
                  <a:pt x="3125914" y="254673"/>
                </a:lnTo>
                <a:lnTo>
                  <a:pt x="3131083" y="238302"/>
                </a:lnTo>
                <a:lnTo>
                  <a:pt x="3131083" y="83286"/>
                </a:lnTo>
                <a:lnTo>
                  <a:pt x="3171418" y="105448"/>
                </a:lnTo>
                <a:lnTo>
                  <a:pt x="3204045" y="134797"/>
                </a:lnTo>
                <a:lnTo>
                  <a:pt x="3206318" y="147612"/>
                </a:lnTo>
                <a:lnTo>
                  <a:pt x="3205442" y="156083"/>
                </a:lnTo>
                <a:lnTo>
                  <a:pt x="3187014" y="194246"/>
                </a:lnTo>
                <a:lnTo>
                  <a:pt x="3156140" y="226402"/>
                </a:lnTo>
                <a:lnTo>
                  <a:pt x="3156788" y="227368"/>
                </a:lnTo>
                <a:lnTo>
                  <a:pt x="3187801" y="207581"/>
                </a:lnTo>
                <a:lnTo>
                  <a:pt x="3208058" y="183642"/>
                </a:lnTo>
                <a:lnTo>
                  <a:pt x="3219069" y="159448"/>
                </a:lnTo>
                <a:lnTo>
                  <a:pt x="3222396" y="1389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3" name="bg object 53"/>
          <p:cNvSpPr/>
          <p:nvPr/>
        </p:nvSpPr>
        <p:spPr>
          <a:xfrm>
            <a:off x="5346692" y="1582594"/>
            <a:ext cx="695071" cy="239421"/>
          </a:xfrm>
          <a:custGeom>
            <a:avLst/>
            <a:gdLst/>
            <a:ahLst/>
            <a:cxnLst/>
            <a:rect l="l" t="t" r="r" b="b"/>
            <a:pathLst>
              <a:path w="1188720" h="409575">
                <a:moveTo>
                  <a:pt x="304050" y="387629"/>
                </a:moveTo>
                <a:lnTo>
                  <a:pt x="254431" y="387629"/>
                </a:lnTo>
                <a:lnTo>
                  <a:pt x="254431" y="408292"/>
                </a:lnTo>
                <a:lnTo>
                  <a:pt x="304050" y="408292"/>
                </a:lnTo>
                <a:lnTo>
                  <a:pt x="304050" y="387629"/>
                </a:lnTo>
                <a:close/>
              </a:path>
              <a:path w="1188720" h="409575">
                <a:moveTo>
                  <a:pt x="304050" y="208508"/>
                </a:moveTo>
                <a:lnTo>
                  <a:pt x="254431" y="208508"/>
                </a:lnTo>
                <a:lnTo>
                  <a:pt x="254431" y="366953"/>
                </a:lnTo>
                <a:lnTo>
                  <a:pt x="304050" y="366953"/>
                </a:lnTo>
                <a:lnTo>
                  <a:pt x="304050" y="208508"/>
                </a:lnTo>
                <a:close/>
              </a:path>
              <a:path w="1188720" h="409575">
                <a:moveTo>
                  <a:pt x="304050" y="35814"/>
                </a:moveTo>
                <a:lnTo>
                  <a:pt x="254431" y="35814"/>
                </a:lnTo>
                <a:lnTo>
                  <a:pt x="254431" y="187845"/>
                </a:lnTo>
                <a:lnTo>
                  <a:pt x="304050" y="187845"/>
                </a:lnTo>
                <a:lnTo>
                  <a:pt x="304050" y="35814"/>
                </a:lnTo>
                <a:close/>
              </a:path>
              <a:path w="1188720" h="409575">
                <a:moveTo>
                  <a:pt x="304050" y="15303"/>
                </a:moveTo>
                <a:lnTo>
                  <a:pt x="0" y="15303"/>
                </a:lnTo>
                <a:lnTo>
                  <a:pt x="0" y="35623"/>
                </a:lnTo>
                <a:lnTo>
                  <a:pt x="0" y="188023"/>
                </a:lnTo>
                <a:lnTo>
                  <a:pt x="0" y="208343"/>
                </a:lnTo>
                <a:lnTo>
                  <a:pt x="0" y="367093"/>
                </a:lnTo>
                <a:lnTo>
                  <a:pt x="0" y="387413"/>
                </a:lnTo>
                <a:lnTo>
                  <a:pt x="0" y="409003"/>
                </a:lnTo>
                <a:lnTo>
                  <a:pt x="49149" y="409003"/>
                </a:lnTo>
                <a:lnTo>
                  <a:pt x="49149" y="387413"/>
                </a:lnTo>
                <a:lnTo>
                  <a:pt x="304050" y="387413"/>
                </a:lnTo>
                <a:lnTo>
                  <a:pt x="304050" y="367093"/>
                </a:lnTo>
                <a:lnTo>
                  <a:pt x="49149" y="367093"/>
                </a:lnTo>
                <a:lnTo>
                  <a:pt x="49149" y="208343"/>
                </a:lnTo>
                <a:lnTo>
                  <a:pt x="304050" y="208343"/>
                </a:lnTo>
                <a:lnTo>
                  <a:pt x="304050" y="188023"/>
                </a:lnTo>
                <a:lnTo>
                  <a:pt x="49149" y="188023"/>
                </a:lnTo>
                <a:lnTo>
                  <a:pt x="49149" y="35623"/>
                </a:lnTo>
                <a:lnTo>
                  <a:pt x="304050" y="35623"/>
                </a:lnTo>
                <a:lnTo>
                  <a:pt x="304050" y="15303"/>
                </a:lnTo>
                <a:close/>
              </a:path>
              <a:path w="1188720" h="409575">
                <a:moveTo>
                  <a:pt x="583196" y="75780"/>
                </a:moveTo>
                <a:lnTo>
                  <a:pt x="567283" y="80479"/>
                </a:lnTo>
                <a:lnTo>
                  <a:pt x="550189" y="84391"/>
                </a:lnTo>
                <a:lnTo>
                  <a:pt x="530440" y="87795"/>
                </a:lnTo>
                <a:lnTo>
                  <a:pt x="506501" y="90932"/>
                </a:lnTo>
                <a:lnTo>
                  <a:pt x="510565" y="79832"/>
                </a:lnTo>
                <a:lnTo>
                  <a:pt x="526719" y="41795"/>
                </a:lnTo>
                <a:lnTo>
                  <a:pt x="535889" y="31686"/>
                </a:lnTo>
                <a:lnTo>
                  <a:pt x="535889" y="25717"/>
                </a:lnTo>
                <a:lnTo>
                  <a:pt x="529450" y="24333"/>
                </a:lnTo>
                <a:lnTo>
                  <a:pt x="525805" y="22961"/>
                </a:lnTo>
                <a:lnTo>
                  <a:pt x="486740" y="9639"/>
                </a:lnTo>
                <a:lnTo>
                  <a:pt x="472465" y="52235"/>
                </a:lnTo>
                <a:lnTo>
                  <a:pt x="457822" y="94145"/>
                </a:lnTo>
                <a:lnTo>
                  <a:pt x="427863" y="94754"/>
                </a:lnTo>
                <a:lnTo>
                  <a:pt x="406895" y="94208"/>
                </a:lnTo>
                <a:lnTo>
                  <a:pt x="392912" y="93052"/>
                </a:lnTo>
                <a:lnTo>
                  <a:pt x="383882" y="91859"/>
                </a:lnTo>
                <a:lnTo>
                  <a:pt x="383882" y="123532"/>
                </a:lnTo>
                <a:lnTo>
                  <a:pt x="397116" y="122034"/>
                </a:lnTo>
                <a:lnTo>
                  <a:pt x="410527" y="120789"/>
                </a:lnTo>
                <a:lnTo>
                  <a:pt x="449554" y="118033"/>
                </a:lnTo>
                <a:lnTo>
                  <a:pt x="425272" y="189357"/>
                </a:lnTo>
                <a:lnTo>
                  <a:pt x="406158" y="246684"/>
                </a:lnTo>
                <a:lnTo>
                  <a:pt x="391172" y="292735"/>
                </a:lnTo>
                <a:lnTo>
                  <a:pt x="379285" y="330212"/>
                </a:lnTo>
                <a:lnTo>
                  <a:pt x="426593" y="342163"/>
                </a:lnTo>
                <a:lnTo>
                  <a:pt x="442239" y="283476"/>
                </a:lnTo>
                <a:lnTo>
                  <a:pt x="458139" y="230124"/>
                </a:lnTo>
                <a:lnTo>
                  <a:pt x="473252" y="183464"/>
                </a:lnTo>
                <a:lnTo>
                  <a:pt x="486511" y="144881"/>
                </a:lnTo>
                <a:lnTo>
                  <a:pt x="496049" y="118033"/>
                </a:lnTo>
                <a:lnTo>
                  <a:pt x="496862" y="115735"/>
                </a:lnTo>
                <a:lnTo>
                  <a:pt x="526161" y="113334"/>
                </a:lnTo>
                <a:lnTo>
                  <a:pt x="549046" y="111023"/>
                </a:lnTo>
                <a:lnTo>
                  <a:pt x="582282" y="107010"/>
                </a:lnTo>
                <a:lnTo>
                  <a:pt x="582637" y="94754"/>
                </a:lnTo>
                <a:lnTo>
                  <a:pt x="582752" y="90932"/>
                </a:lnTo>
                <a:lnTo>
                  <a:pt x="583196" y="75780"/>
                </a:lnTo>
                <a:close/>
              </a:path>
              <a:path w="1188720" h="409575">
                <a:moveTo>
                  <a:pt x="754519" y="343077"/>
                </a:moveTo>
                <a:lnTo>
                  <a:pt x="704151" y="316953"/>
                </a:lnTo>
                <a:lnTo>
                  <a:pt x="661733" y="300812"/>
                </a:lnTo>
                <a:lnTo>
                  <a:pt x="660869" y="289801"/>
                </a:lnTo>
                <a:lnTo>
                  <a:pt x="660577" y="286105"/>
                </a:lnTo>
                <a:lnTo>
                  <a:pt x="659384" y="266153"/>
                </a:lnTo>
                <a:lnTo>
                  <a:pt x="658444" y="242049"/>
                </a:lnTo>
                <a:lnTo>
                  <a:pt x="658126" y="219075"/>
                </a:lnTo>
                <a:lnTo>
                  <a:pt x="658152" y="203860"/>
                </a:lnTo>
                <a:lnTo>
                  <a:pt x="664502" y="163042"/>
                </a:lnTo>
                <a:lnTo>
                  <a:pt x="664502" y="157530"/>
                </a:lnTo>
                <a:lnTo>
                  <a:pt x="618553" y="152095"/>
                </a:lnTo>
                <a:lnTo>
                  <a:pt x="618553" y="336181"/>
                </a:lnTo>
                <a:lnTo>
                  <a:pt x="618553" y="339407"/>
                </a:lnTo>
                <a:lnTo>
                  <a:pt x="614591" y="357035"/>
                </a:lnTo>
                <a:lnTo>
                  <a:pt x="604088" y="368503"/>
                </a:lnTo>
                <a:lnTo>
                  <a:pt x="589114" y="374726"/>
                </a:lnTo>
                <a:lnTo>
                  <a:pt x="571715" y="376593"/>
                </a:lnTo>
                <a:lnTo>
                  <a:pt x="551573" y="373888"/>
                </a:lnTo>
                <a:lnTo>
                  <a:pt x="537222" y="366661"/>
                </a:lnTo>
                <a:lnTo>
                  <a:pt x="528650" y="356260"/>
                </a:lnTo>
                <a:lnTo>
                  <a:pt x="525805" y="343992"/>
                </a:lnTo>
                <a:lnTo>
                  <a:pt x="529513" y="329717"/>
                </a:lnTo>
                <a:lnTo>
                  <a:pt x="539978" y="319366"/>
                </a:lnTo>
                <a:lnTo>
                  <a:pt x="556221" y="313067"/>
                </a:lnTo>
                <a:lnTo>
                  <a:pt x="577240" y="310934"/>
                </a:lnTo>
                <a:lnTo>
                  <a:pt x="589229" y="311619"/>
                </a:lnTo>
                <a:lnTo>
                  <a:pt x="600138" y="313334"/>
                </a:lnTo>
                <a:lnTo>
                  <a:pt x="609587" y="315582"/>
                </a:lnTo>
                <a:lnTo>
                  <a:pt x="617181" y="317817"/>
                </a:lnTo>
                <a:lnTo>
                  <a:pt x="617181" y="321030"/>
                </a:lnTo>
                <a:lnTo>
                  <a:pt x="618553" y="336181"/>
                </a:lnTo>
                <a:lnTo>
                  <a:pt x="618553" y="152095"/>
                </a:lnTo>
                <a:lnTo>
                  <a:pt x="610298" y="151104"/>
                </a:lnTo>
                <a:lnTo>
                  <a:pt x="610527" y="163042"/>
                </a:lnTo>
                <a:lnTo>
                  <a:pt x="610628" y="175437"/>
                </a:lnTo>
                <a:lnTo>
                  <a:pt x="610755" y="219075"/>
                </a:lnTo>
                <a:lnTo>
                  <a:pt x="613143" y="273519"/>
                </a:lnTo>
                <a:lnTo>
                  <a:pt x="614426" y="289801"/>
                </a:lnTo>
                <a:lnTo>
                  <a:pt x="599414" y="287870"/>
                </a:lnTo>
                <a:lnTo>
                  <a:pt x="586994" y="286753"/>
                </a:lnTo>
                <a:lnTo>
                  <a:pt x="577494" y="286245"/>
                </a:lnTo>
                <a:lnTo>
                  <a:pt x="571271" y="286118"/>
                </a:lnTo>
                <a:lnTo>
                  <a:pt x="532015" y="291376"/>
                </a:lnTo>
                <a:lnTo>
                  <a:pt x="503872" y="305117"/>
                </a:lnTo>
                <a:lnTo>
                  <a:pt x="486930" y="324294"/>
                </a:lnTo>
                <a:lnTo>
                  <a:pt x="481253" y="345821"/>
                </a:lnTo>
                <a:lnTo>
                  <a:pt x="486791" y="366598"/>
                </a:lnTo>
                <a:lnTo>
                  <a:pt x="503872" y="384517"/>
                </a:lnTo>
                <a:lnTo>
                  <a:pt x="533171" y="397116"/>
                </a:lnTo>
                <a:lnTo>
                  <a:pt x="575398" y="401866"/>
                </a:lnTo>
                <a:lnTo>
                  <a:pt x="625754" y="394931"/>
                </a:lnTo>
                <a:lnTo>
                  <a:pt x="652386" y="378040"/>
                </a:lnTo>
                <a:lnTo>
                  <a:pt x="653110" y="376593"/>
                </a:lnTo>
                <a:lnTo>
                  <a:pt x="662914" y="357098"/>
                </a:lnTo>
                <a:lnTo>
                  <a:pt x="664946" y="338023"/>
                </a:lnTo>
                <a:lnTo>
                  <a:pt x="682231" y="347916"/>
                </a:lnTo>
                <a:lnTo>
                  <a:pt x="697153" y="357543"/>
                </a:lnTo>
                <a:lnTo>
                  <a:pt x="711123" y="367855"/>
                </a:lnTo>
                <a:lnTo>
                  <a:pt x="725563" y="379818"/>
                </a:lnTo>
                <a:lnTo>
                  <a:pt x="754519" y="343077"/>
                </a:lnTo>
                <a:close/>
              </a:path>
              <a:path w="1188720" h="409575">
                <a:moveTo>
                  <a:pt x="760476" y="108381"/>
                </a:moveTo>
                <a:lnTo>
                  <a:pt x="720623" y="93370"/>
                </a:lnTo>
                <a:lnTo>
                  <a:pt x="683831" y="81915"/>
                </a:lnTo>
                <a:lnTo>
                  <a:pt x="653338" y="73837"/>
                </a:lnTo>
                <a:lnTo>
                  <a:pt x="632345" y="68884"/>
                </a:lnTo>
                <a:lnTo>
                  <a:pt x="618109" y="88646"/>
                </a:lnTo>
                <a:lnTo>
                  <a:pt x="640181" y="96177"/>
                </a:lnTo>
                <a:lnTo>
                  <a:pt x="668578" y="107873"/>
                </a:lnTo>
                <a:lnTo>
                  <a:pt x="701370" y="125006"/>
                </a:lnTo>
                <a:lnTo>
                  <a:pt x="736600" y="148805"/>
                </a:lnTo>
                <a:lnTo>
                  <a:pt x="760476" y="108381"/>
                </a:lnTo>
                <a:close/>
              </a:path>
              <a:path w="1188720" h="409575">
                <a:moveTo>
                  <a:pt x="1041438" y="79451"/>
                </a:moveTo>
                <a:lnTo>
                  <a:pt x="1022502" y="81978"/>
                </a:lnTo>
                <a:lnTo>
                  <a:pt x="1002919" y="84162"/>
                </a:lnTo>
                <a:lnTo>
                  <a:pt x="980668" y="86169"/>
                </a:lnTo>
                <a:lnTo>
                  <a:pt x="953719" y="88176"/>
                </a:lnTo>
                <a:lnTo>
                  <a:pt x="958202" y="74993"/>
                </a:lnTo>
                <a:lnTo>
                  <a:pt x="964742" y="56375"/>
                </a:lnTo>
                <a:lnTo>
                  <a:pt x="971283" y="38963"/>
                </a:lnTo>
                <a:lnTo>
                  <a:pt x="975766" y="29387"/>
                </a:lnTo>
                <a:lnTo>
                  <a:pt x="977125" y="28016"/>
                </a:lnTo>
                <a:lnTo>
                  <a:pt x="981722" y="22504"/>
                </a:lnTo>
                <a:lnTo>
                  <a:pt x="981722" y="18376"/>
                </a:lnTo>
                <a:lnTo>
                  <a:pt x="979436" y="16535"/>
                </a:lnTo>
                <a:lnTo>
                  <a:pt x="972083" y="14236"/>
                </a:lnTo>
                <a:lnTo>
                  <a:pt x="930300" y="0"/>
                </a:lnTo>
                <a:lnTo>
                  <a:pt x="918298" y="39090"/>
                </a:lnTo>
                <a:lnTo>
                  <a:pt x="901814" y="90944"/>
                </a:lnTo>
                <a:lnTo>
                  <a:pt x="849464" y="91401"/>
                </a:lnTo>
                <a:lnTo>
                  <a:pt x="834263" y="91325"/>
                </a:lnTo>
                <a:lnTo>
                  <a:pt x="822312" y="91109"/>
                </a:lnTo>
                <a:lnTo>
                  <a:pt x="803084" y="90474"/>
                </a:lnTo>
                <a:lnTo>
                  <a:pt x="803084" y="121704"/>
                </a:lnTo>
                <a:lnTo>
                  <a:pt x="829957" y="118757"/>
                </a:lnTo>
                <a:lnTo>
                  <a:pt x="855497" y="116662"/>
                </a:lnTo>
                <a:lnTo>
                  <a:pt x="877671" y="115252"/>
                </a:lnTo>
                <a:lnTo>
                  <a:pt x="894461" y="114350"/>
                </a:lnTo>
                <a:lnTo>
                  <a:pt x="829322" y="315112"/>
                </a:lnTo>
                <a:lnTo>
                  <a:pt x="816178" y="352907"/>
                </a:lnTo>
                <a:lnTo>
                  <a:pt x="806284" y="377520"/>
                </a:lnTo>
                <a:lnTo>
                  <a:pt x="857719" y="393128"/>
                </a:lnTo>
                <a:lnTo>
                  <a:pt x="877747" y="326085"/>
                </a:lnTo>
                <a:lnTo>
                  <a:pt x="890854" y="283603"/>
                </a:lnTo>
                <a:lnTo>
                  <a:pt x="906449" y="234226"/>
                </a:lnTo>
                <a:lnTo>
                  <a:pt x="924839" y="177279"/>
                </a:lnTo>
                <a:lnTo>
                  <a:pt x="945616" y="114350"/>
                </a:lnTo>
                <a:lnTo>
                  <a:pt x="946365" y="112064"/>
                </a:lnTo>
                <a:lnTo>
                  <a:pt x="976071" y="110667"/>
                </a:lnTo>
                <a:lnTo>
                  <a:pt x="999756" y="109816"/>
                </a:lnTo>
                <a:lnTo>
                  <a:pt x="1020508" y="109410"/>
                </a:lnTo>
                <a:lnTo>
                  <a:pt x="1041438" y="109296"/>
                </a:lnTo>
                <a:lnTo>
                  <a:pt x="1041438" y="91401"/>
                </a:lnTo>
                <a:lnTo>
                  <a:pt x="1041438" y="88176"/>
                </a:lnTo>
                <a:lnTo>
                  <a:pt x="1041438" y="79451"/>
                </a:lnTo>
                <a:close/>
              </a:path>
              <a:path w="1188720" h="409575">
                <a:moveTo>
                  <a:pt x="1176477" y="400494"/>
                </a:moveTo>
                <a:lnTo>
                  <a:pt x="1174838" y="367880"/>
                </a:lnTo>
                <a:lnTo>
                  <a:pt x="1174165" y="354558"/>
                </a:lnTo>
                <a:lnTo>
                  <a:pt x="1138212" y="362064"/>
                </a:lnTo>
                <a:lnTo>
                  <a:pt x="1104925" y="366039"/>
                </a:lnTo>
                <a:lnTo>
                  <a:pt x="1075613" y="367614"/>
                </a:lnTo>
                <a:lnTo>
                  <a:pt x="1051547" y="367880"/>
                </a:lnTo>
                <a:lnTo>
                  <a:pt x="1031722" y="367309"/>
                </a:lnTo>
                <a:lnTo>
                  <a:pt x="1008710" y="363283"/>
                </a:lnTo>
                <a:lnTo>
                  <a:pt x="989660" y="352374"/>
                </a:lnTo>
                <a:lnTo>
                  <a:pt x="981722" y="331127"/>
                </a:lnTo>
                <a:lnTo>
                  <a:pt x="981900" y="326529"/>
                </a:lnTo>
                <a:lnTo>
                  <a:pt x="983107" y="318744"/>
                </a:lnTo>
                <a:lnTo>
                  <a:pt x="986383" y="308533"/>
                </a:lnTo>
                <a:lnTo>
                  <a:pt x="992759" y="296697"/>
                </a:lnTo>
                <a:lnTo>
                  <a:pt x="966571" y="286118"/>
                </a:lnTo>
                <a:lnTo>
                  <a:pt x="958862" y="297713"/>
                </a:lnTo>
                <a:lnTo>
                  <a:pt x="953084" y="310286"/>
                </a:lnTo>
                <a:lnTo>
                  <a:pt x="949464" y="323646"/>
                </a:lnTo>
                <a:lnTo>
                  <a:pt x="948207" y="337566"/>
                </a:lnTo>
                <a:lnTo>
                  <a:pt x="961186" y="374992"/>
                </a:lnTo>
                <a:lnTo>
                  <a:pt x="994879" y="394220"/>
                </a:lnTo>
                <a:lnTo>
                  <a:pt x="1041400" y="401294"/>
                </a:lnTo>
                <a:lnTo>
                  <a:pt x="1092873" y="402310"/>
                </a:lnTo>
                <a:lnTo>
                  <a:pt x="1122616" y="402082"/>
                </a:lnTo>
                <a:lnTo>
                  <a:pt x="1148422" y="401548"/>
                </a:lnTo>
                <a:lnTo>
                  <a:pt x="1176477" y="400494"/>
                </a:lnTo>
                <a:close/>
              </a:path>
              <a:path w="1188720" h="409575">
                <a:moveTo>
                  <a:pt x="1188402" y="148348"/>
                </a:moveTo>
                <a:lnTo>
                  <a:pt x="1147178" y="141998"/>
                </a:lnTo>
                <a:lnTo>
                  <a:pt x="1108951" y="138188"/>
                </a:lnTo>
                <a:lnTo>
                  <a:pt x="1068666" y="136017"/>
                </a:lnTo>
                <a:lnTo>
                  <a:pt x="1021232" y="134569"/>
                </a:lnTo>
                <a:lnTo>
                  <a:pt x="1017079" y="160743"/>
                </a:lnTo>
                <a:lnTo>
                  <a:pt x="1049528" y="162382"/>
                </a:lnTo>
                <a:lnTo>
                  <a:pt x="1086840" y="167284"/>
                </a:lnTo>
                <a:lnTo>
                  <a:pt x="1129931" y="177546"/>
                </a:lnTo>
                <a:lnTo>
                  <a:pt x="1179677" y="195199"/>
                </a:lnTo>
                <a:lnTo>
                  <a:pt x="1188402" y="148348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54" name="bg object 54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229" y="1673601"/>
            <a:ext cx="58546" cy="58523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4783700" y="328574"/>
            <a:ext cx="5261673" cy="1845587"/>
          </a:xfrm>
          <a:custGeom>
            <a:avLst/>
            <a:gdLst/>
            <a:ahLst/>
            <a:cxnLst/>
            <a:rect l="l" t="t" r="r" b="b"/>
            <a:pathLst>
              <a:path w="8998585" h="3157220">
                <a:moveTo>
                  <a:pt x="711098" y="243192"/>
                </a:moveTo>
                <a:lnTo>
                  <a:pt x="705408" y="191109"/>
                </a:lnTo>
                <a:lnTo>
                  <a:pt x="688314" y="144386"/>
                </a:lnTo>
                <a:lnTo>
                  <a:pt x="659815" y="102997"/>
                </a:lnTo>
                <a:lnTo>
                  <a:pt x="619899" y="66903"/>
                </a:lnTo>
                <a:lnTo>
                  <a:pt x="587235" y="46431"/>
                </a:lnTo>
                <a:lnTo>
                  <a:pt x="563930" y="35928"/>
                </a:lnTo>
                <a:lnTo>
                  <a:pt x="563930" y="246011"/>
                </a:lnTo>
                <a:lnTo>
                  <a:pt x="560070" y="295897"/>
                </a:lnTo>
                <a:lnTo>
                  <a:pt x="548449" y="338988"/>
                </a:lnTo>
                <a:lnTo>
                  <a:pt x="529056" y="375297"/>
                </a:lnTo>
                <a:lnTo>
                  <a:pt x="501878" y="404876"/>
                </a:lnTo>
                <a:lnTo>
                  <a:pt x="466902" y="427710"/>
                </a:lnTo>
                <a:lnTo>
                  <a:pt x="403440" y="447687"/>
                </a:lnTo>
                <a:lnTo>
                  <a:pt x="364261" y="452666"/>
                </a:lnTo>
                <a:lnTo>
                  <a:pt x="320078" y="454317"/>
                </a:lnTo>
                <a:lnTo>
                  <a:pt x="313169" y="454317"/>
                </a:lnTo>
                <a:lnTo>
                  <a:pt x="305993" y="454088"/>
                </a:lnTo>
                <a:lnTo>
                  <a:pt x="291185" y="452856"/>
                </a:lnTo>
                <a:lnTo>
                  <a:pt x="250799" y="448538"/>
                </a:lnTo>
                <a:lnTo>
                  <a:pt x="250799" y="94107"/>
                </a:lnTo>
                <a:lnTo>
                  <a:pt x="260565" y="57238"/>
                </a:lnTo>
                <a:lnTo>
                  <a:pt x="311696" y="48933"/>
                </a:lnTo>
                <a:lnTo>
                  <a:pt x="353656" y="50507"/>
                </a:lnTo>
                <a:lnTo>
                  <a:pt x="391833" y="55245"/>
                </a:lnTo>
                <a:lnTo>
                  <a:pt x="456895" y="74218"/>
                </a:lnTo>
                <a:lnTo>
                  <a:pt x="495452" y="96012"/>
                </a:lnTo>
                <a:lnTo>
                  <a:pt x="525424" y="124091"/>
                </a:lnTo>
                <a:lnTo>
                  <a:pt x="546823" y="158457"/>
                </a:lnTo>
                <a:lnTo>
                  <a:pt x="559663" y="199097"/>
                </a:lnTo>
                <a:lnTo>
                  <a:pt x="563930" y="246011"/>
                </a:lnTo>
                <a:lnTo>
                  <a:pt x="563930" y="35928"/>
                </a:lnTo>
                <a:lnTo>
                  <a:pt x="508482" y="16687"/>
                </a:lnTo>
                <a:lnTo>
                  <a:pt x="462394" y="7416"/>
                </a:lnTo>
                <a:lnTo>
                  <a:pt x="411822" y="1854"/>
                </a:lnTo>
                <a:lnTo>
                  <a:pt x="356781" y="0"/>
                </a:lnTo>
                <a:lnTo>
                  <a:pt x="0" y="0"/>
                </a:lnTo>
                <a:lnTo>
                  <a:pt x="0" y="24434"/>
                </a:lnTo>
                <a:lnTo>
                  <a:pt x="32943" y="28473"/>
                </a:lnTo>
                <a:lnTo>
                  <a:pt x="59575" y="34594"/>
                </a:lnTo>
                <a:lnTo>
                  <a:pt x="93878" y="53162"/>
                </a:lnTo>
                <a:lnTo>
                  <a:pt x="109880" y="87922"/>
                </a:lnTo>
                <a:lnTo>
                  <a:pt x="115100" y="144386"/>
                </a:lnTo>
                <a:lnTo>
                  <a:pt x="115201" y="734199"/>
                </a:lnTo>
                <a:lnTo>
                  <a:pt x="114020" y="772502"/>
                </a:lnTo>
                <a:lnTo>
                  <a:pt x="104482" y="826312"/>
                </a:lnTo>
                <a:lnTo>
                  <a:pt x="62534" y="861390"/>
                </a:lnTo>
                <a:lnTo>
                  <a:pt x="0" y="872769"/>
                </a:lnTo>
                <a:lnTo>
                  <a:pt x="0" y="897255"/>
                </a:lnTo>
                <a:lnTo>
                  <a:pt x="380784" y="897255"/>
                </a:lnTo>
                <a:lnTo>
                  <a:pt x="380784" y="872769"/>
                </a:lnTo>
                <a:lnTo>
                  <a:pt x="343230" y="868908"/>
                </a:lnTo>
                <a:lnTo>
                  <a:pt x="313080" y="863295"/>
                </a:lnTo>
                <a:lnTo>
                  <a:pt x="274764" y="846848"/>
                </a:lnTo>
                <a:lnTo>
                  <a:pt x="256794" y="812711"/>
                </a:lnTo>
                <a:lnTo>
                  <a:pt x="250799" y="750100"/>
                </a:lnTo>
                <a:lnTo>
                  <a:pt x="250799" y="503389"/>
                </a:lnTo>
                <a:lnTo>
                  <a:pt x="260159" y="503491"/>
                </a:lnTo>
                <a:lnTo>
                  <a:pt x="271716" y="503770"/>
                </a:lnTo>
                <a:lnTo>
                  <a:pt x="332359" y="505904"/>
                </a:lnTo>
                <a:lnTo>
                  <a:pt x="345516" y="506183"/>
                </a:lnTo>
                <a:lnTo>
                  <a:pt x="357212" y="506272"/>
                </a:lnTo>
                <a:lnTo>
                  <a:pt x="416077" y="503770"/>
                </a:lnTo>
                <a:lnTo>
                  <a:pt x="418807" y="503389"/>
                </a:lnTo>
                <a:lnTo>
                  <a:pt x="470585" y="496303"/>
                </a:lnTo>
                <a:lnTo>
                  <a:pt x="521131" y="483844"/>
                </a:lnTo>
                <a:lnTo>
                  <a:pt x="567613" y="466382"/>
                </a:lnTo>
                <a:lnTo>
                  <a:pt x="590397" y="454317"/>
                </a:lnTo>
                <a:lnTo>
                  <a:pt x="610019" y="443928"/>
                </a:lnTo>
                <a:lnTo>
                  <a:pt x="646430" y="415975"/>
                </a:lnTo>
                <a:lnTo>
                  <a:pt x="674738" y="381927"/>
                </a:lnTo>
                <a:lnTo>
                  <a:pt x="694944" y="341769"/>
                </a:lnTo>
                <a:lnTo>
                  <a:pt x="707059" y="295529"/>
                </a:lnTo>
                <a:lnTo>
                  <a:pt x="711098" y="243192"/>
                </a:lnTo>
                <a:close/>
              </a:path>
              <a:path w="8998585" h="3157220">
                <a:moveTo>
                  <a:pt x="1254899" y="3089821"/>
                </a:moveTo>
                <a:lnTo>
                  <a:pt x="1210652" y="3097276"/>
                </a:lnTo>
                <a:lnTo>
                  <a:pt x="1171917" y="3101594"/>
                </a:lnTo>
                <a:lnTo>
                  <a:pt x="1139190" y="3103575"/>
                </a:lnTo>
                <a:lnTo>
                  <a:pt x="1113002" y="3104057"/>
                </a:lnTo>
                <a:lnTo>
                  <a:pt x="1083132" y="3104057"/>
                </a:lnTo>
                <a:lnTo>
                  <a:pt x="1040345" y="3101467"/>
                </a:lnTo>
                <a:lnTo>
                  <a:pt x="1015631" y="3092932"/>
                </a:lnTo>
                <a:lnTo>
                  <a:pt x="1004354" y="3077337"/>
                </a:lnTo>
                <a:lnTo>
                  <a:pt x="1001864" y="3053550"/>
                </a:lnTo>
                <a:lnTo>
                  <a:pt x="1003236" y="2942856"/>
                </a:lnTo>
                <a:lnTo>
                  <a:pt x="1039050" y="2937319"/>
                </a:lnTo>
                <a:lnTo>
                  <a:pt x="1080681" y="2929826"/>
                </a:lnTo>
                <a:lnTo>
                  <a:pt x="1127569" y="2919679"/>
                </a:lnTo>
                <a:lnTo>
                  <a:pt x="1142466" y="2915755"/>
                </a:lnTo>
                <a:lnTo>
                  <a:pt x="1179144" y="2906115"/>
                </a:lnTo>
                <a:lnTo>
                  <a:pt x="1192009" y="2901937"/>
                </a:lnTo>
                <a:lnTo>
                  <a:pt x="1211173" y="2895384"/>
                </a:lnTo>
                <a:lnTo>
                  <a:pt x="1230160" y="2889262"/>
                </a:lnTo>
                <a:lnTo>
                  <a:pt x="1242504" y="2886367"/>
                </a:lnTo>
                <a:lnTo>
                  <a:pt x="1244346" y="2886367"/>
                </a:lnTo>
                <a:lnTo>
                  <a:pt x="1248486" y="2885910"/>
                </a:lnTo>
                <a:lnTo>
                  <a:pt x="1248486" y="2881312"/>
                </a:lnTo>
                <a:lnTo>
                  <a:pt x="1246174" y="2878099"/>
                </a:lnTo>
                <a:lnTo>
                  <a:pt x="1244346" y="2876270"/>
                </a:lnTo>
                <a:lnTo>
                  <a:pt x="1214501" y="2841815"/>
                </a:lnTo>
                <a:lnTo>
                  <a:pt x="1173289" y="2865717"/>
                </a:lnTo>
                <a:lnTo>
                  <a:pt x="1120406" y="2886545"/>
                </a:lnTo>
                <a:lnTo>
                  <a:pt x="1061758" y="2903499"/>
                </a:lnTo>
                <a:lnTo>
                  <a:pt x="1003236" y="2915755"/>
                </a:lnTo>
                <a:lnTo>
                  <a:pt x="1004595" y="2782570"/>
                </a:lnTo>
                <a:lnTo>
                  <a:pt x="1005065" y="2779814"/>
                </a:lnTo>
                <a:lnTo>
                  <a:pt x="1009662" y="2769247"/>
                </a:lnTo>
                <a:lnTo>
                  <a:pt x="1009662" y="2764193"/>
                </a:lnTo>
                <a:lnTo>
                  <a:pt x="1003236" y="2763736"/>
                </a:lnTo>
                <a:lnTo>
                  <a:pt x="1000937" y="2763736"/>
                </a:lnTo>
                <a:lnTo>
                  <a:pt x="952246" y="2760992"/>
                </a:lnTo>
                <a:lnTo>
                  <a:pt x="953249" y="2777756"/>
                </a:lnTo>
                <a:lnTo>
                  <a:pt x="953604" y="2793288"/>
                </a:lnTo>
                <a:lnTo>
                  <a:pt x="953655" y="2813278"/>
                </a:lnTo>
                <a:lnTo>
                  <a:pt x="953528" y="2827578"/>
                </a:lnTo>
                <a:lnTo>
                  <a:pt x="951331" y="3050781"/>
                </a:lnTo>
                <a:lnTo>
                  <a:pt x="955395" y="3084449"/>
                </a:lnTo>
                <a:lnTo>
                  <a:pt x="971715" y="3109239"/>
                </a:lnTo>
                <a:lnTo>
                  <a:pt x="1005522" y="3124555"/>
                </a:lnTo>
                <a:lnTo>
                  <a:pt x="1062012" y="3129788"/>
                </a:lnTo>
                <a:lnTo>
                  <a:pt x="1111161" y="3129788"/>
                </a:lnTo>
                <a:lnTo>
                  <a:pt x="1220812" y="3126689"/>
                </a:lnTo>
                <a:lnTo>
                  <a:pt x="1254899" y="3125190"/>
                </a:lnTo>
                <a:lnTo>
                  <a:pt x="1254899" y="3104057"/>
                </a:lnTo>
                <a:lnTo>
                  <a:pt x="1254899" y="3089821"/>
                </a:lnTo>
                <a:close/>
              </a:path>
              <a:path w="8998585" h="3157220">
                <a:moveTo>
                  <a:pt x="1275130" y="2806903"/>
                </a:moveTo>
                <a:lnTo>
                  <a:pt x="1262646" y="2793288"/>
                </a:lnTo>
                <a:lnTo>
                  <a:pt x="1249349" y="2780627"/>
                </a:lnTo>
                <a:lnTo>
                  <a:pt x="1235278" y="2768803"/>
                </a:lnTo>
                <a:lnTo>
                  <a:pt x="1220470" y="2757767"/>
                </a:lnTo>
                <a:lnTo>
                  <a:pt x="1203464" y="2772003"/>
                </a:lnTo>
                <a:lnTo>
                  <a:pt x="1216037" y="2784500"/>
                </a:lnTo>
                <a:lnTo>
                  <a:pt x="1228509" y="2798597"/>
                </a:lnTo>
                <a:lnTo>
                  <a:pt x="1240294" y="2813278"/>
                </a:lnTo>
                <a:lnTo>
                  <a:pt x="1250772" y="2827578"/>
                </a:lnTo>
                <a:lnTo>
                  <a:pt x="1275130" y="2806903"/>
                </a:lnTo>
                <a:close/>
              </a:path>
              <a:path w="8998585" h="3157220">
                <a:moveTo>
                  <a:pt x="1315529" y="2776601"/>
                </a:moveTo>
                <a:lnTo>
                  <a:pt x="1303413" y="2765082"/>
                </a:lnTo>
                <a:lnTo>
                  <a:pt x="1290574" y="2753995"/>
                </a:lnTo>
                <a:lnTo>
                  <a:pt x="1277112" y="2743416"/>
                </a:lnTo>
                <a:lnTo>
                  <a:pt x="1263180" y="2733421"/>
                </a:lnTo>
                <a:lnTo>
                  <a:pt x="1245730" y="2748115"/>
                </a:lnTo>
                <a:lnTo>
                  <a:pt x="1260259" y="2761742"/>
                </a:lnTo>
                <a:lnTo>
                  <a:pt x="1272667" y="2775051"/>
                </a:lnTo>
                <a:lnTo>
                  <a:pt x="1282750" y="2787078"/>
                </a:lnTo>
                <a:lnTo>
                  <a:pt x="1290281" y="2796806"/>
                </a:lnTo>
                <a:lnTo>
                  <a:pt x="1315529" y="2776601"/>
                </a:lnTo>
                <a:close/>
              </a:path>
              <a:path w="8998585" h="3157220">
                <a:moveTo>
                  <a:pt x="1715046" y="2984652"/>
                </a:moveTo>
                <a:lnTo>
                  <a:pt x="1714881" y="2973819"/>
                </a:lnTo>
                <a:lnTo>
                  <a:pt x="1714741" y="2965373"/>
                </a:lnTo>
                <a:lnTo>
                  <a:pt x="1714576" y="2954807"/>
                </a:lnTo>
                <a:lnTo>
                  <a:pt x="1689531" y="2957499"/>
                </a:lnTo>
                <a:lnTo>
                  <a:pt x="1660563" y="2959849"/>
                </a:lnTo>
                <a:lnTo>
                  <a:pt x="1635988" y="2961525"/>
                </a:lnTo>
                <a:lnTo>
                  <a:pt x="1557515" y="2965373"/>
                </a:lnTo>
                <a:lnTo>
                  <a:pt x="1548561" y="2862503"/>
                </a:lnTo>
                <a:lnTo>
                  <a:pt x="1548320" y="2859735"/>
                </a:lnTo>
                <a:lnTo>
                  <a:pt x="1600682" y="2857436"/>
                </a:lnTo>
                <a:lnTo>
                  <a:pt x="1635645" y="2856407"/>
                </a:lnTo>
                <a:lnTo>
                  <a:pt x="1681975" y="2856065"/>
                </a:lnTo>
                <a:lnTo>
                  <a:pt x="1681353" y="2834944"/>
                </a:lnTo>
                <a:lnTo>
                  <a:pt x="1681060" y="2825292"/>
                </a:lnTo>
                <a:lnTo>
                  <a:pt x="1655851" y="2828315"/>
                </a:lnTo>
                <a:lnTo>
                  <a:pt x="1629956" y="2830512"/>
                </a:lnTo>
                <a:lnTo>
                  <a:pt x="1597469" y="2832646"/>
                </a:lnTo>
                <a:lnTo>
                  <a:pt x="1546491" y="2834944"/>
                </a:lnTo>
                <a:lnTo>
                  <a:pt x="1541894" y="2782582"/>
                </a:lnTo>
                <a:lnTo>
                  <a:pt x="1541487" y="2780119"/>
                </a:lnTo>
                <a:lnTo>
                  <a:pt x="1541526" y="2767533"/>
                </a:lnTo>
                <a:lnTo>
                  <a:pt x="1542808" y="2762821"/>
                </a:lnTo>
                <a:lnTo>
                  <a:pt x="1542808" y="2758236"/>
                </a:lnTo>
                <a:lnTo>
                  <a:pt x="1531772" y="2758236"/>
                </a:lnTo>
                <a:lnTo>
                  <a:pt x="1485861" y="2756865"/>
                </a:lnTo>
                <a:lnTo>
                  <a:pt x="1488122" y="2768155"/>
                </a:lnTo>
                <a:lnTo>
                  <a:pt x="1489938" y="2779826"/>
                </a:lnTo>
                <a:lnTo>
                  <a:pt x="1491538" y="2792323"/>
                </a:lnTo>
                <a:lnTo>
                  <a:pt x="1492745" y="2803715"/>
                </a:lnTo>
                <a:lnTo>
                  <a:pt x="1495501" y="2837230"/>
                </a:lnTo>
                <a:lnTo>
                  <a:pt x="1422958" y="2840786"/>
                </a:lnTo>
                <a:lnTo>
                  <a:pt x="1407083" y="2841193"/>
                </a:lnTo>
                <a:lnTo>
                  <a:pt x="1354493" y="2841371"/>
                </a:lnTo>
                <a:lnTo>
                  <a:pt x="1354493" y="2871216"/>
                </a:lnTo>
                <a:lnTo>
                  <a:pt x="1423098" y="2866377"/>
                </a:lnTo>
                <a:lnTo>
                  <a:pt x="1497812" y="2862503"/>
                </a:lnTo>
                <a:lnTo>
                  <a:pt x="1506537" y="2968117"/>
                </a:lnTo>
                <a:lnTo>
                  <a:pt x="1415592" y="2972714"/>
                </a:lnTo>
                <a:lnTo>
                  <a:pt x="1398574" y="2973311"/>
                </a:lnTo>
                <a:lnTo>
                  <a:pt x="1380058" y="2973692"/>
                </a:lnTo>
                <a:lnTo>
                  <a:pt x="1358176" y="2973819"/>
                </a:lnTo>
                <a:lnTo>
                  <a:pt x="1331087" y="2973641"/>
                </a:lnTo>
                <a:lnTo>
                  <a:pt x="1331544" y="3004870"/>
                </a:lnTo>
                <a:lnTo>
                  <a:pt x="1374597" y="3000667"/>
                </a:lnTo>
                <a:lnTo>
                  <a:pt x="1418348" y="2997517"/>
                </a:lnTo>
                <a:lnTo>
                  <a:pt x="1508366" y="2992932"/>
                </a:lnTo>
                <a:lnTo>
                  <a:pt x="1514335" y="3063468"/>
                </a:lnTo>
                <a:lnTo>
                  <a:pt x="1516176" y="3088741"/>
                </a:lnTo>
                <a:lnTo>
                  <a:pt x="1517662" y="3114789"/>
                </a:lnTo>
                <a:lnTo>
                  <a:pt x="1518462" y="3138982"/>
                </a:lnTo>
                <a:lnTo>
                  <a:pt x="1573593" y="3134385"/>
                </a:lnTo>
                <a:lnTo>
                  <a:pt x="1571358" y="3120313"/>
                </a:lnTo>
                <a:lnTo>
                  <a:pt x="1569504" y="3104121"/>
                </a:lnTo>
                <a:lnTo>
                  <a:pt x="1567053" y="3077349"/>
                </a:lnTo>
                <a:lnTo>
                  <a:pt x="1563014" y="3031502"/>
                </a:lnTo>
                <a:lnTo>
                  <a:pt x="1559560" y="2992932"/>
                </a:lnTo>
                <a:lnTo>
                  <a:pt x="1626400" y="2986951"/>
                </a:lnTo>
                <a:lnTo>
                  <a:pt x="1670723" y="2985287"/>
                </a:lnTo>
                <a:lnTo>
                  <a:pt x="1693049" y="2984817"/>
                </a:lnTo>
                <a:lnTo>
                  <a:pt x="1715046" y="2984652"/>
                </a:lnTo>
                <a:close/>
              </a:path>
              <a:path w="8998585" h="3157220">
                <a:moveTo>
                  <a:pt x="1716417" y="2790850"/>
                </a:moveTo>
                <a:lnTo>
                  <a:pt x="1706143" y="2779750"/>
                </a:lnTo>
                <a:lnTo>
                  <a:pt x="1693456" y="2767533"/>
                </a:lnTo>
                <a:lnTo>
                  <a:pt x="1678698" y="2754807"/>
                </a:lnTo>
                <a:lnTo>
                  <a:pt x="1662226" y="2742171"/>
                </a:lnTo>
                <a:lnTo>
                  <a:pt x="1644777" y="2755481"/>
                </a:lnTo>
                <a:lnTo>
                  <a:pt x="1661007" y="2771508"/>
                </a:lnTo>
                <a:lnTo>
                  <a:pt x="1674393" y="2786938"/>
                </a:lnTo>
                <a:lnTo>
                  <a:pt x="1684680" y="2800299"/>
                </a:lnTo>
                <a:lnTo>
                  <a:pt x="1691614" y="2810129"/>
                </a:lnTo>
                <a:lnTo>
                  <a:pt x="1716417" y="2790850"/>
                </a:lnTo>
                <a:close/>
              </a:path>
              <a:path w="8998585" h="3157220">
                <a:moveTo>
                  <a:pt x="1755914" y="2761462"/>
                </a:moveTo>
                <a:lnTo>
                  <a:pt x="1741233" y="2746438"/>
                </a:lnTo>
                <a:lnTo>
                  <a:pt x="1726628" y="2734005"/>
                </a:lnTo>
                <a:lnTo>
                  <a:pt x="1713928" y="2724505"/>
                </a:lnTo>
                <a:lnTo>
                  <a:pt x="1704936" y="2718282"/>
                </a:lnTo>
                <a:lnTo>
                  <a:pt x="1687017" y="2732062"/>
                </a:lnTo>
                <a:lnTo>
                  <a:pt x="1699018" y="2743339"/>
                </a:lnTo>
                <a:lnTo>
                  <a:pt x="1710677" y="2755531"/>
                </a:lnTo>
                <a:lnTo>
                  <a:pt x="1721637" y="2768155"/>
                </a:lnTo>
                <a:lnTo>
                  <a:pt x="1731568" y="2780741"/>
                </a:lnTo>
                <a:lnTo>
                  <a:pt x="1755914" y="2761462"/>
                </a:lnTo>
                <a:close/>
              </a:path>
              <a:path w="8998585" h="3157220">
                <a:moveTo>
                  <a:pt x="1970544" y="0"/>
                </a:moveTo>
                <a:lnTo>
                  <a:pt x="1704251" y="0"/>
                </a:lnTo>
                <a:lnTo>
                  <a:pt x="1704251" y="24257"/>
                </a:lnTo>
                <a:lnTo>
                  <a:pt x="1722691" y="25374"/>
                </a:lnTo>
                <a:lnTo>
                  <a:pt x="1738693" y="27393"/>
                </a:lnTo>
                <a:lnTo>
                  <a:pt x="1778736" y="42799"/>
                </a:lnTo>
                <a:lnTo>
                  <a:pt x="1798688" y="86067"/>
                </a:lnTo>
                <a:lnTo>
                  <a:pt x="1798434" y="91757"/>
                </a:lnTo>
                <a:lnTo>
                  <a:pt x="1792109" y="129362"/>
                </a:lnTo>
                <a:lnTo>
                  <a:pt x="1775764" y="182968"/>
                </a:lnTo>
                <a:lnTo>
                  <a:pt x="1607972" y="638517"/>
                </a:lnTo>
                <a:lnTo>
                  <a:pt x="1408823" y="122364"/>
                </a:lnTo>
                <a:lnTo>
                  <a:pt x="1402308" y="104013"/>
                </a:lnTo>
                <a:lnTo>
                  <a:pt x="1398765" y="92544"/>
                </a:lnTo>
                <a:lnTo>
                  <a:pt x="1397901" y="85534"/>
                </a:lnTo>
                <a:lnTo>
                  <a:pt x="1397901" y="77622"/>
                </a:lnTo>
                <a:lnTo>
                  <a:pt x="1414957" y="38620"/>
                </a:lnTo>
                <a:lnTo>
                  <a:pt x="1455051" y="26416"/>
                </a:lnTo>
                <a:lnTo>
                  <a:pt x="1497876" y="24257"/>
                </a:lnTo>
                <a:lnTo>
                  <a:pt x="1497876" y="0"/>
                </a:lnTo>
                <a:lnTo>
                  <a:pt x="1134414" y="0"/>
                </a:lnTo>
                <a:lnTo>
                  <a:pt x="1134414" y="24257"/>
                </a:lnTo>
                <a:lnTo>
                  <a:pt x="1154620" y="25133"/>
                </a:lnTo>
                <a:lnTo>
                  <a:pt x="1172133" y="27101"/>
                </a:lnTo>
                <a:lnTo>
                  <a:pt x="1215809" y="43891"/>
                </a:lnTo>
                <a:lnTo>
                  <a:pt x="1242771" y="74269"/>
                </a:lnTo>
                <a:lnTo>
                  <a:pt x="1316558" y="261061"/>
                </a:lnTo>
                <a:lnTo>
                  <a:pt x="1175321" y="635190"/>
                </a:lnTo>
                <a:lnTo>
                  <a:pt x="981138" y="130479"/>
                </a:lnTo>
                <a:lnTo>
                  <a:pt x="968730" y="91821"/>
                </a:lnTo>
                <a:lnTo>
                  <a:pt x="966736" y="72313"/>
                </a:lnTo>
                <a:lnTo>
                  <a:pt x="968590" y="58699"/>
                </a:lnTo>
                <a:lnTo>
                  <a:pt x="996581" y="31546"/>
                </a:lnTo>
                <a:lnTo>
                  <a:pt x="1034237" y="25222"/>
                </a:lnTo>
                <a:lnTo>
                  <a:pt x="1052487" y="24257"/>
                </a:lnTo>
                <a:lnTo>
                  <a:pt x="1052487" y="0"/>
                </a:lnTo>
                <a:lnTo>
                  <a:pt x="742848" y="0"/>
                </a:lnTo>
                <a:lnTo>
                  <a:pt x="742848" y="24257"/>
                </a:lnTo>
                <a:lnTo>
                  <a:pt x="767397" y="28498"/>
                </a:lnTo>
                <a:lnTo>
                  <a:pt x="784567" y="37884"/>
                </a:lnTo>
                <a:lnTo>
                  <a:pt x="810691" y="72288"/>
                </a:lnTo>
                <a:lnTo>
                  <a:pt x="839736" y="132016"/>
                </a:lnTo>
                <a:lnTo>
                  <a:pt x="859332" y="179844"/>
                </a:lnTo>
                <a:lnTo>
                  <a:pt x="882332" y="239636"/>
                </a:lnTo>
                <a:lnTo>
                  <a:pt x="908773" y="311391"/>
                </a:lnTo>
                <a:lnTo>
                  <a:pt x="1122768" y="904062"/>
                </a:lnTo>
                <a:lnTo>
                  <a:pt x="1143000" y="904062"/>
                </a:lnTo>
                <a:lnTo>
                  <a:pt x="1349070" y="338569"/>
                </a:lnTo>
                <a:lnTo>
                  <a:pt x="1504683" y="750709"/>
                </a:lnTo>
                <a:lnTo>
                  <a:pt x="1563624" y="904062"/>
                </a:lnTo>
                <a:lnTo>
                  <a:pt x="1585188" y="904062"/>
                </a:lnTo>
                <a:lnTo>
                  <a:pt x="1864791" y="107099"/>
                </a:lnTo>
                <a:lnTo>
                  <a:pt x="1874329" y="85305"/>
                </a:lnTo>
                <a:lnTo>
                  <a:pt x="1899691" y="52133"/>
                </a:lnTo>
                <a:lnTo>
                  <a:pt x="1938794" y="30988"/>
                </a:lnTo>
                <a:lnTo>
                  <a:pt x="1970544" y="24257"/>
                </a:lnTo>
                <a:lnTo>
                  <a:pt x="1970544" y="0"/>
                </a:lnTo>
                <a:close/>
              </a:path>
              <a:path w="8998585" h="3157220">
                <a:moveTo>
                  <a:pt x="2152624" y="2868003"/>
                </a:moveTo>
                <a:lnTo>
                  <a:pt x="2131860" y="2869133"/>
                </a:lnTo>
                <a:lnTo>
                  <a:pt x="2109749" y="2869831"/>
                </a:lnTo>
                <a:lnTo>
                  <a:pt x="2090813" y="2870200"/>
                </a:lnTo>
                <a:lnTo>
                  <a:pt x="2003348" y="2870301"/>
                </a:lnTo>
                <a:lnTo>
                  <a:pt x="2003983" y="2832176"/>
                </a:lnTo>
                <a:lnTo>
                  <a:pt x="2004275" y="2772486"/>
                </a:lnTo>
                <a:lnTo>
                  <a:pt x="2006104" y="2768803"/>
                </a:lnTo>
                <a:lnTo>
                  <a:pt x="2007031" y="2766047"/>
                </a:lnTo>
                <a:lnTo>
                  <a:pt x="2008416" y="2763291"/>
                </a:lnTo>
                <a:lnTo>
                  <a:pt x="2008416" y="2759164"/>
                </a:lnTo>
                <a:lnTo>
                  <a:pt x="2005660" y="2758249"/>
                </a:lnTo>
                <a:lnTo>
                  <a:pt x="1949627" y="2754109"/>
                </a:lnTo>
                <a:lnTo>
                  <a:pt x="1951012" y="2784716"/>
                </a:lnTo>
                <a:lnTo>
                  <a:pt x="1951748" y="2814777"/>
                </a:lnTo>
                <a:lnTo>
                  <a:pt x="1951888" y="2843555"/>
                </a:lnTo>
                <a:lnTo>
                  <a:pt x="1951469" y="2870301"/>
                </a:lnTo>
                <a:lnTo>
                  <a:pt x="1846745" y="2870301"/>
                </a:lnTo>
                <a:lnTo>
                  <a:pt x="1795538" y="2869133"/>
                </a:lnTo>
                <a:lnTo>
                  <a:pt x="1772805" y="2868003"/>
                </a:lnTo>
                <a:lnTo>
                  <a:pt x="1772805" y="2898317"/>
                </a:lnTo>
                <a:lnTo>
                  <a:pt x="1789391" y="2897301"/>
                </a:lnTo>
                <a:lnTo>
                  <a:pt x="1809432" y="2896412"/>
                </a:lnTo>
                <a:lnTo>
                  <a:pt x="1829638" y="2895790"/>
                </a:lnTo>
                <a:lnTo>
                  <a:pt x="1846745" y="2895562"/>
                </a:lnTo>
                <a:lnTo>
                  <a:pt x="1950999" y="2895562"/>
                </a:lnTo>
                <a:lnTo>
                  <a:pt x="1945551" y="2966783"/>
                </a:lnTo>
                <a:lnTo>
                  <a:pt x="1936559" y="3004375"/>
                </a:lnTo>
                <a:lnTo>
                  <a:pt x="1920113" y="3040049"/>
                </a:lnTo>
                <a:lnTo>
                  <a:pt x="1893798" y="3071393"/>
                </a:lnTo>
                <a:lnTo>
                  <a:pt x="1855152" y="3095993"/>
                </a:lnTo>
                <a:lnTo>
                  <a:pt x="1801749" y="3111423"/>
                </a:lnTo>
                <a:lnTo>
                  <a:pt x="1810918" y="3136684"/>
                </a:lnTo>
                <a:lnTo>
                  <a:pt x="1878088" y="3118853"/>
                </a:lnTo>
                <a:lnTo>
                  <a:pt x="1917623" y="3098254"/>
                </a:lnTo>
                <a:lnTo>
                  <a:pt x="1954352" y="3065488"/>
                </a:lnTo>
                <a:lnTo>
                  <a:pt x="1983155" y="3017266"/>
                </a:lnTo>
                <a:lnTo>
                  <a:pt x="1998878" y="2952788"/>
                </a:lnTo>
                <a:lnTo>
                  <a:pt x="2002904" y="2895562"/>
                </a:lnTo>
                <a:lnTo>
                  <a:pt x="2079599" y="2895562"/>
                </a:lnTo>
                <a:lnTo>
                  <a:pt x="2089848" y="2895727"/>
                </a:lnTo>
                <a:lnTo>
                  <a:pt x="2132558" y="2897111"/>
                </a:lnTo>
                <a:lnTo>
                  <a:pt x="2152624" y="2898317"/>
                </a:lnTo>
                <a:lnTo>
                  <a:pt x="2152624" y="2868003"/>
                </a:lnTo>
                <a:close/>
              </a:path>
              <a:path w="8998585" h="3157220">
                <a:moveTo>
                  <a:pt x="2595283" y="2931376"/>
                </a:moveTo>
                <a:lnTo>
                  <a:pt x="2530322" y="2931376"/>
                </a:lnTo>
                <a:lnTo>
                  <a:pt x="2530322" y="2932646"/>
                </a:lnTo>
                <a:lnTo>
                  <a:pt x="2262403" y="2932646"/>
                </a:lnTo>
                <a:lnTo>
                  <a:pt x="2262403" y="2931376"/>
                </a:lnTo>
                <a:lnTo>
                  <a:pt x="2197087" y="2931376"/>
                </a:lnTo>
                <a:lnTo>
                  <a:pt x="2197087" y="2932646"/>
                </a:lnTo>
                <a:lnTo>
                  <a:pt x="2197087" y="2963126"/>
                </a:lnTo>
                <a:lnTo>
                  <a:pt x="2197087" y="2964396"/>
                </a:lnTo>
                <a:lnTo>
                  <a:pt x="2218740" y="2964396"/>
                </a:lnTo>
                <a:lnTo>
                  <a:pt x="2218740" y="2963126"/>
                </a:lnTo>
                <a:lnTo>
                  <a:pt x="2576830" y="2963126"/>
                </a:lnTo>
                <a:lnTo>
                  <a:pt x="2576830" y="2964396"/>
                </a:lnTo>
                <a:lnTo>
                  <a:pt x="2595283" y="2964396"/>
                </a:lnTo>
                <a:lnTo>
                  <a:pt x="2595283" y="2963126"/>
                </a:lnTo>
                <a:lnTo>
                  <a:pt x="2595283" y="2932646"/>
                </a:lnTo>
                <a:lnTo>
                  <a:pt x="2595283" y="2931376"/>
                </a:lnTo>
                <a:close/>
              </a:path>
              <a:path w="8998585" h="3157220">
                <a:moveTo>
                  <a:pt x="2725140" y="2776613"/>
                </a:moveTo>
                <a:lnTo>
                  <a:pt x="2715056" y="2774315"/>
                </a:lnTo>
                <a:lnTo>
                  <a:pt x="2670949" y="2765120"/>
                </a:lnTo>
                <a:lnTo>
                  <a:pt x="2663291" y="2843796"/>
                </a:lnTo>
                <a:lnTo>
                  <a:pt x="2658999" y="2894406"/>
                </a:lnTo>
                <a:lnTo>
                  <a:pt x="2657119" y="2932265"/>
                </a:lnTo>
                <a:lnTo>
                  <a:pt x="2656713" y="2972714"/>
                </a:lnTo>
                <a:lnTo>
                  <a:pt x="2657779" y="3026714"/>
                </a:lnTo>
                <a:lnTo>
                  <a:pt x="2660446" y="3069564"/>
                </a:lnTo>
                <a:lnTo>
                  <a:pt x="2663888" y="3102343"/>
                </a:lnTo>
                <a:lnTo>
                  <a:pt x="2667279" y="3126117"/>
                </a:lnTo>
                <a:lnTo>
                  <a:pt x="2715945" y="3120606"/>
                </a:lnTo>
                <a:lnTo>
                  <a:pt x="2712618" y="3101556"/>
                </a:lnTo>
                <a:lnTo>
                  <a:pt x="2708846" y="3072600"/>
                </a:lnTo>
                <a:lnTo>
                  <a:pt x="2705747" y="3031591"/>
                </a:lnTo>
                <a:lnTo>
                  <a:pt x="2704477" y="2976384"/>
                </a:lnTo>
                <a:lnTo>
                  <a:pt x="2706459" y="2904083"/>
                </a:lnTo>
                <a:lnTo>
                  <a:pt x="2711069" y="2846476"/>
                </a:lnTo>
                <a:lnTo>
                  <a:pt x="2716288" y="2806852"/>
                </a:lnTo>
                <a:lnTo>
                  <a:pt x="2725140" y="2781655"/>
                </a:lnTo>
                <a:lnTo>
                  <a:pt x="2725140" y="2776613"/>
                </a:lnTo>
                <a:close/>
              </a:path>
              <a:path w="8998585" h="3157220">
                <a:moveTo>
                  <a:pt x="2759227" y="2532862"/>
                </a:moveTo>
                <a:lnTo>
                  <a:pt x="2709608" y="2532862"/>
                </a:lnTo>
                <a:lnTo>
                  <a:pt x="2709608" y="2553525"/>
                </a:lnTo>
                <a:lnTo>
                  <a:pt x="2759227" y="2553525"/>
                </a:lnTo>
                <a:lnTo>
                  <a:pt x="2759227" y="2532862"/>
                </a:lnTo>
                <a:close/>
              </a:path>
              <a:path w="8998585" h="3157220">
                <a:moveTo>
                  <a:pt x="2759227" y="2353741"/>
                </a:moveTo>
                <a:lnTo>
                  <a:pt x="2709608" y="2353741"/>
                </a:lnTo>
                <a:lnTo>
                  <a:pt x="2709608" y="2512187"/>
                </a:lnTo>
                <a:lnTo>
                  <a:pt x="2759227" y="2512187"/>
                </a:lnTo>
                <a:lnTo>
                  <a:pt x="2759227" y="2353741"/>
                </a:lnTo>
                <a:close/>
              </a:path>
              <a:path w="8998585" h="3157220">
                <a:moveTo>
                  <a:pt x="2759227" y="2181047"/>
                </a:moveTo>
                <a:lnTo>
                  <a:pt x="2709608" y="2181047"/>
                </a:lnTo>
                <a:lnTo>
                  <a:pt x="2709608" y="2333079"/>
                </a:lnTo>
                <a:lnTo>
                  <a:pt x="2759227" y="2333079"/>
                </a:lnTo>
                <a:lnTo>
                  <a:pt x="2759227" y="2181047"/>
                </a:lnTo>
                <a:close/>
              </a:path>
              <a:path w="8998585" h="3157220">
                <a:moveTo>
                  <a:pt x="2759227" y="2160536"/>
                </a:moveTo>
                <a:lnTo>
                  <a:pt x="2455176" y="2160536"/>
                </a:lnTo>
                <a:lnTo>
                  <a:pt x="2455176" y="2180856"/>
                </a:lnTo>
                <a:lnTo>
                  <a:pt x="2455176" y="2333256"/>
                </a:lnTo>
                <a:lnTo>
                  <a:pt x="2455176" y="2353576"/>
                </a:lnTo>
                <a:lnTo>
                  <a:pt x="2455176" y="2512326"/>
                </a:lnTo>
                <a:lnTo>
                  <a:pt x="2455176" y="2532646"/>
                </a:lnTo>
                <a:lnTo>
                  <a:pt x="2455176" y="2554236"/>
                </a:lnTo>
                <a:lnTo>
                  <a:pt x="2504325" y="2554236"/>
                </a:lnTo>
                <a:lnTo>
                  <a:pt x="2504325" y="2532646"/>
                </a:lnTo>
                <a:lnTo>
                  <a:pt x="2759227" y="2532646"/>
                </a:lnTo>
                <a:lnTo>
                  <a:pt x="2759227" y="2512326"/>
                </a:lnTo>
                <a:lnTo>
                  <a:pt x="2504325" y="2512326"/>
                </a:lnTo>
                <a:lnTo>
                  <a:pt x="2504325" y="2353576"/>
                </a:lnTo>
                <a:lnTo>
                  <a:pt x="2759227" y="2353576"/>
                </a:lnTo>
                <a:lnTo>
                  <a:pt x="2759227" y="2333256"/>
                </a:lnTo>
                <a:lnTo>
                  <a:pt x="2504325" y="2333256"/>
                </a:lnTo>
                <a:lnTo>
                  <a:pt x="2504325" y="2180856"/>
                </a:lnTo>
                <a:lnTo>
                  <a:pt x="2759227" y="2180856"/>
                </a:lnTo>
                <a:lnTo>
                  <a:pt x="2759227" y="2160536"/>
                </a:lnTo>
                <a:close/>
              </a:path>
              <a:path w="8998585" h="3157220">
                <a:moveTo>
                  <a:pt x="2986011" y="2792679"/>
                </a:moveTo>
                <a:lnTo>
                  <a:pt x="2974556" y="2791599"/>
                </a:lnTo>
                <a:lnTo>
                  <a:pt x="2961551" y="2790558"/>
                </a:lnTo>
                <a:lnTo>
                  <a:pt x="2945968" y="2789771"/>
                </a:lnTo>
                <a:lnTo>
                  <a:pt x="2926765" y="2789466"/>
                </a:lnTo>
                <a:lnTo>
                  <a:pt x="2902813" y="2789834"/>
                </a:lnTo>
                <a:lnTo>
                  <a:pt x="2872968" y="2791358"/>
                </a:lnTo>
                <a:lnTo>
                  <a:pt x="2839250" y="2794698"/>
                </a:lnTo>
                <a:lnTo>
                  <a:pt x="2803677" y="2800489"/>
                </a:lnTo>
                <a:lnTo>
                  <a:pt x="2796235" y="2801912"/>
                </a:lnTo>
                <a:lnTo>
                  <a:pt x="2777490" y="2805087"/>
                </a:lnTo>
                <a:lnTo>
                  <a:pt x="2783014" y="2833103"/>
                </a:lnTo>
                <a:lnTo>
                  <a:pt x="2796806" y="2830157"/>
                </a:lnTo>
                <a:lnTo>
                  <a:pt x="2816949" y="2826842"/>
                </a:lnTo>
                <a:lnTo>
                  <a:pt x="2843530" y="2824124"/>
                </a:lnTo>
                <a:lnTo>
                  <a:pt x="2876702" y="2822994"/>
                </a:lnTo>
                <a:lnTo>
                  <a:pt x="2916301" y="2824645"/>
                </a:lnTo>
                <a:lnTo>
                  <a:pt x="2946857" y="2828683"/>
                </a:lnTo>
                <a:lnTo>
                  <a:pt x="2969323" y="2833649"/>
                </a:lnTo>
                <a:lnTo>
                  <a:pt x="2984639" y="2838145"/>
                </a:lnTo>
                <a:lnTo>
                  <a:pt x="2985097" y="2822994"/>
                </a:lnTo>
                <a:lnTo>
                  <a:pt x="2986011" y="2792679"/>
                </a:lnTo>
                <a:close/>
              </a:path>
              <a:path w="8998585" h="3157220">
                <a:moveTo>
                  <a:pt x="2991497" y="2150757"/>
                </a:moveTo>
                <a:lnTo>
                  <a:pt x="2841333" y="2150757"/>
                </a:lnTo>
                <a:lnTo>
                  <a:pt x="2841333" y="2561806"/>
                </a:lnTo>
                <a:lnTo>
                  <a:pt x="2885884" y="2561806"/>
                </a:lnTo>
                <a:lnTo>
                  <a:pt x="2885884" y="2170950"/>
                </a:lnTo>
                <a:lnTo>
                  <a:pt x="2940989" y="2170950"/>
                </a:lnTo>
                <a:lnTo>
                  <a:pt x="2896438" y="2301849"/>
                </a:lnTo>
                <a:lnTo>
                  <a:pt x="2913176" y="2329357"/>
                </a:lnTo>
                <a:lnTo>
                  <a:pt x="2926740" y="2356561"/>
                </a:lnTo>
                <a:lnTo>
                  <a:pt x="2935821" y="2386253"/>
                </a:lnTo>
                <a:lnTo>
                  <a:pt x="2939148" y="2421255"/>
                </a:lnTo>
                <a:lnTo>
                  <a:pt x="2938500" y="2434983"/>
                </a:lnTo>
                <a:lnTo>
                  <a:pt x="2935414" y="2450884"/>
                </a:lnTo>
                <a:lnTo>
                  <a:pt x="2928099" y="2464016"/>
                </a:lnTo>
                <a:lnTo>
                  <a:pt x="2914802" y="2469489"/>
                </a:lnTo>
                <a:lnTo>
                  <a:pt x="2907919" y="2469489"/>
                </a:lnTo>
                <a:lnTo>
                  <a:pt x="2894126" y="2466721"/>
                </a:lnTo>
                <a:lnTo>
                  <a:pt x="2900121" y="2491524"/>
                </a:lnTo>
                <a:lnTo>
                  <a:pt x="2924441" y="2491524"/>
                </a:lnTo>
                <a:lnTo>
                  <a:pt x="2946349" y="2488476"/>
                </a:lnTo>
                <a:lnTo>
                  <a:pt x="2963659" y="2477452"/>
                </a:lnTo>
                <a:lnTo>
                  <a:pt x="2967812" y="2469489"/>
                </a:lnTo>
                <a:lnTo>
                  <a:pt x="2975013" y="2455684"/>
                </a:lnTo>
                <a:lnTo>
                  <a:pt x="2979102" y="2420340"/>
                </a:lnTo>
                <a:lnTo>
                  <a:pt x="2975279" y="2385568"/>
                </a:lnTo>
                <a:lnTo>
                  <a:pt x="2964738" y="2355354"/>
                </a:lnTo>
                <a:lnTo>
                  <a:pt x="2948863" y="2328240"/>
                </a:lnTo>
                <a:lnTo>
                  <a:pt x="2929039" y="2302764"/>
                </a:lnTo>
                <a:lnTo>
                  <a:pt x="2989592" y="2170950"/>
                </a:lnTo>
                <a:lnTo>
                  <a:pt x="2991497" y="2166810"/>
                </a:lnTo>
                <a:lnTo>
                  <a:pt x="2991497" y="2150757"/>
                </a:lnTo>
                <a:close/>
              </a:path>
              <a:path w="8998585" h="3157220">
                <a:moveTo>
                  <a:pt x="3011728" y="3056763"/>
                </a:moveTo>
                <a:lnTo>
                  <a:pt x="2988424" y="3062922"/>
                </a:lnTo>
                <a:lnTo>
                  <a:pt x="2959608" y="3068878"/>
                </a:lnTo>
                <a:lnTo>
                  <a:pt x="2922867" y="3073349"/>
                </a:lnTo>
                <a:lnTo>
                  <a:pt x="2875788" y="3075127"/>
                </a:lnTo>
                <a:lnTo>
                  <a:pt x="2844711" y="3073793"/>
                </a:lnTo>
                <a:lnTo>
                  <a:pt x="2821127" y="3068929"/>
                </a:lnTo>
                <a:lnTo>
                  <a:pt x="2806154" y="3059239"/>
                </a:lnTo>
                <a:lnTo>
                  <a:pt x="2800921" y="3043440"/>
                </a:lnTo>
                <a:lnTo>
                  <a:pt x="2802001" y="3031464"/>
                </a:lnTo>
                <a:lnTo>
                  <a:pt x="2804706" y="3022028"/>
                </a:lnTo>
                <a:lnTo>
                  <a:pt x="2808287" y="3014573"/>
                </a:lnTo>
                <a:lnTo>
                  <a:pt x="2811957" y="3008541"/>
                </a:lnTo>
                <a:lnTo>
                  <a:pt x="2789440" y="2997060"/>
                </a:lnTo>
                <a:lnTo>
                  <a:pt x="2782633" y="3006826"/>
                </a:lnTo>
                <a:lnTo>
                  <a:pt x="2775254" y="3020072"/>
                </a:lnTo>
                <a:lnTo>
                  <a:pt x="2769349" y="3036519"/>
                </a:lnTo>
                <a:lnTo>
                  <a:pt x="2766936" y="3055848"/>
                </a:lnTo>
                <a:lnTo>
                  <a:pt x="2773616" y="3080486"/>
                </a:lnTo>
                <a:lnTo>
                  <a:pt x="2795638" y="3097987"/>
                </a:lnTo>
                <a:lnTo>
                  <a:pt x="2835910" y="3108414"/>
                </a:lnTo>
                <a:lnTo>
                  <a:pt x="2897378" y="3111881"/>
                </a:lnTo>
                <a:lnTo>
                  <a:pt x="2942285" y="3110776"/>
                </a:lnTo>
                <a:lnTo>
                  <a:pt x="2975914" y="3108261"/>
                </a:lnTo>
                <a:lnTo>
                  <a:pt x="2998508" y="3105480"/>
                </a:lnTo>
                <a:lnTo>
                  <a:pt x="3010357" y="3103600"/>
                </a:lnTo>
                <a:lnTo>
                  <a:pt x="3011182" y="3075127"/>
                </a:lnTo>
                <a:lnTo>
                  <a:pt x="3011728" y="3056763"/>
                </a:lnTo>
                <a:close/>
              </a:path>
              <a:path w="8998585" h="3157220">
                <a:moveTo>
                  <a:pt x="3244088" y="2357869"/>
                </a:moveTo>
                <a:lnTo>
                  <a:pt x="3165106" y="2357869"/>
                </a:lnTo>
                <a:lnTo>
                  <a:pt x="3178429" y="2341588"/>
                </a:lnTo>
                <a:lnTo>
                  <a:pt x="3187725" y="2329573"/>
                </a:lnTo>
                <a:lnTo>
                  <a:pt x="3194431" y="2320226"/>
                </a:lnTo>
                <a:lnTo>
                  <a:pt x="3200019" y="2311958"/>
                </a:lnTo>
                <a:lnTo>
                  <a:pt x="3200019" y="2293582"/>
                </a:lnTo>
                <a:lnTo>
                  <a:pt x="3011703" y="2293582"/>
                </a:lnTo>
                <a:lnTo>
                  <a:pt x="3011703" y="2314244"/>
                </a:lnTo>
                <a:lnTo>
                  <a:pt x="3143072" y="2314244"/>
                </a:lnTo>
                <a:lnTo>
                  <a:pt x="3141599" y="2320226"/>
                </a:lnTo>
                <a:lnTo>
                  <a:pt x="3139084" y="2328824"/>
                </a:lnTo>
                <a:lnTo>
                  <a:pt x="3134715" y="2341245"/>
                </a:lnTo>
                <a:lnTo>
                  <a:pt x="3127908" y="2357869"/>
                </a:lnTo>
                <a:lnTo>
                  <a:pt x="2987383" y="2357869"/>
                </a:lnTo>
                <a:lnTo>
                  <a:pt x="2987383" y="2378087"/>
                </a:lnTo>
                <a:lnTo>
                  <a:pt x="3244088" y="2378087"/>
                </a:lnTo>
                <a:lnTo>
                  <a:pt x="3244088" y="2357869"/>
                </a:lnTo>
                <a:close/>
              </a:path>
              <a:path w="8998585" h="3157220">
                <a:moveTo>
                  <a:pt x="3255568" y="2418042"/>
                </a:moveTo>
                <a:lnTo>
                  <a:pt x="2983700" y="2418042"/>
                </a:lnTo>
                <a:lnTo>
                  <a:pt x="2983700" y="2438717"/>
                </a:lnTo>
                <a:lnTo>
                  <a:pt x="3046158" y="2438717"/>
                </a:lnTo>
                <a:lnTo>
                  <a:pt x="3038221" y="2461082"/>
                </a:lnTo>
                <a:lnTo>
                  <a:pt x="3021863" y="2498902"/>
                </a:lnTo>
                <a:lnTo>
                  <a:pt x="2971622" y="2524417"/>
                </a:lnTo>
                <a:lnTo>
                  <a:pt x="2963176" y="2524556"/>
                </a:lnTo>
                <a:lnTo>
                  <a:pt x="2957068" y="2524137"/>
                </a:lnTo>
                <a:lnTo>
                  <a:pt x="2969907" y="2559964"/>
                </a:lnTo>
                <a:lnTo>
                  <a:pt x="2970377" y="2561336"/>
                </a:lnTo>
                <a:lnTo>
                  <a:pt x="2971749" y="2564092"/>
                </a:lnTo>
                <a:lnTo>
                  <a:pt x="2977261" y="2564092"/>
                </a:lnTo>
                <a:lnTo>
                  <a:pt x="2980474" y="2560421"/>
                </a:lnTo>
                <a:lnTo>
                  <a:pt x="2983230" y="2555824"/>
                </a:lnTo>
                <a:lnTo>
                  <a:pt x="3037954" y="2548267"/>
                </a:lnTo>
                <a:lnTo>
                  <a:pt x="3085185" y="2540787"/>
                </a:lnTo>
                <a:lnTo>
                  <a:pt x="3174936" y="2524556"/>
                </a:lnTo>
                <a:lnTo>
                  <a:pt x="3187141" y="2522296"/>
                </a:lnTo>
                <a:lnTo>
                  <a:pt x="3194596" y="2535148"/>
                </a:lnTo>
                <a:lnTo>
                  <a:pt x="3200641" y="2546235"/>
                </a:lnTo>
                <a:lnTo>
                  <a:pt x="3205632" y="2555824"/>
                </a:lnTo>
                <a:lnTo>
                  <a:pt x="3209658" y="2563622"/>
                </a:lnTo>
                <a:lnTo>
                  <a:pt x="3253752" y="2534691"/>
                </a:lnTo>
                <a:lnTo>
                  <a:pt x="3242780" y="2522296"/>
                </a:lnTo>
                <a:lnTo>
                  <a:pt x="3240341" y="2519540"/>
                </a:lnTo>
                <a:lnTo>
                  <a:pt x="3229013" y="2506726"/>
                </a:lnTo>
                <a:lnTo>
                  <a:pt x="3206381" y="2483891"/>
                </a:lnTo>
                <a:lnTo>
                  <a:pt x="3184702" y="2464752"/>
                </a:lnTo>
                <a:lnTo>
                  <a:pt x="3162820" y="2447887"/>
                </a:lnTo>
                <a:lnTo>
                  <a:pt x="3143986" y="2462136"/>
                </a:lnTo>
                <a:lnTo>
                  <a:pt x="3150120" y="2469489"/>
                </a:lnTo>
                <a:lnTo>
                  <a:pt x="3158210" y="2479814"/>
                </a:lnTo>
                <a:lnTo>
                  <a:pt x="3167164" y="2492032"/>
                </a:lnTo>
                <a:lnTo>
                  <a:pt x="3176130" y="2505303"/>
                </a:lnTo>
                <a:lnTo>
                  <a:pt x="3104985" y="2513977"/>
                </a:lnTo>
                <a:lnTo>
                  <a:pt x="3075432" y="2516987"/>
                </a:lnTo>
                <a:lnTo>
                  <a:pt x="3045244" y="2519540"/>
                </a:lnTo>
                <a:lnTo>
                  <a:pt x="3059633" y="2501036"/>
                </a:lnTo>
                <a:lnTo>
                  <a:pt x="3074682" y="2481021"/>
                </a:lnTo>
                <a:lnTo>
                  <a:pt x="3089478" y="2460066"/>
                </a:lnTo>
                <a:lnTo>
                  <a:pt x="3103118" y="2438717"/>
                </a:lnTo>
                <a:lnTo>
                  <a:pt x="3255568" y="2438717"/>
                </a:lnTo>
                <a:lnTo>
                  <a:pt x="3255568" y="2418042"/>
                </a:lnTo>
                <a:close/>
              </a:path>
              <a:path w="8998585" h="3157220">
                <a:moveTo>
                  <a:pt x="3262922" y="2258212"/>
                </a:moveTo>
                <a:lnTo>
                  <a:pt x="3234423" y="2241677"/>
                </a:lnTo>
                <a:lnTo>
                  <a:pt x="3233636" y="2241219"/>
                </a:lnTo>
                <a:lnTo>
                  <a:pt x="3224111" y="2235695"/>
                </a:lnTo>
                <a:lnTo>
                  <a:pt x="3188805" y="2208212"/>
                </a:lnTo>
                <a:lnTo>
                  <a:pt x="3179813" y="2198243"/>
                </a:lnTo>
                <a:lnTo>
                  <a:pt x="3179813" y="2241219"/>
                </a:lnTo>
                <a:lnTo>
                  <a:pt x="3043859" y="2241219"/>
                </a:lnTo>
                <a:lnTo>
                  <a:pt x="3070237" y="2219896"/>
                </a:lnTo>
                <a:lnTo>
                  <a:pt x="3088513" y="2202243"/>
                </a:lnTo>
                <a:lnTo>
                  <a:pt x="3100425" y="2188451"/>
                </a:lnTo>
                <a:lnTo>
                  <a:pt x="3107690" y="2178761"/>
                </a:lnTo>
                <a:lnTo>
                  <a:pt x="3126575" y="2198789"/>
                </a:lnTo>
                <a:lnTo>
                  <a:pt x="3144431" y="2214981"/>
                </a:lnTo>
                <a:lnTo>
                  <a:pt x="3161944" y="2228685"/>
                </a:lnTo>
                <a:lnTo>
                  <a:pt x="3179813" y="2241219"/>
                </a:lnTo>
                <a:lnTo>
                  <a:pt x="3179813" y="2198243"/>
                </a:lnTo>
                <a:lnTo>
                  <a:pt x="3162262" y="2178761"/>
                </a:lnTo>
                <a:lnTo>
                  <a:pt x="3159772" y="2176005"/>
                </a:lnTo>
                <a:lnTo>
                  <a:pt x="3139833" y="2139264"/>
                </a:lnTo>
                <a:lnTo>
                  <a:pt x="3076930" y="2139264"/>
                </a:lnTo>
                <a:lnTo>
                  <a:pt x="3061512" y="2170658"/>
                </a:lnTo>
                <a:lnTo>
                  <a:pt x="3035985" y="2204364"/>
                </a:lnTo>
                <a:lnTo>
                  <a:pt x="3001416" y="2236520"/>
                </a:lnTo>
                <a:lnTo>
                  <a:pt x="2958896" y="2263267"/>
                </a:lnTo>
                <a:lnTo>
                  <a:pt x="2973146" y="2282101"/>
                </a:lnTo>
                <a:lnTo>
                  <a:pt x="2987903" y="2275598"/>
                </a:lnTo>
                <a:lnTo>
                  <a:pt x="3003499" y="2267635"/>
                </a:lnTo>
                <a:lnTo>
                  <a:pt x="3021241" y="2256904"/>
                </a:lnTo>
                <a:lnTo>
                  <a:pt x="3042488" y="2242134"/>
                </a:lnTo>
                <a:lnTo>
                  <a:pt x="3042488" y="2261425"/>
                </a:lnTo>
                <a:lnTo>
                  <a:pt x="3180257" y="2261425"/>
                </a:lnTo>
                <a:lnTo>
                  <a:pt x="3180257" y="2242134"/>
                </a:lnTo>
                <a:lnTo>
                  <a:pt x="3180257" y="2241677"/>
                </a:lnTo>
                <a:lnTo>
                  <a:pt x="3199307" y="2253348"/>
                </a:lnTo>
                <a:lnTo>
                  <a:pt x="3216249" y="2262695"/>
                </a:lnTo>
                <a:lnTo>
                  <a:pt x="3232759" y="2270480"/>
                </a:lnTo>
                <a:lnTo>
                  <a:pt x="3250527" y="2277503"/>
                </a:lnTo>
                <a:lnTo>
                  <a:pt x="3262922" y="2258212"/>
                </a:lnTo>
                <a:close/>
              </a:path>
              <a:path w="8998585" h="3157220">
                <a:moveTo>
                  <a:pt x="3421786" y="3055378"/>
                </a:moveTo>
                <a:lnTo>
                  <a:pt x="3417341" y="3024632"/>
                </a:lnTo>
                <a:lnTo>
                  <a:pt x="3406178" y="2994698"/>
                </a:lnTo>
                <a:lnTo>
                  <a:pt x="3391560" y="2967088"/>
                </a:lnTo>
                <a:lnTo>
                  <a:pt x="3376765" y="2943314"/>
                </a:lnTo>
                <a:lnTo>
                  <a:pt x="3355200" y="2953867"/>
                </a:lnTo>
                <a:lnTo>
                  <a:pt x="3361639" y="2967888"/>
                </a:lnTo>
                <a:lnTo>
                  <a:pt x="3369551" y="2988449"/>
                </a:lnTo>
                <a:lnTo>
                  <a:pt x="3376257" y="3013303"/>
                </a:lnTo>
                <a:lnTo>
                  <a:pt x="3379076" y="3040227"/>
                </a:lnTo>
                <a:lnTo>
                  <a:pt x="3366795" y="3084233"/>
                </a:lnTo>
                <a:lnTo>
                  <a:pt x="3337636" y="3108033"/>
                </a:lnTo>
                <a:lnTo>
                  <a:pt x="3303130" y="3117799"/>
                </a:lnTo>
                <a:lnTo>
                  <a:pt x="3274822" y="3119678"/>
                </a:lnTo>
                <a:lnTo>
                  <a:pt x="3234118" y="3115856"/>
                </a:lnTo>
                <a:lnTo>
                  <a:pt x="3204146" y="3103207"/>
                </a:lnTo>
                <a:lnTo>
                  <a:pt x="3185617" y="3079966"/>
                </a:lnTo>
                <a:lnTo>
                  <a:pt x="3179280" y="3044355"/>
                </a:lnTo>
                <a:lnTo>
                  <a:pt x="3179762" y="3029331"/>
                </a:lnTo>
                <a:lnTo>
                  <a:pt x="3181019" y="3011982"/>
                </a:lnTo>
                <a:lnTo>
                  <a:pt x="3184804" y="2971330"/>
                </a:lnTo>
                <a:lnTo>
                  <a:pt x="3239630" y="2970822"/>
                </a:lnTo>
                <a:lnTo>
                  <a:pt x="3279940" y="2970758"/>
                </a:lnTo>
                <a:lnTo>
                  <a:pt x="3313404" y="2971330"/>
                </a:lnTo>
                <a:lnTo>
                  <a:pt x="3313404" y="2940100"/>
                </a:lnTo>
                <a:lnTo>
                  <a:pt x="3277857" y="2944050"/>
                </a:lnTo>
                <a:lnTo>
                  <a:pt x="3243249" y="2946476"/>
                </a:lnTo>
                <a:lnTo>
                  <a:pt x="3212261" y="2947797"/>
                </a:lnTo>
                <a:lnTo>
                  <a:pt x="3187560" y="2948368"/>
                </a:lnTo>
                <a:lnTo>
                  <a:pt x="3191294" y="2916694"/>
                </a:lnTo>
                <a:lnTo>
                  <a:pt x="3198114" y="2864320"/>
                </a:lnTo>
                <a:lnTo>
                  <a:pt x="3264903" y="2862948"/>
                </a:lnTo>
                <a:lnTo>
                  <a:pt x="3296361" y="2862643"/>
                </a:lnTo>
                <a:lnTo>
                  <a:pt x="3321659" y="2862948"/>
                </a:lnTo>
                <a:lnTo>
                  <a:pt x="3321659" y="2832633"/>
                </a:lnTo>
                <a:lnTo>
                  <a:pt x="3285680" y="2836570"/>
                </a:lnTo>
                <a:lnTo>
                  <a:pt x="3251162" y="2839008"/>
                </a:lnTo>
                <a:lnTo>
                  <a:pt x="3221812" y="2840317"/>
                </a:lnTo>
                <a:lnTo>
                  <a:pt x="3201327" y="2840901"/>
                </a:lnTo>
                <a:lnTo>
                  <a:pt x="3206102" y="2809214"/>
                </a:lnTo>
                <a:lnTo>
                  <a:pt x="3209544" y="2788589"/>
                </a:lnTo>
                <a:lnTo>
                  <a:pt x="3211906" y="2777515"/>
                </a:lnTo>
                <a:lnTo>
                  <a:pt x="3212833" y="2775686"/>
                </a:lnTo>
                <a:lnTo>
                  <a:pt x="3217875" y="2768333"/>
                </a:lnTo>
                <a:lnTo>
                  <a:pt x="3217875" y="2764193"/>
                </a:lnTo>
                <a:lnTo>
                  <a:pt x="3216033" y="2761907"/>
                </a:lnTo>
                <a:lnTo>
                  <a:pt x="3204997" y="2760065"/>
                </a:lnTo>
                <a:lnTo>
                  <a:pt x="3160001" y="2751798"/>
                </a:lnTo>
                <a:lnTo>
                  <a:pt x="3158452" y="2770136"/>
                </a:lnTo>
                <a:lnTo>
                  <a:pt x="3151289" y="2842272"/>
                </a:lnTo>
                <a:lnTo>
                  <a:pt x="3112871" y="2842107"/>
                </a:lnTo>
                <a:lnTo>
                  <a:pt x="3089846" y="2841307"/>
                </a:lnTo>
                <a:lnTo>
                  <a:pt x="3067227" y="2839516"/>
                </a:lnTo>
                <a:lnTo>
                  <a:pt x="3067227" y="2870289"/>
                </a:lnTo>
                <a:lnTo>
                  <a:pt x="3087751" y="2868803"/>
                </a:lnTo>
                <a:lnTo>
                  <a:pt x="3107359" y="2867647"/>
                </a:lnTo>
                <a:lnTo>
                  <a:pt x="3148520" y="2865691"/>
                </a:lnTo>
                <a:lnTo>
                  <a:pt x="3139338" y="2949752"/>
                </a:lnTo>
                <a:lnTo>
                  <a:pt x="3090202" y="2949054"/>
                </a:lnTo>
                <a:lnTo>
                  <a:pt x="3072041" y="2948330"/>
                </a:lnTo>
                <a:lnTo>
                  <a:pt x="3056191" y="2946984"/>
                </a:lnTo>
                <a:lnTo>
                  <a:pt x="3056191" y="2978226"/>
                </a:lnTo>
                <a:lnTo>
                  <a:pt x="3075343" y="2976397"/>
                </a:lnTo>
                <a:lnTo>
                  <a:pt x="3094672" y="2974949"/>
                </a:lnTo>
                <a:lnTo>
                  <a:pt x="3136569" y="2972701"/>
                </a:lnTo>
                <a:lnTo>
                  <a:pt x="3133128" y="3010484"/>
                </a:lnTo>
                <a:lnTo>
                  <a:pt x="3131667" y="3030067"/>
                </a:lnTo>
                <a:lnTo>
                  <a:pt x="3137052" y="3084868"/>
                </a:lnTo>
                <a:lnTo>
                  <a:pt x="3159023" y="3116224"/>
                </a:lnTo>
                <a:lnTo>
                  <a:pt x="3202952" y="3137255"/>
                </a:lnTo>
                <a:lnTo>
                  <a:pt x="3274822" y="3144926"/>
                </a:lnTo>
                <a:lnTo>
                  <a:pt x="3301390" y="3144177"/>
                </a:lnTo>
                <a:lnTo>
                  <a:pt x="3339249" y="3139071"/>
                </a:lnTo>
                <a:lnTo>
                  <a:pt x="3378517" y="3125393"/>
                </a:lnTo>
                <a:lnTo>
                  <a:pt x="3409327" y="3098914"/>
                </a:lnTo>
                <a:lnTo>
                  <a:pt x="3421786" y="3055378"/>
                </a:lnTo>
                <a:close/>
              </a:path>
              <a:path w="8998585" h="3157220">
                <a:moveTo>
                  <a:pt x="3619233" y="2316543"/>
                </a:moveTo>
                <a:lnTo>
                  <a:pt x="3612794" y="2272449"/>
                </a:lnTo>
                <a:lnTo>
                  <a:pt x="3582111" y="2281898"/>
                </a:lnTo>
                <a:lnTo>
                  <a:pt x="3535857" y="2294674"/>
                </a:lnTo>
                <a:lnTo>
                  <a:pt x="3460318" y="2315159"/>
                </a:lnTo>
                <a:lnTo>
                  <a:pt x="3456457" y="2301849"/>
                </a:lnTo>
                <a:lnTo>
                  <a:pt x="3454247" y="2288184"/>
                </a:lnTo>
                <a:lnTo>
                  <a:pt x="3453231" y="2274341"/>
                </a:lnTo>
                <a:lnTo>
                  <a:pt x="3452990" y="2260511"/>
                </a:lnTo>
                <a:lnTo>
                  <a:pt x="3453307" y="2244737"/>
                </a:lnTo>
                <a:lnTo>
                  <a:pt x="3455682" y="2193023"/>
                </a:lnTo>
                <a:lnTo>
                  <a:pt x="3463988" y="2163153"/>
                </a:lnTo>
                <a:lnTo>
                  <a:pt x="3463988" y="2158098"/>
                </a:lnTo>
                <a:lnTo>
                  <a:pt x="3463074" y="2156714"/>
                </a:lnTo>
                <a:lnTo>
                  <a:pt x="3403841" y="2148916"/>
                </a:lnTo>
                <a:lnTo>
                  <a:pt x="3404920" y="2169515"/>
                </a:lnTo>
                <a:lnTo>
                  <a:pt x="3405454" y="2186051"/>
                </a:lnTo>
                <a:lnTo>
                  <a:pt x="3405848" y="2259800"/>
                </a:lnTo>
                <a:lnTo>
                  <a:pt x="3407054" y="2291740"/>
                </a:lnTo>
                <a:lnTo>
                  <a:pt x="3410318" y="2312327"/>
                </a:lnTo>
                <a:lnTo>
                  <a:pt x="3416681" y="2330323"/>
                </a:lnTo>
                <a:lnTo>
                  <a:pt x="3368662" y="2352776"/>
                </a:lnTo>
                <a:lnTo>
                  <a:pt x="3332873" y="2379065"/>
                </a:lnTo>
                <a:lnTo>
                  <a:pt x="3310509" y="2409571"/>
                </a:lnTo>
                <a:lnTo>
                  <a:pt x="3302787" y="2444686"/>
                </a:lnTo>
                <a:lnTo>
                  <a:pt x="3314839" y="2489390"/>
                </a:lnTo>
                <a:lnTo>
                  <a:pt x="3346348" y="2518283"/>
                </a:lnTo>
                <a:lnTo>
                  <a:pt x="3390277" y="2534755"/>
                </a:lnTo>
                <a:lnTo>
                  <a:pt x="3439642" y="2542159"/>
                </a:lnTo>
                <a:lnTo>
                  <a:pt x="3487420" y="2543886"/>
                </a:lnTo>
                <a:lnTo>
                  <a:pt x="3503714" y="2543657"/>
                </a:lnTo>
                <a:lnTo>
                  <a:pt x="3534778" y="2542794"/>
                </a:lnTo>
                <a:lnTo>
                  <a:pt x="3573500" y="2540978"/>
                </a:lnTo>
                <a:lnTo>
                  <a:pt x="3612794" y="2537917"/>
                </a:lnTo>
                <a:lnTo>
                  <a:pt x="3612794" y="2501176"/>
                </a:lnTo>
                <a:lnTo>
                  <a:pt x="3581285" y="2507335"/>
                </a:lnTo>
                <a:lnTo>
                  <a:pt x="3549472" y="2511958"/>
                </a:lnTo>
                <a:lnTo>
                  <a:pt x="3517404" y="2514866"/>
                </a:lnTo>
                <a:lnTo>
                  <a:pt x="3485108" y="2515870"/>
                </a:lnTo>
                <a:lnTo>
                  <a:pt x="3426663" y="2509697"/>
                </a:lnTo>
                <a:lnTo>
                  <a:pt x="3386721" y="2493010"/>
                </a:lnTo>
                <a:lnTo>
                  <a:pt x="3363836" y="2468588"/>
                </a:lnTo>
                <a:lnTo>
                  <a:pt x="3356533" y="2439174"/>
                </a:lnTo>
                <a:lnTo>
                  <a:pt x="3366211" y="2404465"/>
                </a:lnTo>
                <a:lnTo>
                  <a:pt x="3392386" y="2376373"/>
                </a:lnTo>
                <a:lnTo>
                  <a:pt x="3430714" y="2354364"/>
                </a:lnTo>
                <a:lnTo>
                  <a:pt x="3476879" y="2337905"/>
                </a:lnTo>
                <a:lnTo>
                  <a:pt x="3526574" y="2326475"/>
                </a:lnTo>
                <a:lnTo>
                  <a:pt x="3575469" y="2319528"/>
                </a:lnTo>
                <a:lnTo>
                  <a:pt x="3619233" y="2316543"/>
                </a:lnTo>
                <a:close/>
              </a:path>
              <a:path w="8998585" h="3157220">
                <a:moveTo>
                  <a:pt x="3849306" y="3028289"/>
                </a:moveTo>
                <a:lnTo>
                  <a:pt x="3843337" y="2990088"/>
                </a:lnTo>
                <a:lnTo>
                  <a:pt x="3825354" y="2957576"/>
                </a:lnTo>
                <a:lnTo>
                  <a:pt x="3800665" y="2936900"/>
                </a:lnTo>
                <a:lnTo>
                  <a:pt x="3795242" y="2932353"/>
                </a:lnTo>
                <a:lnTo>
                  <a:pt x="3752900" y="2916047"/>
                </a:lnTo>
                <a:lnTo>
                  <a:pt x="3724224" y="2913011"/>
                </a:lnTo>
                <a:lnTo>
                  <a:pt x="3698214" y="2910255"/>
                </a:lnTo>
                <a:lnTo>
                  <a:pt x="3683597" y="2910548"/>
                </a:lnTo>
                <a:lnTo>
                  <a:pt x="3671570" y="2911284"/>
                </a:lnTo>
                <a:lnTo>
                  <a:pt x="3662299" y="2912186"/>
                </a:lnTo>
                <a:lnTo>
                  <a:pt x="3655961" y="2913011"/>
                </a:lnTo>
                <a:lnTo>
                  <a:pt x="3656038" y="2899283"/>
                </a:lnTo>
                <a:lnTo>
                  <a:pt x="3656850" y="2853766"/>
                </a:lnTo>
                <a:lnTo>
                  <a:pt x="3726269" y="2851924"/>
                </a:lnTo>
                <a:lnTo>
                  <a:pt x="3750449" y="2851937"/>
                </a:lnTo>
                <a:lnTo>
                  <a:pt x="3769855" y="2852382"/>
                </a:lnTo>
                <a:lnTo>
                  <a:pt x="3769855" y="2851924"/>
                </a:lnTo>
                <a:lnTo>
                  <a:pt x="3769855" y="2831033"/>
                </a:lnTo>
                <a:lnTo>
                  <a:pt x="3769855" y="2829433"/>
                </a:lnTo>
                <a:lnTo>
                  <a:pt x="3769855" y="2822537"/>
                </a:lnTo>
                <a:lnTo>
                  <a:pt x="3753624" y="2824315"/>
                </a:lnTo>
                <a:lnTo>
                  <a:pt x="3729888" y="2826156"/>
                </a:lnTo>
                <a:lnTo>
                  <a:pt x="3697897" y="2827896"/>
                </a:lnTo>
                <a:lnTo>
                  <a:pt x="3656876" y="2829433"/>
                </a:lnTo>
                <a:lnTo>
                  <a:pt x="3657435" y="2806598"/>
                </a:lnTo>
                <a:lnTo>
                  <a:pt x="3659632" y="2761462"/>
                </a:lnTo>
                <a:lnTo>
                  <a:pt x="3663315" y="2754109"/>
                </a:lnTo>
                <a:lnTo>
                  <a:pt x="3663315" y="2748127"/>
                </a:lnTo>
                <a:lnTo>
                  <a:pt x="3650907" y="2747226"/>
                </a:lnTo>
                <a:lnTo>
                  <a:pt x="3610483" y="2743543"/>
                </a:lnTo>
                <a:lnTo>
                  <a:pt x="3611016" y="2753449"/>
                </a:lnTo>
                <a:lnTo>
                  <a:pt x="3611295" y="2762199"/>
                </a:lnTo>
                <a:lnTo>
                  <a:pt x="3611410" y="2830804"/>
                </a:lnTo>
                <a:lnTo>
                  <a:pt x="3586175" y="2831033"/>
                </a:lnTo>
                <a:lnTo>
                  <a:pt x="3553891" y="2830969"/>
                </a:lnTo>
                <a:lnTo>
                  <a:pt x="3521760" y="2830474"/>
                </a:lnTo>
                <a:lnTo>
                  <a:pt x="3497034" y="2829433"/>
                </a:lnTo>
                <a:lnTo>
                  <a:pt x="3497034" y="2859278"/>
                </a:lnTo>
                <a:lnTo>
                  <a:pt x="3522205" y="2857119"/>
                </a:lnTo>
                <a:lnTo>
                  <a:pt x="3557498" y="2855480"/>
                </a:lnTo>
                <a:lnTo>
                  <a:pt x="3611410" y="2853766"/>
                </a:lnTo>
                <a:lnTo>
                  <a:pt x="3611334" y="2867749"/>
                </a:lnTo>
                <a:lnTo>
                  <a:pt x="3611016" y="2908985"/>
                </a:lnTo>
                <a:lnTo>
                  <a:pt x="3610953" y="2922206"/>
                </a:lnTo>
                <a:lnTo>
                  <a:pt x="3610953" y="2947466"/>
                </a:lnTo>
                <a:lnTo>
                  <a:pt x="3609657" y="3028289"/>
                </a:lnTo>
                <a:lnTo>
                  <a:pt x="3608730" y="3072917"/>
                </a:lnTo>
                <a:lnTo>
                  <a:pt x="3596932" y="3116008"/>
                </a:lnTo>
                <a:lnTo>
                  <a:pt x="3577882" y="3122447"/>
                </a:lnTo>
                <a:lnTo>
                  <a:pt x="3559886" y="3117951"/>
                </a:lnTo>
                <a:lnTo>
                  <a:pt x="3543147" y="3105099"/>
                </a:lnTo>
                <a:lnTo>
                  <a:pt x="3530803" y="3084842"/>
                </a:lnTo>
                <a:lnTo>
                  <a:pt x="3525990" y="3058134"/>
                </a:lnTo>
                <a:lnTo>
                  <a:pt x="3531768" y="3022435"/>
                </a:lnTo>
                <a:lnTo>
                  <a:pt x="3548481" y="2991599"/>
                </a:lnTo>
                <a:lnTo>
                  <a:pt x="3575189" y="2966364"/>
                </a:lnTo>
                <a:lnTo>
                  <a:pt x="3610953" y="2947466"/>
                </a:lnTo>
                <a:lnTo>
                  <a:pt x="3610953" y="2922206"/>
                </a:lnTo>
                <a:lnTo>
                  <a:pt x="3570821" y="2937408"/>
                </a:lnTo>
                <a:lnTo>
                  <a:pt x="3525520" y="2969501"/>
                </a:lnTo>
                <a:lnTo>
                  <a:pt x="3492462" y="3019044"/>
                </a:lnTo>
                <a:lnTo>
                  <a:pt x="3485565" y="3057220"/>
                </a:lnTo>
                <a:lnTo>
                  <a:pt x="3494176" y="3094202"/>
                </a:lnTo>
                <a:lnTo>
                  <a:pt x="3517595" y="3122269"/>
                </a:lnTo>
                <a:lnTo>
                  <a:pt x="3552215" y="3140087"/>
                </a:lnTo>
                <a:lnTo>
                  <a:pt x="3594417" y="3146323"/>
                </a:lnTo>
                <a:lnTo>
                  <a:pt x="3621176" y="3142894"/>
                </a:lnTo>
                <a:lnTo>
                  <a:pt x="3639020" y="3133001"/>
                </a:lnTo>
                <a:lnTo>
                  <a:pt x="3645966" y="3122447"/>
                </a:lnTo>
                <a:lnTo>
                  <a:pt x="3649383" y="3117265"/>
                </a:lnTo>
                <a:lnTo>
                  <a:pt x="3653675" y="3096272"/>
                </a:lnTo>
                <a:lnTo>
                  <a:pt x="3654082" y="3072485"/>
                </a:lnTo>
                <a:lnTo>
                  <a:pt x="3655149" y="2966364"/>
                </a:lnTo>
                <a:lnTo>
                  <a:pt x="3655390" y="2947466"/>
                </a:lnTo>
                <a:lnTo>
                  <a:pt x="3655504" y="2937814"/>
                </a:lnTo>
                <a:lnTo>
                  <a:pt x="3664229" y="2936900"/>
                </a:lnTo>
                <a:lnTo>
                  <a:pt x="3676624" y="2936900"/>
                </a:lnTo>
                <a:lnTo>
                  <a:pt x="3706291" y="2938513"/>
                </a:lnTo>
                <a:lnTo>
                  <a:pt x="3746944" y="2948775"/>
                </a:lnTo>
                <a:lnTo>
                  <a:pt x="3782860" y="2975838"/>
                </a:lnTo>
                <a:lnTo>
                  <a:pt x="3798328" y="3027832"/>
                </a:lnTo>
                <a:lnTo>
                  <a:pt x="3790721" y="3065945"/>
                </a:lnTo>
                <a:lnTo>
                  <a:pt x="3768877" y="3094075"/>
                </a:lnTo>
                <a:lnTo>
                  <a:pt x="3734193" y="3112046"/>
                </a:lnTo>
                <a:lnTo>
                  <a:pt x="3688105" y="3119678"/>
                </a:lnTo>
                <a:lnTo>
                  <a:pt x="3694988" y="3144939"/>
                </a:lnTo>
                <a:lnTo>
                  <a:pt x="3723386" y="3141535"/>
                </a:lnTo>
                <a:lnTo>
                  <a:pt x="3763200" y="3132048"/>
                </a:lnTo>
                <a:lnTo>
                  <a:pt x="3804247" y="3112605"/>
                </a:lnTo>
                <a:lnTo>
                  <a:pt x="3836339" y="3079305"/>
                </a:lnTo>
                <a:lnTo>
                  <a:pt x="3849306" y="3028289"/>
                </a:lnTo>
                <a:close/>
              </a:path>
              <a:path w="8998585" h="3157220">
                <a:moveTo>
                  <a:pt x="3890187" y="2847340"/>
                </a:moveTo>
                <a:lnTo>
                  <a:pt x="3869004" y="2817596"/>
                </a:lnTo>
                <a:lnTo>
                  <a:pt x="3845064" y="2790215"/>
                </a:lnTo>
                <a:lnTo>
                  <a:pt x="3818877" y="2764993"/>
                </a:lnTo>
                <a:lnTo>
                  <a:pt x="3790975" y="2741701"/>
                </a:lnTo>
                <a:lnTo>
                  <a:pt x="3771696" y="2758236"/>
                </a:lnTo>
                <a:lnTo>
                  <a:pt x="3797833" y="2791129"/>
                </a:lnTo>
                <a:lnTo>
                  <a:pt x="3817213" y="2821952"/>
                </a:lnTo>
                <a:lnTo>
                  <a:pt x="3831171" y="2850210"/>
                </a:lnTo>
                <a:lnTo>
                  <a:pt x="3841038" y="2875356"/>
                </a:lnTo>
                <a:lnTo>
                  <a:pt x="3890187" y="2847340"/>
                </a:lnTo>
                <a:close/>
              </a:path>
              <a:path w="8998585" h="3157220">
                <a:moveTo>
                  <a:pt x="4034320" y="2458453"/>
                </a:moveTo>
                <a:lnTo>
                  <a:pt x="4029875" y="2427706"/>
                </a:lnTo>
                <a:lnTo>
                  <a:pt x="4018711" y="2397772"/>
                </a:lnTo>
                <a:lnTo>
                  <a:pt x="4004094" y="2370163"/>
                </a:lnTo>
                <a:lnTo>
                  <a:pt x="3989298" y="2346388"/>
                </a:lnTo>
                <a:lnTo>
                  <a:pt x="3967734" y="2356942"/>
                </a:lnTo>
                <a:lnTo>
                  <a:pt x="3974173" y="2370963"/>
                </a:lnTo>
                <a:lnTo>
                  <a:pt x="3982085" y="2391524"/>
                </a:lnTo>
                <a:lnTo>
                  <a:pt x="3988778" y="2416378"/>
                </a:lnTo>
                <a:lnTo>
                  <a:pt x="3991610" y="2443302"/>
                </a:lnTo>
                <a:lnTo>
                  <a:pt x="3979329" y="2487295"/>
                </a:lnTo>
                <a:lnTo>
                  <a:pt x="3950157" y="2511107"/>
                </a:lnTo>
                <a:lnTo>
                  <a:pt x="3915664" y="2520873"/>
                </a:lnTo>
                <a:lnTo>
                  <a:pt x="3887355" y="2522753"/>
                </a:lnTo>
                <a:lnTo>
                  <a:pt x="3846652" y="2518930"/>
                </a:lnTo>
                <a:lnTo>
                  <a:pt x="3816680" y="2506281"/>
                </a:lnTo>
                <a:lnTo>
                  <a:pt x="3798151" y="2483040"/>
                </a:lnTo>
                <a:lnTo>
                  <a:pt x="3791813" y="2447429"/>
                </a:lnTo>
                <a:lnTo>
                  <a:pt x="3792296" y="2432405"/>
                </a:lnTo>
                <a:lnTo>
                  <a:pt x="3793540" y="2415057"/>
                </a:lnTo>
                <a:lnTo>
                  <a:pt x="3797338" y="2374404"/>
                </a:lnTo>
                <a:lnTo>
                  <a:pt x="3852164" y="2373896"/>
                </a:lnTo>
                <a:lnTo>
                  <a:pt x="3892473" y="2373820"/>
                </a:lnTo>
                <a:lnTo>
                  <a:pt x="3925938" y="2374404"/>
                </a:lnTo>
                <a:lnTo>
                  <a:pt x="3925938" y="2343175"/>
                </a:lnTo>
                <a:lnTo>
                  <a:pt x="3890378" y="2347125"/>
                </a:lnTo>
                <a:lnTo>
                  <a:pt x="3855783" y="2349550"/>
                </a:lnTo>
                <a:lnTo>
                  <a:pt x="3824795" y="2350871"/>
                </a:lnTo>
                <a:lnTo>
                  <a:pt x="3800094" y="2351443"/>
                </a:lnTo>
                <a:lnTo>
                  <a:pt x="3803827" y="2319756"/>
                </a:lnTo>
                <a:lnTo>
                  <a:pt x="3810647" y="2267394"/>
                </a:lnTo>
                <a:lnTo>
                  <a:pt x="3877424" y="2266023"/>
                </a:lnTo>
                <a:lnTo>
                  <a:pt x="3908895" y="2265718"/>
                </a:lnTo>
                <a:lnTo>
                  <a:pt x="3934193" y="2266023"/>
                </a:lnTo>
                <a:lnTo>
                  <a:pt x="3934193" y="2235708"/>
                </a:lnTo>
                <a:lnTo>
                  <a:pt x="3898214" y="2239645"/>
                </a:lnTo>
                <a:lnTo>
                  <a:pt x="3863695" y="2242083"/>
                </a:lnTo>
                <a:lnTo>
                  <a:pt x="3834346" y="2243391"/>
                </a:lnTo>
                <a:lnTo>
                  <a:pt x="3813860" y="2243975"/>
                </a:lnTo>
                <a:lnTo>
                  <a:pt x="3818636" y="2212289"/>
                </a:lnTo>
                <a:lnTo>
                  <a:pt x="3822077" y="2191664"/>
                </a:lnTo>
                <a:lnTo>
                  <a:pt x="3824440" y="2180590"/>
                </a:lnTo>
                <a:lnTo>
                  <a:pt x="3825367" y="2178761"/>
                </a:lnTo>
                <a:lnTo>
                  <a:pt x="3830409" y="2171408"/>
                </a:lnTo>
                <a:lnTo>
                  <a:pt x="3830409" y="2167267"/>
                </a:lnTo>
                <a:lnTo>
                  <a:pt x="3828567" y="2164981"/>
                </a:lnTo>
                <a:lnTo>
                  <a:pt x="3817531" y="2163140"/>
                </a:lnTo>
                <a:lnTo>
                  <a:pt x="3772535" y="2154872"/>
                </a:lnTo>
                <a:lnTo>
                  <a:pt x="3770985" y="2173211"/>
                </a:lnTo>
                <a:lnTo>
                  <a:pt x="3763822" y="2245347"/>
                </a:lnTo>
                <a:lnTo>
                  <a:pt x="3725405" y="2245182"/>
                </a:lnTo>
                <a:lnTo>
                  <a:pt x="3702380" y="2244382"/>
                </a:lnTo>
                <a:lnTo>
                  <a:pt x="3679761" y="2242591"/>
                </a:lnTo>
                <a:lnTo>
                  <a:pt x="3679761" y="2273363"/>
                </a:lnTo>
                <a:lnTo>
                  <a:pt x="3700284" y="2271877"/>
                </a:lnTo>
                <a:lnTo>
                  <a:pt x="3719893" y="2270722"/>
                </a:lnTo>
                <a:lnTo>
                  <a:pt x="3761054" y="2268766"/>
                </a:lnTo>
                <a:lnTo>
                  <a:pt x="3751872" y="2352827"/>
                </a:lnTo>
                <a:lnTo>
                  <a:pt x="3702723" y="2352129"/>
                </a:lnTo>
                <a:lnTo>
                  <a:pt x="3684574" y="2351405"/>
                </a:lnTo>
                <a:lnTo>
                  <a:pt x="3668725" y="2350058"/>
                </a:lnTo>
                <a:lnTo>
                  <a:pt x="3668725" y="2381300"/>
                </a:lnTo>
                <a:lnTo>
                  <a:pt x="3687876" y="2379472"/>
                </a:lnTo>
                <a:lnTo>
                  <a:pt x="3707193" y="2378024"/>
                </a:lnTo>
                <a:lnTo>
                  <a:pt x="3749103" y="2375776"/>
                </a:lnTo>
                <a:lnTo>
                  <a:pt x="3745661" y="2413558"/>
                </a:lnTo>
                <a:lnTo>
                  <a:pt x="3744201" y="2433129"/>
                </a:lnTo>
                <a:lnTo>
                  <a:pt x="3749586" y="2487942"/>
                </a:lnTo>
                <a:lnTo>
                  <a:pt x="3771557" y="2519299"/>
                </a:lnTo>
                <a:lnTo>
                  <a:pt x="3815473" y="2540330"/>
                </a:lnTo>
                <a:lnTo>
                  <a:pt x="3887355" y="2548001"/>
                </a:lnTo>
                <a:lnTo>
                  <a:pt x="3913924" y="2547251"/>
                </a:lnTo>
                <a:lnTo>
                  <a:pt x="3951782" y="2542146"/>
                </a:lnTo>
                <a:lnTo>
                  <a:pt x="3991051" y="2528468"/>
                </a:lnTo>
                <a:lnTo>
                  <a:pt x="4021861" y="2501976"/>
                </a:lnTo>
                <a:lnTo>
                  <a:pt x="4034320" y="2458453"/>
                </a:lnTo>
                <a:close/>
              </a:path>
              <a:path w="8998585" h="3157220">
                <a:moveTo>
                  <a:pt x="4170642" y="2179688"/>
                </a:moveTo>
                <a:lnTo>
                  <a:pt x="4160558" y="2177389"/>
                </a:lnTo>
                <a:lnTo>
                  <a:pt x="4116451" y="2168194"/>
                </a:lnTo>
                <a:lnTo>
                  <a:pt x="4108793" y="2246871"/>
                </a:lnTo>
                <a:lnTo>
                  <a:pt x="4104500" y="2297480"/>
                </a:lnTo>
                <a:lnTo>
                  <a:pt x="4102633" y="2335339"/>
                </a:lnTo>
                <a:lnTo>
                  <a:pt x="4102214" y="2375789"/>
                </a:lnTo>
                <a:lnTo>
                  <a:pt x="4103281" y="2429789"/>
                </a:lnTo>
                <a:lnTo>
                  <a:pt x="4105948" y="2472639"/>
                </a:lnTo>
                <a:lnTo>
                  <a:pt x="4109389" y="2505418"/>
                </a:lnTo>
                <a:lnTo>
                  <a:pt x="4112780" y="2529192"/>
                </a:lnTo>
                <a:lnTo>
                  <a:pt x="4161447" y="2523680"/>
                </a:lnTo>
                <a:lnTo>
                  <a:pt x="4158119" y="2504630"/>
                </a:lnTo>
                <a:lnTo>
                  <a:pt x="4154347" y="2475674"/>
                </a:lnTo>
                <a:lnTo>
                  <a:pt x="4151261" y="2434666"/>
                </a:lnTo>
                <a:lnTo>
                  <a:pt x="4149979" y="2379459"/>
                </a:lnTo>
                <a:lnTo>
                  <a:pt x="4151960" y="2307158"/>
                </a:lnTo>
                <a:lnTo>
                  <a:pt x="4156583" y="2249551"/>
                </a:lnTo>
                <a:lnTo>
                  <a:pt x="4161790" y="2209927"/>
                </a:lnTo>
                <a:lnTo>
                  <a:pt x="4170642" y="2184730"/>
                </a:lnTo>
                <a:lnTo>
                  <a:pt x="4170642" y="2179688"/>
                </a:lnTo>
                <a:close/>
              </a:path>
              <a:path w="8998585" h="3157220">
                <a:moveTo>
                  <a:pt x="4294733" y="2800947"/>
                </a:moveTo>
                <a:lnTo>
                  <a:pt x="4276179" y="2802839"/>
                </a:lnTo>
                <a:lnTo>
                  <a:pt x="4252074" y="2805023"/>
                </a:lnTo>
                <a:lnTo>
                  <a:pt x="4218063" y="2807474"/>
                </a:lnTo>
                <a:lnTo>
                  <a:pt x="4169803" y="2810129"/>
                </a:lnTo>
                <a:lnTo>
                  <a:pt x="4169473" y="2799905"/>
                </a:lnTo>
                <a:lnTo>
                  <a:pt x="4169232" y="2783789"/>
                </a:lnTo>
                <a:lnTo>
                  <a:pt x="4169156" y="2768092"/>
                </a:lnTo>
                <a:lnTo>
                  <a:pt x="4169333" y="2759151"/>
                </a:lnTo>
                <a:lnTo>
                  <a:pt x="4169333" y="2757309"/>
                </a:lnTo>
                <a:lnTo>
                  <a:pt x="4173016" y="2749042"/>
                </a:lnTo>
                <a:lnTo>
                  <a:pt x="4173016" y="2743530"/>
                </a:lnTo>
                <a:lnTo>
                  <a:pt x="4170261" y="2741701"/>
                </a:lnTo>
                <a:lnTo>
                  <a:pt x="4162006" y="2741231"/>
                </a:lnTo>
                <a:lnTo>
                  <a:pt x="4122966" y="2738272"/>
                </a:lnTo>
                <a:lnTo>
                  <a:pt x="4122966" y="2947911"/>
                </a:lnTo>
                <a:lnTo>
                  <a:pt x="4122280" y="2967418"/>
                </a:lnTo>
                <a:lnTo>
                  <a:pt x="4101833" y="3009112"/>
                </a:lnTo>
                <a:lnTo>
                  <a:pt x="4079341" y="3016339"/>
                </a:lnTo>
                <a:lnTo>
                  <a:pt x="4064470" y="3013138"/>
                </a:lnTo>
                <a:lnTo>
                  <a:pt x="4052341" y="3003080"/>
                </a:lnTo>
                <a:lnTo>
                  <a:pt x="4044188" y="2985541"/>
                </a:lnTo>
                <a:lnTo>
                  <a:pt x="4041203" y="2959849"/>
                </a:lnTo>
                <a:lnTo>
                  <a:pt x="4043934" y="2936671"/>
                </a:lnTo>
                <a:lnTo>
                  <a:pt x="4083469" y="2901975"/>
                </a:lnTo>
                <a:lnTo>
                  <a:pt x="4119892" y="2928924"/>
                </a:lnTo>
                <a:lnTo>
                  <a:pt x="4122966" y="2947911"/>
                </a:lnTo>
                <a:lnTo>
                  <a:pt x="4122966" y="2738272"/>
                </a:lnTo>
                <a:lnTo>
                  <a:pt x="4113784" y="2737561"/>
                </a:lnTo>
                <a:lnTo>
                  <a:pt x="4115879" y="2755595"/>
                </a:lnTo>
                <a:lnTo>
                  <a:pt x="4117454" y="2774658"/>
                </a:lnTo>
                <a:lnTo>
                  <a:pt x="4118686" y="2793885"/>
                </a:lnTo>
                <a:lnTo>
                  <a:pt x="4119740" y="2812427"/>
                </a:lnTo>
                <a:lnTo>
                  <a:pt x="4041356" y="2815615"/>
                </a:lnTo>
                <a:lnTo>
                  <a:pt x="3979672" y="2817203"/>
                </a:lnTo>
                <a:lnTo>
                  <a:pt x="3936593" y="2817660"/>
                </a:lnTo>
                <a:lnTo>
                  <a:pt x="3913987" y="2817482"/>
                </a:lnTo>
                <a:lnTo>
                  <a:pt x="3913987" y="2848711"/>
                </a:lnTo>
                <a:lnTo>
                  <a:pt x="3948938" y="2844698"/>
                </a:lnTo>
                <a:lnTo>
                  <a:pt x="3993045" y="2841421"/>
                </a:lnTo>
                <a:lnTo>
                  <a:pt x="4049306" y="2838564"/>
                </a:lnTo>
                <a:lnTo>
                  <a:pt x="4120667" y="2835846"/>
                </a:lnTo>
                <a:lnTo>
                  <a:pt x="4121302" y="2862084"/>
                </a:lnTo>
                <a:lnTo>
                  <a:pt x="4121480" y="2873502"/>
                </a:lnTo>
                <a:lnTo>
                  <a:pt x="4121581" y="2891421"/>
                </a:lnTo>
                <a:lnTo>
                  <a:pt x="4105300" y="2881071"/>
                </a:lnTo>
                <a:lnTo>
                  <a:pt x="4090479" y="2875750"/>
                </a:lnTo>
                <a:lnTo>
                  <a:pt x="4078579" y="2873781"/>
                </a:lnTo>
                <a:lnTo>
                  <a:pt x="4071074" y="2873502"/>
                </a:lnTo>
                <a:lnTo>
                  <a:pt x="4042346" y="2879788"/>
                </a:lnTo>
                <a:lnTo>
                  <a:pt x="4019004" y="2897911"/>
                </a:lnTo>
                <a:lnTo>
                  <a:pt x="4003319" y="2926791"/>
                </a:lnTo>
                <a:lnTo>
                  <a:pt x="3997579" y="2965361"/>
                </a:lnTo>
                <a:lnTo>
                  <a:pt x="4003421" y="3002915"/>
                </a:lnTo>
                <a:lnTo>
                  <a:pt x="4018826" y="3029089"/>
                </a:lnTo>
                <a:lnTo>
                  <a:pt x="4040594" y="3044418"/>
                </a:lnTo>
                <a:lnTo>
                  <a:pt x="4065549" y="3049409"/>
                </a:lnTo>
                <a:lnTo>
                  <a:pt x="4081538" y="3047568"/>
                </a:lnTo>
                <a:lnTo>
                  <a:pt x="4096613" y="3042183"/>
                </a:lnTo>
                <a:lnTo>
                  <a:pt x="4110063" y="3033534"/>
                </a:lnTo>
                <a:lnTo>
                  <a:pt x="4121137" y="3021850"/>
                </a:lnTo>
                <a:lnTo>
                  <a:pt x="4118076" y="3037852"/>
                </a:lnTo>
                <a:lnTo>
                  <a:pt x="4090352" y="3090735"/>
                </a:lnTo>
                <a:lnTo>
                  <a:pt x="4049433" y="3120834"/>
                </a:lnTo>
                <a:lnTo>
                  <a:pt x="4012285" y="3132988"/>
                </a:lnTo>
                <a:lnTo>
                  <a:pt x="4026052" y="3156877"/>
                </a:lnTo>
                <a:lnTo>
                  <a:pt x="4093641" y="3128416"/>
                </a:lnTo>
                <a:lnTo>
                  <a:pt x="4124299" y="3105099"/>
                </a:lnTo>
                <a:lnTo>
                  <a:pt x="4149394" y="3072511"/>
                </a:lnTo>
                <a:lnTo>
                  <a:pt x="4166349" y="3028251"/>
                </a:lnTo>
                <a:lnTo>
                  <a:pt x="4167619" y="3016339"/>
                </a:lnTo>
                <a:lnTo>
                  <a:pt x="4172572" y="2969945"/>
                </a:lnTo>
                <a:lnTo>
                  <a:pt x="4171378" y="2901975"/>
                </a:lnTo>
                <a:lnTo>
                  <a:pt x="4169854" y="2835846"/>
                </a:lnTo>
                <a:lnTo>
                  <a:pt x="4169803" y="2834017"/>
                </a:lnTo>
                <a:lnTo>
                  <a:pt x="4230548" y="2832062"/>
                </a:lnTo>
                <a:lnTo>
                  <a:pt x="4263720" y="2831693"/>
                </a:lnTo>
                <a:lnTo>
                  <a:pt x="4294733" y="2832176"/>
                </a:lnTo>
                <a:lnTo>
                  <a:pt x="4294733" y="2831693"/>
                </a:lnTo>
                <a:lnTo>
                  <a:pt x="4294733" y="2817660"/>
                </a:lnTo>
                <a:lnTo>
                  <a:pt x="4294733" y="2810129"/>
                </a:lnTo>
                <a:lnTo>
                  <a:pt x="4294733" y="2800947"/>
                </a:lnTo>
                <a:close/>
              </a:path>
              <a:path w="8998585" h="3157220">
                <a:moveTo>
                  <a:pt x="4431512" y="2195753"/>
                </a:moveTo>
                <a:lnTo>
                  <a:pt x="4420057" y="2194674"/>
                </a:lnTo>
                <a:lnTo>
                  <a:pt x="4407065" y="2193633"/>
                </a:lnTo>
                <a:lnTo>
                  <a:pt x="4391469" y="2192845"/>
                </a:lnTo>
                <a:lnTo>
                  <a:pt x="4372267" y="2192540"/>
                </a:lnTo>
                <a:lnTo>
                  <a:pt x="4348315" y="2192909"/>
                </a:lnTo>
                <a:lnTo>
                  <a:pt x="4318470" y="2194433"/>
                </a:lnTo>
                <a:lnTo>
                  <a:pt x="4284751" y="2197773"/>
                </a:lnTo>
                <a:lnTo>
                  <a:pt x="4249178" y="2203564"/>
                </a:lnTo>
                <a:lnTo>
                  <a:pt x="4241736" y="2204986"/>
                </a:lnTo>
                <a:lnTo>
                  <a:pt x="4222991" y="2208161"/>
                </a:lnTo>
                <a:lnTo>
                  <a:pt x="4228516" y="2236178"/>
                </a:lnTo>
                <a:lnTo>
                  <a:pt x="4242320" y="2233231"/>
                </a:lnTo>
                <a:lnTo>
                  <a:pt x="4262450" y="2229916"/>
                </a:lnTo>
                <a:lnTo>
                  <a:pt x="4289031" y="2227199"/>
                </a:lnTo>
                <a:lnTo>
                  <a:pt x="4322203" y="2226068"/>
                </a:lnTo>
                <a:lnTo>
                  <a:pt x="4361802" y="2227719"/>
                </a:lnTo>
                <a:lnTo>
                  <a:pt x="4392358" y="2231758"/>
                </a:lnTo>
                <a:lnTo>
                  <a:pt x="4414825" y="2236724"/>
                </a:lnTo>
                <a:lnTo>
                  <a:pt x="4430141" y="2241219"/>
                </a:lnTo>
                <a:lnTo>
                  <a:pt x="4430598" y="2226068"/>
                </a:lnTo>
                <a:lnTo>
                  <a:pt x="4431512" y="2195753"/>
                </a:lnTo>
                <a:close/>
              </a:path>
              <a:path w="8998585" h="3157220">
                <a:moveTo>
                  <a:pt x="4457230" y="2459837"/>
                </a:moveTo>
                <a:lnTo>
                  <a:pt x="4433925" y="2465997"/>
                </a:lnTo>
                <a:lnTo>
                  <a:pt x="4405109" y="2471953"/>
                </a:lnTo>
                <a:lnTo>
                  <a:pt x="4368368" y="2476423"/>
                </a:lnTo>
                <a:lnTo>
                  <a:pt x="4321289" y="2478201"/>
                </a:lnTo>
                <a:lnTo>
                  <a:pt x="4290212" y="2476868"/>
                </a:lnTo>
                <a:lnTo>
                  <a:pt x="4266628" y="2472004"/>
                </a:lnTo>
                <a:lnTo>
                  <a:pt x="4251655" y="2462314"/>
                </a:lnTo>
                <a:lnTo>
                  <a:pt x="4246423" y="2446515"/>
                </a:lnTo>
                <a:lnTo>
                  <a:pt x="4247502" y="2434539"/>
                </a:lnTo>
                <a:lnTo>
                  <a:pt x="4250220" y="2425103"/>
                </a:lnTo>
                <a:lnTo>
                  <a:pt x="4253789" y="2417648"/>
                </a:lnTo>
                <a:lnTo>
                  <a:pt x="4257459" y="2411615"/>
                </a:lnTo>
                <a:lnTo>
                  <a:pt x="4234942" y="2400135"/>
                </a:lnTo>
                <a:lnTo>
                  <a:pt x="4228135" y="2409901"/>
                </a:lnTo>
                <a:lnTo>
                  <a:pt x="4220769" y="2423147"/>
                </a:lnTo>
                <a:lnTo>
                  <a:pt x="4214850" y="2439593"/>
                </a:lnTo>
                <a:lnTo>
                  <a:pt x="4212437" y="2458923"/>
                </a:lnTo>
                <a:lnTo>
                  <a:pt x="4219118" y="2483561"/>
                </a:lnTo>
                <a:lnTo>
                  <a:pt x="4241139" y="2501061"/>
                </a:lnTo>
                <a:lnTo>
                  <a:pt x="4281411" y="2511488"/>
                </a:lnTo>
                <a:lnTo>
                  <a:pt x="4342879" y="2514955"/>
                </a:lnTo>
                <a:lnTo>
                  <a:pt x="4387786" y="2513850"/>
                </a:lnTo>
                <a:lnTo>
                  <a:pt x="4421416" y="2511336"/>
                </a:lnTo>
                <a:lnTo>
                  <a:pt x="4444022" y="2508554"/>
                </a:lnTo>
                <a:lnTo>
                  <a:pt x="4455858" y="2506675"/>
                </a:lnTo>
                <a:lnTo>
                  <a:pt x="4456684" y="2478201"/>
                </a:lnTo>
                <a:lnTo>
                  <a:pt x="4457230" y="2459837"/>
                </a:lnTo>
                <a:close/>
              </a:path>
              <a:path w="8998585" h="3157220">
                <a:moveTo>
                  <a:pt x="4601819" y="2213203"/>
                </a:moveTo>
                <a:lnTo>
                  <a:pt x="4582604" y="2198116"/>
                </a:lnTo>
                <a:lnTo>
                  <a:pt x="4563173" y="2184450"/>
                </a:lnTo>
                <a:lnTo>
                  <a:pt x="4541939" y="2171027"/>
                </a:lnTo>
                <a:lnTo>
                  <a:pt x="4517314" y="2156714"/>
                </a:lnTo>
                <a:lnTo>
                  <a:pt x="4506760" y="2172335"/>
                </a:lnTo>
                <a:lnTo>
                  <a:pt x="4520958" y="2186673"/>
                </a:lnTo>
                <a:lnTo>
                  <a:pt x="4537100" y="2205113"/>
                </a:lnTo>
                <a:lnTo>
                  <a:pt x="4553686" y="2226907"/>
                </a:lnTo>
                <a:lnTo>
                  <a:pt x="4569193" y="2251329"/>
                </a:lnTo>
                <a:lnTo>
                  <a:pt x="4601819" y="2213203"/>
                </a:lnTo>
                <a:close/>
              </a:path>
              <a:path w="8998585" h="3157220">
                <a:moveTo>
                  <a:pt x="4607776" y="2300008"/>
                </a:moveTo>
                <a:lnTo>
                  <a:pt x="4603178" y="2279345"/>
                </a:lnTo>
                <a:lnTo>
                  <a:pt x="4588268" y="2289314"/>
                </a:lnTo>
                <a:lnTo>
                  <a:pt x="4564431" y="2303970"/>
                </a:lnTo>
                <a:lnTo>
                  <a:pt x="4534141" y="2320086"/>
                </a:lnTo>
                <a:lnTo>
                  <a:pt x="4499851" y="2334450"/>
                </a:lnTo>
                <a:lnTo>
                  <a:pt x="4518685" y="2371191"/>
                </a:lnTo>
                <a:lnTo>
                  <a:pt x="4519155" y="2372563"/>
                </a:lnTo>
                <a:lnTo>
                  <a:pt x="4520514" y="2374862"/>
                </a:lnTo>
                <a:lnTo>
                  <a:pt x="4526953" y="2374862"/>
                </a:lnTo>
                <a:lnTo>
                  <a:pt x="4528794" y="2369362"/>
                </a:lnTo>
                <a:lnTo>
                  <a:pt x="4530636" y="2363381"/>
                </a:lnTo>
                <a:lnTo>
                  <a:pt x="4542040" y="2355024"/>
                </a:lnTo>
                <a:lnTo>
                  <a:pt x="4562310" y="2339619"/>
                </a:lnTo>
                <a:lnTo>
                  <a:pt x="4586033" y="2320252"/>
                </a:lnTo>
                <a:lnTo>
                  <a:pt x="4607776" y="2300008"/>
                </a:lnTo>
                <a:close/>
              </a:path>
              <a:path w="8998585" h="3157220">
                <a:moveTo>
                  <a:pt x="4719917" y="2800947"/>
                </a:moveTo>
                <a:lnTo>
                  <a:pt x="4701362" y="2802839"/>
                </a:lnTo>
                <a:lnTo>
                  <a:pt x="4677257" y="2805023"/>
                </a:lnTo>
                <a:lnTo>
                  <a:pt x="4643247" y="2807474"/>
                </a:lnTo>
                <a:lnTo>
                  <a:pt x="4594987" y="2810129"/>
                </a:lnTo>
                <a:lnTo>
                  <a:pt x="4594657" y="2799905"/>
                </a:lnTo>
                <a:lnTo>
                  <a:pt x="4594415" y="2783789"/>
                </a:lnTo>
                <a:lnTo>
                  <a:pt x="4594339" y="2768092"/>
                </a:lnTo>
                <a:lnTo>
                  <a:pt x="4594517" y="2759151"/>
                </a:lnTo>
                <a:lnTo>
                  <a:pt x="4594517" y="2757309"/>
                </a:lnTo>
                <a:lnTo>
                  <a:pt x="4598200" y="2749042"/>
                </a:lnTo>
                <a:lnTo>
                  <a:pt x="4598200" y="2743530"/>
                </a:lnTo>
                <a:lnTo>
                  <a:pt x="4595444" y="2741701"/>
                </a:lnTo>
                <a:lnTo>
                  <a:pt x="4587189" y="2741231"/>
                </a:lnTo>
                <a:lnTo>
                  <a:pt x="4548149" y="2738272"/>
                </a:lnTo>
                <a:lnTo>
                  <a:pt x="4548149" y="2947911"/>
                </a:lnTo>
                <a:lnTo>
                  <a:pt x="4547463" y="2967418"/>
                </a:lnTo>
                <a:lnTo>
                  <a:pt x="4527016" y="3009112"/>
                </a:lnTo>
                <a:lnTo>
                  <a:pt x="4504525" y="3016339"/>
                </a:lnTo>
                <a:lnTo>
                  <a:pt x="4489653" y="3013138"/>
                </a:lnTo>
                <a:lnTo>
                  <a:pt x="4477537" y="3003080"/>
                </a:lnTo>
                <a:lnTo>
                  <a:pt x="4469371" y="2985541"/>
                </a:lnTo>
                <a:lnTo>
                  <a:pt x="4466387" y="2959849"/>
                </a:lnTo>
                <a:lnTo>
                  <a:pt x="4469117" y="2936671"/>
                </a:lnTo>
                <a:lnTo>
                  <a:pt x="4508652" y="2901975"/>
                </a:lnTo>
                <a:lnTo>
                  <a:pt x="4545076" y="2928924"/>
                </a:lnTo>
                <a:lnTo>
                  <a:pt x="4548149" y="2947911"/>
                </a:lnTo>
                <a:lnTo>
                  <a:pt x="4548149" y="2738272"/>
                </a:lnTo>
                <a:lnTo>
                  <a:pt x="4538967" y="2737561"/>
                </a:lnTo>
                <a:lnTo>
                  <a:pt x="4541063" y="2755595"/>
                </a:lnTo>
                <a:lnTo>
                  <a:pt x="4542637" y="2774658"/>
                </a:lnTo>
                <a:lnTo>
                  <a:pt x="4543869" y="2793885"/>
                </a:lnTo>
                <a:lnTo>
                  <a:pt x="4544923" y="2812427"/>
                </a:lnTo>
                <a:lnTo>
                  <a:pt x="4466539" y="2815615"/>
                </a:lnTo>
                <a:lnTo>
                  <a:pt x="4404868" y="2817203"/>
                </a:lnTo>
                <a:lnTo>
                  <a:pt x="4361777" y="2817660"/>
                </a:lnTo>
                <a:lnTo>
                  <a:pt x="4339171" y="2817482"/>
                </a:lnTo>
                <a:lnTo>
                  <a:pt x="4339171" y="2848711"/>
                </a:lnTo>
                <a:lnTo>
                  <a:pt x="4374121" y="2844698"/>
                </a:lnTo>
                <a:lnTo>
                  <a:pt x="4418228" y="2841421"/>
                </a:lnTo>
                <a:lnTo>
                  <a:pt x="4474489" y="2838564"/>
                </a:lnTo>
                <a:lnTo>
                  <a:pt x="4545850" y="2835846"/>
                </a:lnTo>
                <a:lnTo>
                  <a:pt x="4546485" y="2862084"/>
                </a:lnTo>
                <a:lnTo>
                  <a:pt x="4546663" y="2873502"/>
                </a:lnTo>
                <a:lnTo>
                  <a:pt x="4546765" y="2891421"/>
                </a:lnTo>
                <a:lnTo>
                  <a:pt x="4530483" y="2881071"/>
                </a:lnTo>
                <a:lnTo>
                  <a:pt x="4515663" y="2875750"/>
                </a:lnTo>
                <a:lnTo>
                  <a:pt x="4503763" y="2873781"/>
                </a:lnTo>
                <a:lnTo>
                  <a:pt x="4496257" y="2873502"/>
                </a:lnTo>
                <a:lnTo>
                  <a:pt x="4467530" y="2879788"/>
                </a:lnTo>
                <a:lnTo>
                  <a:pt x="4444187" y="2897911"/>
                </a:lnTo>
                <a:lnTo>
                  <a:pt x="4428502" y="2926791"/>
                </a:lnTo>
                <a:lnTo>
                  <a:pt x="4422762" y="2965361"/>
                </a:lnTo>
                <a:lnTo>
                  <a:pt x="4428604" y="3002915"/>
                </a:lnTo>
                <a:lnTo>
                  <a:pt x="4444009" y="3029089"/>
                </a:lnTo>
                <a:lnTo>
                  <a:pt x="4465777" y="3044418"/>
                </a:lnTo>
                <a:lnTo>
                  <a:pt x="4490732" y="3049409"/>
                </a:lnTo>
                <a:lnTo>
                  <a:pt x="4506722" y="3047568"/>
                </a:lnTo>
                <a:lnTo>
                  <a:pt x="4521797" y="3042183"/>
                </a:lnTo>
                <a:lnTo>
                  <a:pt x="4535246" y="3033534"/>
                </a:lnTo>
                <a:lnTo>
                  <a:pt x="4546320" y="3021850"/>
                </a:lnTo>
                <a:lnTo>
                  <a:pt x="4543260" y="3037852"/>
                </a:lnTo>
                <a:lnTo>
                  <a:pt x="4515536" y="3090735"/>
                </a:lnTo>
                <a:lnTo>
                  <a:pt x="4474616" y="3120834"/>
                </a:lnTo>
                <a:lnTo>
                  <a:pt x="4437469" y="3132988"/>
                </a:lnTo>
                <a:lnTo>
                  <a:pt x="4451235" y="3156877"/>
                </a:lnTo>
                <a:lnTo>
                  <a:pt x="4518838" y="3128416"/>
                </a:lnTo>
                <a:lnTo>
                  <a:pt x="4549483" y="3105099"/>
                </a:lnTo>
                <a:lnTo>
                  <a:pt x="4574578" y="3072511"/>
                </a:lnTo>
                <a:lnTo>
                  <a:pt x="4591532" y="3028251"/>
                </a:lnTo>
                <a:lnTo>
                  <a:pt x="4592802" y="3016339"/>
                </a:lnTo>
                <a:lnTo>
                  <a:pt x="4597755" y="2969945"/>
                </a:lnTo>
                <a:lnTo>
                  <a:pt x="4596562" y="2901975"/>
                </a:lnTo>
                <a:lnTo>
                  <a:pt x="4595038" y="2835846"/>
                </a:lnTo>
                <a:lnTo>
                  <a:pt x="4594987" y="2834017"/>
                </a:lnTo>
                <a:lnTo>
                  <a:pt x="4655744" y="2832062"/>
                </a:lnTo>
                <a:lnTo>
                  <a:pt x="4688903" y="2831693"/>
                </a:lnTo>
                <a:lnTo>
                  <a:pt x="4719917" y="2832176"/>
                </a:lnTo>
                <a:lnTo>
                  <a:pt x="4719917" y="2831693"/>
                </a:lnTo>
                <a:lnTo>
                  <a:pt x="4719917" y="2817660"/>
                </a:lnTo>
                <a:lnTo>
                  <a:pt x="4719917" y="2810129"/>
                </a:lnTo>
                <a:lnTo>
                  <a:pt x="4719917" y="2800947"/>
                </a:lnTo>
                <a:close/>
              </a:path>
              <a:path w="8998585" h="3157220">
                <a:moveTo>
                  <a:pt x="4803889" y="2192998"/>
                </a:moveTo>
                <a:lnTo>
                  <a:pt x="4757509" y="2192998"/>
                </a:lnTo>
                <a:lnTo>
                  <a:pt x="4757509" y="2213660"/>
                </a:lnTo>
                <a:lnTo>
                  <a:pt x="4757509" y="2264181"/>
                </a:lnTo>
                <a:lnTo>
                  <a:pt x="4757509" y="2284387"/>
                </a:lnTo>
                <a:lnTo>
                  <a:pt x="4757509" y="2338133"/>
                </a:lnTo>
                <a:lnTo>
                  <a:pt x="4664278" y="2338133"/>
                </a:lnTo>
                <a:lnTo>
                  <a:pt x="4664278" y="2284387"/>
                </a:lnTo>
                <a:lnTo>
                  <a:pt x="4757509" y="2284387"/>
                </a:lnTo>
                <a:lnTo>
                  <a:pt x="4757509" y="2264181"/>
                </a:lnTo>
                <a:lnTo>
                  <a:pt x="4664278" y="2264181"/>
                </a:lnTo>
                <a:lnTo>
                  <a:pt x="4664278" y="2213660"/>
                </a:lnTo>
                <a:lnTo>
                  <a:pt x="4757509" y="2213660"/>
                </a:lnTo>
                <a:lnTo>
                  <a:pt x="4757509" y="2192998"/>
                </a:lnTo>
                <a:lnTo>
                  <a:pt x="4703318" y="2192998"/>
                </a:lnTo>
                <a:lnTo>
                  <a:pt x="4707306" y="2189276"/>
                </a:lnTo>
                <a:lnTo>
                  <a:pt x="4713922" y="2182495"/>
                </a:lnTo>
                <a:lnTo>
                  <a:pt x="4722355" y="2173046"/>
                </a:lnTo>
                <a:lnTo>
                  <a:pt x="4731791" y="2161311"/>
                </a:lnTo>
                <a:lnTo>
                  <a:pt x="4743742" y="2157628"/>
                </a:lnTo>
                <a:lnTo>
                  <a:pt x="4743742" y="2152116"/>
                </a:lnTo>
                <a:lnTo>
                  <a:pt x="4741900" y="2151202"/>
                </a:lnTo>
                <a:lnTo>
                  <a:pt x="4740059" y="2150745"/>
                </a:lnTo>
                <a:lnTo>
                  <a:pt x="4687240" y="2133295"/>
                </a:lnTo>
                <a:lnTo>
                  <a:pt x="4686198" y="2143010"/>
                </a:lnTo>
                <a:lnTo>
                  <a:pt x="4683455" y="2155228"/>
                </a:lnTo>
                <a:lnTo>
                  <a:pt x="4677422" y="2171395"/>
                </a:lnTo>
                <a:lnTo>
                  <a:pt x="4666564" y="2192998"/>
                </a:lnTo>
                <a:lnTo>
                  <a:pt x="4616970" y="2192998"/>
                </a:lnTo>
                <a:lnTo>
                  <a:pt x="4616970" y="2358326"/>
                </a:lnTo>
                <a:lnTo>
                  <a:pt x="4803889" y="2358326"/>
                </a:lnTo>
                <a:lnTo>
                  <a:pt x="4803889" y="2338133"/>
                </a:lnTo>
                <a:lnTo>
                  <a:pt x="4803889" y="2284387"/>
                </a:lnTo>
                <a:lnTo>
                  <a:pt x="4803889" y="2264181"/>
                </a:lnTo>
                <a:lnTo>
                  <a:pt x="4803889" y="2213660"/>
                </a:lnTo>
                <a:lnTo>
                  <a:pt x="4803889" y="2192998"/>
                </a:lnTo>
                <a:close/>
              </a:path>
              <a:path w="8998585" h="3157220">
                <a:moveTo>
                  <a:pt x="4914112" y="2187943"/>
                </a:moveTo>
                <a:lnTo>
                  <a:pt x="4913198" y="2186571"/>
                </a:lnTo>
                <a:lnTo>
                  <a:pt x="4871402" y="2155329"/>
                </a:lnTo>
                <a:lnTo>
                  <a:pt x="4857127" y="2182190"/>
                </a:lnTo>
                <a:lnTo>
                  <a:pt x="4842586" y="2202802"/>
                </a:lnTo>
                <a:lnTo>
                  <a:pt x="4828908" y="2218182"/>
                </a:lnTo>
                <a:lnTo>
                  <a:pt x="4817211" y="2229281"/>
                </a:lnTo>
                <a:lnTo>
                  <a:pt x="4832820" y="2243975"/>
                </a:lnTo>
                <a:lnTo>
                  <a:pt x="4843069" y="2238121"/>
                </a:lnTo>
                <a:lnTo>
                  <a:pt x="4860036" y="2227440"/>
                </a:lnTo>
                <a:lnTo>
                  <a:pt x="4880622" y="2212975"/>
                </a:lnTo>
                <a:lnTo>
                  <a:pt x="4901717" y="2195741"/>
                </a:lnTo>
                <a:lnTo>
                  <a:pt x="4909985" y="2194382"/>
                </a:lnTo>
                <a:lnTo>
                  <a:pt x="4914112" y="2193455"/>
                </a:lnTo>
                <a:lnTo>
                  <a:pt x="4914112" y="2187943"/>
                </a:lnTo>
                <a:close/>
              </a:path>
              <a:path w="8998585" h="3157220">
                <a:moveTo>
                  <a:pt x="4915039" y="2325725"/>
                </a:moveTo>
                <a:lnTo>
                  <a:pt x="4898275" y="2315921"/>
                </a:lnTo>
                <a:lnTo>
                  <a:pt x="4875657" y="2303399"/>
                </a:lnTo>
                <a:lnTo>
                  <a:pt x="4849419" y="2289759"/>
                </a:lnTo>
                <a:lnTo>
                  <a:pt x="4821809" y="2276589"/>
                </a:lnTo>
                <a:lnTo>
                  <a:pt x="4811700" y="2295880"/>
                </a:lnTo>
                <a:lnTo>
                  <a:pt x="4826851" y="2306193"/>
                </a:lnTo>
                <a:lnTo>
                  <a:pt x="4845799" y="2320848"/>
                </a:lnTo>
                <a:lnTo>
                  <a:pt x="4866983" y="2340241"/>
                </a:lnTo>
                <a:lnTo>
                  <a:pt x="4888865" y="2364765"/>
                </a:lnTo>
                <a:lnTo>
                  <a:pt x="4915039" y="2325725"/>
                </a:lnTo>
                <a:close/>
              </a:path>
              <a:path w="8998585" h="3157220">
                <a:moveTo>
                  <a:pt x="4921466" y="2532405"/>
                </a:moveTo>
                <a:lnTo>
                  <a:pt x="4864913" y="2507831"/>
                </a:lnTo>
                <a:lnTo>
                  <a:pt x="4819332" y="2479814"/>
                </a:lnTo>
                <a:lnTo>
                  <a:pt x="4787443" y="2452941"/>
                </a:lnTo>
                <a:lnTo>
                  <a:pt x="4784864" y="2450769"/>
                </a:lnTo>
                <a:lnTo>
                  <a:pt x="4784763" y="2450642"/>
                </a:lnTo>
                <a:lnTo>
                  <a:pt x="4761636" y="2423096"/>
                </a:lnTo>
                <a:lnTo>
                  <a:pt x="4919624" y="2423096"/>
                </a:lnTo>
                <a:lnTo>
                  <a:pt x="4919624" y="2402421"/>
                </a:lnTo>
                <a:lnTo>
                  <a:pt x="4734077" y="2402421"/>
                </a:lnTo>
                <a:lnTo>
                  <a:pt x="4734077" y="2382685"/>
                </a:lnTo>
                <a:lnTo>
                  <a:pt x="4738230" y="2375789"/>
                </a:lnTo>
                <a:lnTo>
                  <a:pt x="4738230" y="2370277"/>
                </a:lnTo>
                <a:lnTo>
                  <a:pt x="4735919" y="2369362"/>
                </a:lnTo>
                <a:lnTo>
                  <a:pt x="4732236" y="2368905"/>
                </a:lnTo>
                <a:lnTo>
                  <a:pt x="4684039" y="2364765"/>
                </a:lnTo>
                <a:lnTo>
                  <a:pt x="4684649" y="2371191"/>
                </a:lnTo>
                <a:lnTo>
                  <a:pt x="4685106" y="2376716"/>
                </a:lnTo>
                <a:lnTo>
                  <a:pt x="4685627" y="2384653"/>
                </a:lnTo>
                <a:lnTo>
                  <a:pt x="4685855" y="2391397"/>
                </a:lnTo>
                <a:lnTo>
                  <a:pt x="4685855" y="2402421"/>
                </a:lnTo>
                <a:lnTo>
                  <a:pt x="4498010" y="2402421"/>
                </a:lnTo>
                <a:lnTo>
                  <a:pt x="4498010" y="2423096"/>
                </a:lnTo>
                <a:lnTo>
                  <a:pt x="4655566" y="2423096"/>
                </a:lnTo>
                <a:lnTo>
                  <a:pt x="4615256" y="2464168"/>
                </a:lnTo>
                <a:lnTo>
                  <a:pt x="4571504" y="2495778"/>
                </a:lnTo>
                <a:lnTo>
                  <a:pt x="4529480" y="2518930"/>
                </a:lnTo>
                <a:lnTo>
                  <a:pt x="4494352" y="2534691"/>
                </a:lnTo>
                <a:lnTo>
                  <a:pt x="4510405" y="2552611"/>
                </a:lnTo>
                <a:lnTo>
                  <a:pt x="4544212" y="2539771"/>
                </a:lnTo>
                <a:lnTo>
                  <a:pt x="4589005" y="2519197"/>
                </a:lnTo>
                <a:lnTo>
                  <a:pt x="4638357" y="2489822"/>
                </a:lnTo>
                <a:lnTo>
                  <a:pt x="4685855" y="2450642"/>
                </a:lnTo>
                <a:lnTo>
                  <a:pt x="4685855" y="2561793"/>
                </a:lnTo>
                <a:lnTo>
                  <a:pt x="4734077" y="2561793"/>
                </a:lnTo>
                <a:lnTo>
                  <a:pt x="4734077" y="2452941"/>
                </a:lnTo>
                <a:lnTo>
                  <a:pt x="4755896" y="2473414"/>
                </a:lnTo>
                <a:lnTo>
                  <a:pt x="4791494" y="2499957"/>
                </a:lnTo>
                <a:lnTo>
                  <a:pt x="4841545" y="2527795"/>
                </a:lnTo>
                <a:lnTo>
                  <a:pt x="4906759" y="2552141"/>
                </a:lnTo>
                <a:lnTo>
                  <a:pt x="4921466" y="2532405"/>
                </a:lnTo>
                <a:close/>
              </a:path>
              <a:path w="8998585" h="3157220">
                <a:moveTo>
                  <a:pt x="5142357" y="2977299"/>
                </a:moveTo>
                <a:lnTo>
                  <a:pt x="5129492" y="2913977"/>
                </a:lnTo>
                <a:lnTo>
                  <a:pt x="5094592" y="2868917"/>
                </a:lnTo>
                <a:lnTo>
                  <a:pt x="5087861" y="2864332"/>
                </a:lnTo>
                <a:lnTo>
                  <a:pt x="5079098" y="2858351"/>
                </a:lnTo>
                <a:lnTo>
                  <a:pt x="5034254" y="2839923"/>
                </a:lnTo>
                <a:lnTo>
                  <a:pt x="5015585" y="2835859"/>
                </a:lnTo>
                <a:lnTo>
                  <a:pt x="5018671" y="2823057"/>
                </a:lnTo>
                <a:lnTo>
                  <a:pt x="5022304" y="2808401"/>
                </a:lnTo>
                <a:lnTo>
                  <a:pt x="5029378" y="2780271"/>
                </a:lnTo>
                <a:lnTo>
                  <a:pt x="5029822" y="2778429"/>
                </a:lnTo>
                <a:lnTo>
                  <a:pt x="5034889" y="2771089"/>
                </a:lnTo>
                <a:lnTo>
                  <a:pt x="5034889" y="2766034"/>
                </a:lnTo>
                <a:lnTo>
                  <a:pt x="5023866" y="2762364"/>
                </a:lnTo>
                <a:lnTo>
                  <a:pt x="4978844" y="2749499"/>
                </a:lnTo>
                <a:lnTo>
                  <a:pt x="4975822" y="2776321"/>
                </a:lnTo>
                <a:lnTo>
                  <a:pt x="4972545" y="2799334"/>
                </a:lnTo>
                <a:lnTo>
                  <a:pt x="4969421" y="2818231"/>
                </a:lnTo>
                <a:lnTo>
                  <a:pt x="4966906" y="2832633"/>
                </a:lnTo>
                <a:lnTo>
                  <a:pt x="4961394" y="2833141"/>
                </a:lnTo>
                <a:lnTo>
                  <a:pt x="4961394" y="2858351"/>
                </a:lnTo>
                <a:lnTo>
                  <a:pt x="4950295" y="2902648"/>
                </a:lnTo>
                <a:lnTo>
                  <a:pt x="4939754" y="2939186"/>
                </a:lnTo>
                <a:lnTo>
                  <a:pt x="4928781" y="2971254"/>
                </a:lnTo>
                <a:lnTo>
                  <a:pt x="4916398" y="3002102"/>
                </a:lnTo>
                <a:lnTo>
                  <a:pt x="4910086" y="2985757"/>
                </a:lnTo>
                <a:lnTo>
                  <a:pt x="4902441" y="2962262"/>
                </a:lnTo>
                <a:lnTo>
                  <a:pt x="4893843" y="2928607"/>
                </a:lnTo>
                <a:lnTo>
                  <a:pt x="4892967" y="2924111"/>
                </a:lnTo>
                <a:lnTo>
                  <a:pt x="4892967" y="3047111"/>
                </a:lnTo>
                <a:lnTo>
                  <a:pt x="4878743" y="3066123"/>
                </a:lnTo>
                <a:lnTo>
                  <a:pt x="4866386" y="3079267"/>
                </a:lnTo>
                <a:lnTo>
                  <a:pt x="4854803" y="3086900"/>
                </a:lnTo>
                <a:lnTo>
                  <a:pt x="4842903" y="3089364"/>
                </a:lnTo>
                <a:lnTo>
                  <a:pt x="4827130" y="3084741"/>
                </a:lnTo>
                <a:lnTo>
                  <a:pt x="4815281" y="3071634"/>
                </a:lnTo>
                <a:lnTo>
                  <a:pt x="4807826" y="3051200"/>
                </a:lnTo>
                <a:lnTo>
                  <a:pt x="4805235" y="3024606"/>
                </a:lnTo>
                <a:lnTo>
                  <a:pt x="4809960" y="2984030"/>
                </a:lnTo>
                <a:lnTo>
                  <a:pt x="4821313" y="2952788"/>
                </a:lnTo>
                <a:lnTo>
                  <a:pt x="4835080" y="2930245"/>
                </a:lnTo>
                <a:lnTo>
                  <a:pt x="4847031" y="2915755"/>
                </a:lnTo>
                <a:lnTo>
                  <a:pt x="4856785" y="2956115"/>
                </a:lnTo>
                <a:lnTo>
                  <a:pt x="4866894" y="2989186"/>
                </a:lnTo>
                <a:lnTo>
                  <a:pt x="4878552" y="3018383"/>
                </a:lnTo>
                <a:lnTo>
                  <a:pt x="4892967" y="3047111"/>
                </a:lnTo>
                <a:lnTo>
                  <a:pt x="4892967" y="2924111"/>
                </a:lnTo>
                <a:lnTo>
                  <a:pt x="4891341" y="2915755"/>
                </a:lnTo>
                <a:lnTo>
                  <a:pt x="4884699" y="2881769"/>
                </a:lnTo>
                <a:lnTo>
                  <a:pt x="4904105" y="2871851"/>
                </a:lnTo>
                <a:lnTo>
                  <a:pt x="4922177" y="2865069"/>
                </a:lnTo>
                <a:lnTo>
                  <a:pt x="4940693" y="2860789"/>
                </a:lnTo>
                <a:lnTo>
                  <a:pt x="4961394" y="2858351"/>
                </a:lnTo>
                <a:lnTo>
                  <a:pt x="4961394" y="2833141"/>
                </a:lnTo>
                <a:lnTo>
                  <a:pt x="4945100" y="2834640"/>
                </a:lnTo>
                <a:lnTo>
                  <a:pt x="4924717" y="2838323"/>
                </a:lnTo>
                <a:lnTo>
                  <a:pt x="4904067" y="2844330"/>
                </a:lnTo>
                <a:lnTo>
                  <a:pt x="4881486" y="2853296"/>
                </a:lnTo>
                <a:lnTo>
                  <a:pt x="4879657" y="2838323"/>
                </a:lnTo>
                <a:lnTo>
                  <a:pt x="4878082" y="2823057"/>
                </a:lnTo>
                <a:lnTo>
                  <a:pt x="4876889" y="2807258"/>
                </a:lnTo>
                <a:lnTo>
                  <a:pt x="4876419" y="2793136"/>
                </a:lnTo>
                <a:lnTo>
                  <a:pt x="4876419" y="2791307"/>
                </a:lnTo>
                <a:lnTo>
                  <a:pt x="4878260" y="2782570"/>
                </a:lnTo>
                <a:lnTo>
                  <a:pt x="4878260" y="2778429"/>
                </a:lnTo>
                <a:lnTo>
                  <a:pt x="4877816" y="2776601"/>
                </a:lnTo>
                <a:lnTo>
                  <a:pt x="4824984" y="2779357"/>
                </a:lnTo>
                <a:lnTo>
                  <a:pt x="4827740" y="2798038"/>
                </a:lnTo>
                <a:lnTo>
                  <a:pt x="4833632" y="2838932"/>
                </a:lnTo>
                <a:lnTo>
                  <a:pt x="4837468" y="2865069"/>
                </a:lnTo>
                <a:lnTo>
                  <a:pt x="4839703" y="2879026"/>
                </a:lnTo>
                <a:lnTo>
                  <a:pt x="4819243" y="2897530"/>
                </a:lnTo>
                <a:lnTo>
                  <a:pt x="4795304" y="2926156"/>
                </a:lnTo>
                <a:lnTo>
                  <a:pt x="4775428" y="2965894"/>
                </a:lnTo>
                <a:lnTo>
                  <a:pt x="4767123" y="3017723"/>
                </a:lnTo>
                <a:lnTo>
                  <a:pt x="4773688" y="3061525"/>
                </a:lnTo>
                <a:lnTo>
                  <a:pt x="4791113" y="3094304"/>
                </a:lnTo>
                <a:lnTo>
                  <a:pt x="4815941" y="3114865"/>
                </a:lnTo>
                <a:lnTo>
                  <a:pt x="4844745" y="3121977"/>
                </a:lnTo>
                <a:lnTo>
                  <a:pt x="4884140" y="3110141"/>
                </a:lnTo>
                <a:lnTo>
                  <a:pt x="4906835" y="3089364"/>
                </a:lnTo>
                <a:lnTo>
                  <a:pt x="4918138" y="3079013"/>
                </a:lnTo>
                <a:lnTo>
                  <a:pt x="4946777" y="3035173"/>
                </a:lnTo>
                <a:lnTo>
                  <a:pt x="4962207" y="3002102"/>
                </a:lnTo>
                <a:lnTo>
                  <a:pt x="4970094" y="2985211"/>
                </a:lnTo>
                <a:lnTo>
                  <a:pt x="4988166" y="2935694"/>
                </a:lnTo>
                <a:lnTo>
                  <a:pt x="5001018" y="2893212"/>
                </a:lnTo>
                <a:lnTo>
                  <a:pt x="5008702" y="2864332"/>
                </a:lnTo>
                <a:lnTo>
                  <a:pt x="5030990" y="2871940"/>
                </a:lnTo>
                <a:lnTo>
                  <a:pt x="5058537" y="2889021"/>
                </a:lnTo>
                <a:lnTo>
                  <a:pt x="5081943" y="2921419"/>
                </a:lnTo>
                <a:lnTo>
                  <a:pt x="5091836" y="2975013"/>
                </a:lnTo>
                <a:lnTo>
                  <a:pt x="5086566" y="3015742"/>
                </a:lnTo>
                <a:lnTo>
                  <a:pt x="5070373" y="3052114"/>
                </a:lnTo>
                <a:lnTo>
                  <a:pt x="5042725" y="3081845"/>
                </a:lnTo>
                <a:lnTo>
                  <a:pt x="5003063" y="3102686"/>
                </a:lnTo>
                <a:lnTo>
                  <a:pt x="4950841" y="3112338"/>
                </a:lnTo>
                <a:lnTo>
                  <a:pt x="4954511" y="3137585"/>
                </a:lnTo>
                <a:lnTo>
                  <a:pt x="5014379" y="3128632"/>
                </a:lnTo>
                <a:lnTo>
                  <a:pt x="5052085" y="3115754"/>
                </a:lnTo>
                <a:lnTo>
                  <a:pt x="5089080" y="3093504"/>
                </a:lnTo>
                <a:lnTo>
                  <a:pt x="5129669" y="3041434"/>
                </a:lnTo>
                <a:lnTo>
                  <a:pt x="5139258" y="3010636"/>
                </a:lnTo>
                <a:lnTo>
                  <a:pt x="5142357" y="2977299"/>
                </a:lnTo>
                <a:close/>
              </a:path>
              <a:path w="8998585" h="3157220">
                <a:moveTo>
                  <a:pt x="5291531" y="2372563"/>
                </a:moveTo>
                <a:lnTo>
                  <a:pt x="5267210" y="2364765"/>
                </a:lnTo>
                <a:lnTo>
                  <a:pt x="5256530" y="2395601"/>
                </a:lnTo>
                <a:lnTo>
                  <a:pt x="5239296" y="2432037"/>
                </a:lnTo>
                <a:lnTo>
                  <a:pt x="5212943" y="2466949"/>
                </a:lnTo>
                <a:lnTo>
                  <a:pt x="5174881" y="2493137"/>
                </a:lnTo>
                <a:lnTo>
                  <a:pt x="5122532" y="2503462"/>
                </a:lnTo>
                <a:lnTo>
                  <a:pt x="5071465" y="2494089"/>
                </a:lnTo>
                <a:lnTo>
                  <a:pt x="5044630" y="2470797"/>
                </a:lnTo>
                <a:lnTo>
                  <a:pt x="5034242" y="2440876"/>
                </a:lnTo>
                <a:lnTo>
                  <a:pt x="5032514" y="2411603"/>
                </a:lnTo>
                <a:lnTo>
                  <a:pt x="5033353" y="2378214"/>
                </a:lnTo>
                <a:lnTo>
                  <a:pt x="5035435" y="2321229"/>
                </a:lnTo>
                <a:lnTo>
                  <a:pt x="5038166" y="2257514"/>
                </a:lnTo>
                <a:lnTo>
                  <a:pt x="5040909" y="2203945"/>
                </a:lnTo>
                <a:lnTo>
                  <a:pt x="5047666" y="2165896"/>
                </a:lnTo>
                <a:lnTo>
                  <a:pt x="5047666" y="2160384"/>
                </a:lnTo>
                <a:lnTo>
                  <a:pt x="5045824" y="2158542"/>
                </a:lnTo>
                <a:lnTo>
                  <a:pt x="5035740" y="2157628"/>
                </a:lnTo>
                <a:lnTo>
                  <a:pt x="4989804" y="2153945"/>
                </a:lnTo>
                <a:lnTo>
                  <a:pt x="4989347" y="2187359"/>
                </a:lnTo>
                <a:lnTo>
                  <a:pt x="4982896" y="2376220"/>
                </a:lnTo>
                <a:lnTo>
                  <a:pt x="4981994" y="2417114"/>
                </a:lnTo>
                <a:lnTo>
                  <a:pt x="4992586" y="2484158"/>
                </a:lnTo>
                <a:lnTo>
                  <a:pt x="5049024" y="2535682"/>
                </a:lnTo>
                <a:lnTo>
                  <a:pt x="5106009" y="2543873"/>
                </a:lnTo>
                <a:lnTo>
                  <a:pt x="5164188" y="2535872"/>
                </a:lnTo>
                <a:lnTo>
                  <a:pt x="5208409" y="2514473"/>
                </a:lnTo>
                <a:lnTo>
                  <a:pt x="5240972" y="2483548"/>
                </a:lnTo>
                <a:lnTo>
                  <a:pt x="5264162" y="2446998"/>
                </a:lnTo>
                <a:lnTo>
                  <a:pt x="5280253" y="2408707"/>
                </a:lnTo>
                <a:lnTo>
                  <a:pt x="5291531" y="2372563"/>
                </a:lnTo>
                <a:close/>
              </a:path>
              <a:path w="8998585" h="3157220">
                <a:moveTo>
                  <a:pt x="5346204" y="3069615"/>
                </a:moveTo>
                <a:lnTo>
                  <a:pt x="5293855" y="3069615"/>
                </a:lnTo>
                <a:lnTo>
                  <a:pt x="5293855" y="3122422"/>
                </a:lnTo>
                <a:lnTo>
                  <a:pt x="5346204" y="3122422"/>
                </a:lnTo>
                <a:lnTo>
                  <a:pt x="5346204" y="3069615"/>
                </a:lnTo>
                <a:close/>
              </a:path>
              <a:path w="8998585" h="3157220">
                <a:moveTo>
                  <a:pt x="5351246" y="2760522"/>
                </a:moveTo>
                <a:lnTo>
                  <a:pt x="5288788" y="2760522"/>
                </a:lnTo>
                <a:lnTo>
                  <a:pt x="5302580" y="3029191"/>
                </a:lnTo>
                <a:lnTo>
                  <a:pt x="5337480" y="3029191"/>
                </a:lnTo>
                <a:lnTo>
                  <a:pt x="5351246" y="2760522"/>
                </a:lnTo>
                <a:close/>
              </a:path>
              <a:path w="8998585" h="3157220">
                <a:moveTo>
                  <a:pt x="5703430" y="2380373"/>
                </a:moveTo>
                <a:lnTo>
                  <a:pt x="5690578" y="2317051"/>
                </a:lnTo>
                <a:lnTo>
                  <a:pt x="5655665" y="2271992"/>
                </a:lnTo>
                <a:lnTo>
                  <a:pt x="5614784" y="2248751"/>
                </a:lnTo>
                <a:lnTo>
                  <a:pt x="5576659" y="2238921"/>
                </a:lnTo>
                <a:lnTo>
                  <a:pt x="5579745" y="2226119"/>
                </a:lnTo>
                <a:lnTo>
                  <a:pt x="5583390" y="2211476"/>
                </a:lnTo>
                <a:lnTo>
                  <a:pt x="5590451" y="2183346"/>
                </a:lnTo>
                <a:lnTo>
                  <a:pt x="5590895" y="2181504"/>
                </a:lnTo>
                <a:lnTo>
                  <a:pt x="5595963" y="2174163"/>
                </a:lnTo>
                <a:lnTo>
                  <a:pt x="5595963" y="2169109"/>
                </a:lnTo>
                <a:lnTo>
                  <a:pt x="5584939" y="2165426"/>
                </a:lnTo>
                <a:lnTo>
                  <a:pt x="5539918" y="2152573"/>
                </a:lnTo>
                <a:lnTo>
                  <a:pt x="5536895" y="2179396"/>
                </a:lnTo>
                <a:lnTo>
                  <a:pt x="5533618" y="2202408"/>
                </a:lnTo>
                <a:lnTo>
                  <a:pt x="5530494" y="2221306"/>
                </a:lnTo>
                <a:lnTo>
                  <a:pt x="5527980" y="2235708"/>
                </a:lnTo>
                <a:lnTo>
                  <a:pt x="5522468" y="2236216"/>
                </a:lnTo>
                <a:lnTo>
                  <a:pt x="5522468" y="2261425"/>
                </a:lnTo>
                <a:lnTo>
                  <a:pt x="5511368" y="2305723"/>
                </a:lnTo>
                <a:lnTo>
                  <a:pt x="5500827" y="2342261"/>
                </a:lnTo>
                <a:lnTo>
                  <a:pt x="5489854" y="2374328"/>
                </a:lnTo>
                <a:lnTo>
                  <a:pt x="5477472" y="2405176"/>
                </a:lnTo>
                <a:lnTo>
                  <a:pt x="5471160" y="2388832"/>
                </a:lnTo>
                <a:lnTo>
                  <a:pt x="5463514" y="2365337"/>
                </a:lnTo>
                <a:lnTo>
                  <a:pt x="5454916" y="2331682"/>
                </a:lnTo>
                <a:lnTo>
                  <a:pt x="5454040" y="2327186"/>
                </a:lnTo>
                <a:lnTo>
                  <a:pt x="5454040" y="2450185"/>
                </a:lnTo>
                <a:lnTo>
                  <a:pt x="5439816" y="2469184"/>
                </a:lnTo>
                <a:lnTo>
                  <a:pt x="5427459" y="2482342"/>
                </a:lnTo>
                <a:lnTo>
                  <a:pt x="5415877" y="2489974"/>
                </a:lnTo>
                <a:lnTo>
                  <a:pt x="5403977" y="2492438"/>
                </a:lnTo>
                <a:lnTo>
                  <a:pt x="5388203" y="2487815"/>
                </a:lnTo>
                <a:lnTo>
                  <a:pt x="5376354" y="2474709"/>
                </a:lnTo>
                <a:lnTo>
                  <a:pt x="5368899" y="2454275"/>
                </a:lnTo>
                <a:lnTo>
                  <a:pt x="5366309" y="2427681"/>
                </a:lnTo>
                <a:lnTo>
                  <a:pt x="5371033" y="2387104"/>
                </a:lnTo>
                <a:lnTo>
                  <a:pt x="5382387" y="2355862"/>
                </a:lnTo>
                <a:lnTo>
                  <a:pt x="5396154" y="2333320"/>
                </a:lnTo>
                <a:lnTo>
                  <a:pt x="5408104" y="2318829"/>
                </a:lnTo>
                <a:lnTo>
                  <a:pt x="5417871" y="2359190"/>
                </a:lnTo>
                <a:lnTo>
                  <a:pt x="5427980" y="2392261"/>
                </a:lnTo>
                <a:lnTo>
                  <a:pt x="5439626" y="2421458"/>
                </a:lnTo>
                <a:lnTo>
                  <a:pt x="5454040" y="2450185"/>
                </a:lnTo>
                <a:lnTo>
                  <a:pt x="5454040" y="2327186"/>
                </a:lnTo>
                <a:lnTo>
                  <a:pt x="5452415" y="2318829"/>
                </a:lnTo>
                <a:lnTo>
                  <a:pt x="5445772" y="2284844"/>
                </a:lnTo>
                <a:lnTo>
                  <a:pt x="5465178" y="2274925"/>
                </a:lnTo>
                <a:lnTo>
                  <a:pt x="5483263" y="2268143"/>
                </a:lnTo>
                <a:lnTo>
                  <a:pt x="5501767" y="2263864"/>
                </a:lnTo>
                <a:lnTo>
                  <a:pt x="5522468" y="2261425"/>
                </a:lnTo>
                <a:lnTo>
                  <a:pt x="5522468" y="2236216"/>
                </a:lnTo>
                <a:lnTo>
                  <a:pt x="5506174" y="2237714"/>
                </a:lnTo>
                <a:lnTo>
                  <a:pt x="5485790" y="2241397"/>
                </a:lnTo>
                <a:lnTo>
                  <a:pt x="5465140" y="2247404"/>
                </a:lnTo>
                <a:lnTo>
                  <a:pt x="5442559" y="2256371"/>
                </a:lnTo>
                <a:lnTo>
                  <a:pt x="5440731" y="2241397"/>
                </a:lnTo>
                <a:lnTo>
                  <a:pt x="5439156" y="2226119"/>
                </a:lnTo>
                <a:lnTo>
                  <a:pt x="5437962" y="2210333"/>
                </a:lnTo>
                <a:lnTo>
                  <a:pt x="5437492" y="2196211"/>
                </a:lnTo>
                <a:lnTo>
                  <a:pt x="5437492" y="2194382"/>
                </a:lnTo>
                <a:lnTo>
                  <a:pt x="5439334" y="2185644"/>
                </a:lnTo>
                <a:lnTo>
                  <a:pt x="5439334" y="2181504"/>
                </a:lnTo>
                <a:lnTo>
                  <a:pt x="5438889" y="2179675"/>
                </a:lnTo>
                <a:lnTo>
                  <a:pt x="5386057" y="2182431"/>
                </a:lnTo>
                <a:lnTo>
                  <a:pt x="5388813" y="2201113"/>
                </a:lnTo>
                <a:lnTo>
                  <a:pt x="5394706" y="2242007"/>
                </a:lnTo>
                <a:lnTo>
                  <a:pt x="5398541" y="2268143"/>
                </a:lnTo>
                <a:lnTo>
                  <a:pt x="5400776" y="2282101"/>
                </a:lnTo>
                <a:lnTo>
                  <a:pt x="5380317" y="2300605"/>
                </a:lnTo>
                <a:lnTo>
                  <a:pt x="5356390" y="2329230"/>
                </a:lnTo>
                <a:lnTo>
                  <a:pt x="5336502" y="2368969"/>
                </a:lnTo>
                <a:lnTo>
                  <a:pt x="5328196" y="2420797"/>
                </a:lnTo>
                <a:lnTo>
                  <a:pt x="5334774" y="2464600"/>
                </a:lnTo>
                <a:lnTo>
                  <a:pt x="5352186" y="2497378"/>
                </a:lnTo>
                <a:lnTo>
                  <a:pt x="5377027" y="2517940"/>
                </a:lnTo>
                <a:lnTo>
                  <a:pt x="5405818" y="2525052"/>
                </a:lnTo>
                <a:lnTo>
                  <a:pt x="5445226" y="2513215"/>
                </a:lnTo>
                <a:lnTo>
                  <a:pt x="5467909" y="2492438"/>
                </a:lnTo>
                <a:lnTo>
                  <a:pt x="5479212" y="2482088"/>
                </a:lnTo>
                <a:lnTo>
                  <a:pt x="5507850" y="2438247"/>
                </a:lnTo>
                <a:lnTo>
                  <a:pt x="5523281" y="2405176"/>
                </a:lnTo>
                <a:lnTo>
                  <a:pt x="5531180" y="2388285"/>
                </a:lnTo>
                <a:lnTo>
                  <a:pt x="5549239" y="2338768"/>
                </a:lnTo>
                <a:lnTo>
                  <a:pt x="5562092" y="2296287"/>
                </a:lnTo>
                <a:lnTo>
                  <a:pt x="5569775" y="2267407"/>
                </a:lnTo>
                <a:lnTo>
                  <a:pt x="5592064" y="2275014"/>
                </a:lnTo>
                <a:lnTo>
                  <a:pt x="5619610" y="2292096"/>
                </a:lnTo>
                <a:lnTo>
                  <a:pt x="5643016" y="2324493"/>
                </a:lnTo>
                <a:lnTo>
                  <a:pt x="5652909" y="2378087"/>
                </a:lnTo>
                <a:lnTo>
                  <a:pt x="5647639" y="2418816"/>
                </a:lnTo>
                <a:lnTo>
                  <a:pt x="5631446" y="2455189"/>
                </a:lnTo>
                <a:lnTo>
                  <a:pt x="5603799" y="2484920"/>
                </a:lnTo>
                <a:lnTo>
                  <a:pt x="5564136" y="2505760"/>
                </a:lnTo>
                <a:lnTo>
                  <a:pt x="5511914" y="2515412"/>
                </a:lnTo>
                <a:lnTo>
                  <a:pt x="5515584" y="2540660"/>
                </a:lnTo>
                <a:lnTo>
                  <a:pt x="5575452" y="2531707"/>
                </a:lnTo>
                <a:lnTo>
                  <a:pt x="5613171" y="2518829"/>
                </a:lnTo>
                <a:lnTo>
                  <a:pt x="5650154" y="2496578"/>
                </a:lnTo>
                <a:lnTo>
                  <a:pt x="5690743" y="2444508"/>
                </a:lnTo>
                <a:lnTo>
                  <a:pt x="5700331" y="2413711"/>
                </a:lnTo>
                <a:lnTo>
                  <a:pt x="5703430" y="2380373"/>
                </a:lnTo>
                <a:close/>
              </a:path>
              <a:path w="8998585" h="3157220">
                <a:moveTo>
                  <a:pt x="6034684" y="2164981"/>
                </a:moveTo>
                <a:lnTo>
                  <a:pt x="6026670" y="2153945"/>
                </a:lnTo>
                <a:lnTo>
                  <a:pt x="5979934" y="2159685"/>
                </a:lnTo>
                <a:lnTo>
                  <a:pt x="5919089" y="2163597"/>
                </a:lnTo>
                <a:lnTo>
                  <a:pt x="5875566" y="2164981"/>
                </a:lnTo>
                <a:lnTo>
                  <a:pt x="6034684" y="2164981"/>
                </a:lnTo>
                <a:close/>
              </a:path>
              <a:path w="8998585" h="3157220">
                <a:moveTo>
                  <a:pt x="6114402" y="2411615"/>
                </a:moveTo>
                <a:lnTo>
                  <a:pt x="6106147" y="2368092"/>
                </a:lnTo>
                <a:lnTo>
                  <a:pt x="6081433" y="2332786"/>
                </a:lnTo>
                <a:lnTo>
                  <a:pt x="6068403" y="2325268"/>
                </a:lnTo>
                <a:lnTo>
                  <a:pt x="6051651" y="2315616"/>
                </a:lnTo>
                <a:lnTo>
                  <a:pt x="6040374" y="2309114"/>
                </a:lnTo>
                <a:lnTo>
                  <a:pt x="5983033" y="2300465"/>
                </a:lnTo>
                <a:lnTo>
                  <a:pt x="5955449" y="2301938"/>
                </a:lnTo>
                <a:lnTo>
                  <a:pt x="5933846" y="2305634"/>
                </a:lnTo>
                <a:lnTo>
                  <a:pt x="5916968" y="2310549"/>
                </a:lnTo>
                <a:lnTo>
                  <a:pt x="5903582" y="2315616"/>
                </a:lnTo>
                <a:lnTo>
                  <a:pt x="6017247" y="2212416"/>
                </a:lnTo>
                <a:lnTo>
                  <a:pt x="6047156" y="2185644"/>
                </a:lnTo>
                <a:lnTo>
                  <a:pt x="6048705" y="2184260"/>
                </a:lnTo>
                <a:lnTo>
                  <a:pt x="6035027" y="2165451"/>
                </a:lnTo>
                <a:lnTo>
                  <a:pt x="5860808" y="2165451"/>
                </a:lnTo>
                <a:lnTo>
                  <a:pt x="5821832" y="2165451"/>
                </a:lnTo>
                <a:lnTo>
                  <a:pt x="5822302" y="2196668"/>
                </a:lnTo>
                <a:lnTo>
                  <a:pt x="5844362" y="2193658"/>
                </a:lnTo>
                <a:lnTo>
                  <a:pt x="5875172" y="2190470"/>
                </a:lnTo>
                <a:lnTo>
                  <a:pt x="5917425" y="2187638"/>
                </a:lnTo>
                <a:lnTo>
                  <a:pt x="5973851" y="2185644"/>
                </a:lnTo>
                <a:lnTo>
                  <a:pt x="5941009" y="2218334"/>
                </a:lnTo>
                <a:lnTo>
                  <a:pt x="5903887" y="2254237"/>
                </a:lnTo>
                <a:lnTo>
                  <a:pt x="5864314" y="2291740"/>
                </a:lnTo>
                <a:lnTo>
                  <a:pt x="5824131" y="2329256"/>
                </a:lnTo>
                <a:lnTo>
                  <a:pt x="5785167" y="2365159"/>
                </a:lnTo>
                <a:lnTo>
                  <a:pt x="5749277" y="2397836"/>
                </a:lnTo>
                <a:lnTo>
                  <a:pt x="5786475" y="2434107"/>
                </a:lnTo>
                <a:lnTo>
                  <a:pt x="5812663" y="2404973"/>
                </a:lnTo>
                <a:lnTo>
                  <a:pt x="5843511" y="2375763"/>
                </a:lnTo>
                <a:lnTo>
                  <a:pt x="5879427" y="2350224"/>
                </a:lnTo>
                <a:lnTo>
                  <a:pt x="5920752" y="2332139"/>
                </a:lnTo>
                <a:lnTo>
                  <a:pt x="5967882" y="2325268"/>
                </a:lnTo>
                <a:lnTo>
                  <a:pt x="6013907" y="2334069"/>
                </a:lnTo>
                <a:lnTo>
                  <a:pt x="6042634" y="2356383"/>
                </a:lnTo>
                <a:lnTo>
                  <a:pt x="6057404" y="2386101"/>
                </a:lnTo>
                <a:lnTo>
                  <a:pt x="6061583" y="2417114"/>
                </a:lnTo>
                <a:lnTo>
                  <a:pt x="6055868" y="2453398"/>
                </a:lnTo>
                <a:lnTo>
                  <a:pt x="6042063" y="2478900"/>
                </a:lnTo>
                <a:lnTo>
                  <a:pt x="6025146" y="2495791"/>
                </a:lnTo>
                <a:lnTo>
                  <a:pt x="6010148" y="2506218"/>
                </a:lnTo>
                <a:lnTo>
                  <a:pt x="6004191" y="2484666"/>
                </a:lnTo>
                <a:lnTo>
                  <a:pt x="5989117" y="2456040"/>
                </a:lnTo>
                <a:lnTo>
                  <a:pt x="5976848" y="2445588"/>
                </a:lnTo>
                <a:lnTo>
                  <a:pt x="5969724" y="2439530"/>
                </a:lnTo>
                <a:lnTo>
                  <a:pt x="5969724" y="2522753"/>
                </a:lnTo>
                <a:lnTo>
                  <a:pt x="5963818" y="2523833"/>
                </a:lnTo>
                <a:lnTo>
                  <a:pt x="5956973" y="2524874"/>
                </a:lnTo>
                <a:lnTo>
                  <a:pt x="5948921" y="2525661"/>
                </a:lnTo>
                <a:lnTo>
                  <a:pt x="5939409" y="2525966"/>
                </a:lnTo>
                <a:lnTo>
                  <a:pt x="5912650" y="2522499"/>
                </a:lnTo>
                <a:lnTo>
                  <a:pt x="5892724" y="2513050"/>
                </a:lnTo>
                <a:lnTo>
                  <a:pt x="5880303" y="2499042"/>
                </a:lnTo>
                <a:lnTo>
                  <a:pt x="5876023" y="2481872"/>
                </a:lnTo>
                <a:lnTo>
                  <a:pt x="5878804" y="2467876"/>
                </a:lnTo>
                <a:lnTo>
                  <a:pt x="5886589" y="2456332"/>
                </a:lnTo>
                <a:lnTo>
                  <a:pt x="5898502" y="2448483"/>
                </a:lnTo>
                <a:lnTo>
                  <a:pt x="5913691" y="2445588"/>
                </a:lnTo>
                <a:lnTo>
                  <a:pt x="5942330" y="2455456"/>
                </a:lnTo>
                <a:lnTo>
                  <a:pt x="5958916" y="2478316"/>
                </a:lnTo>
                <a:lnTo>
                  <a:pt x="5966904" y="2504109"/>
                </a:lnTo>
                <a:lnTo>
                  <a:pt x="5969724" y="2522753"/>
                </a:lnTo>
                <a:lnTo>
                  <a:pt x="5969724" y="2439530"/>
                </a:lnTo>
                <a:lnTo>
                  <a:pt x="5959754" y="2431046"/>
                </a:lnTo>
                <a:lnTo>
                  <a:pt x="5910935" y="2420328"/>
                </a:lnTo>
                <a:lnTo>
                  <a:pt x="5878500" y="2424887"/>
                </a:lnTo>
                <a:lnTo>
                  <a:pt x="5855068" y="2437498"/>
                </a:lnTo>
                <a:lnTo>
                  <a:pt x="5840857" y="2456573"/>
                </a:lnTo>
                <a:lnTo>
                  <a:pt x="5836069" y="2480500"/>
                </a:lnTo>
                <a:lnTo>
                  <a:pt x="5842546" y="2506700"/>
                </a:lnTo>
                <a:lnTo>
                  <a:pt x="5862066" y="2528493"/>
                </a:lnTo>
                <a:lnTo>
                  <a:pt x="5894781" y="2543403"/>
                </a:lnTo>
                <a:lnTo>
                  <a:pt x="5940793" y="2548928"/>
                </a:lnTo>
                <a:lnTo>
                  <a:pt x="5996063" y="2542984"/>
                </a:lnTo>
                <a:lnTo>
                  <a:pt x="6042736" y="2525966"/>
                </a:lnTo>
                <a:lnTo>
                  <a:pt x="6043765" y="2525598"/>
                </a:lnTo>
                <a:lnTo>
                  <a:pt x="6069533" y="2506218"/>
                </a:lnTo>
                <a:lnTo>
                  <a:pt x="6081204" y="2497455"/>
                </a:lnTo>
                <a:lnTo>
                  <a:pt x="6105652" y="2459228"/>
                </a:lnTo>
                <a:lnTo>
                  <a:pt x="6114402" y="2411615"/>
                </a:lnTo>
                <a:close/>
              </a:path>
              <a:path w="8998585" h="3157220">
                <a:moveTo>
                  <a:pt x="6538239" y="2216886"/>
                </a:moveTo>
                <a:lnTo>
                  <a:pt x="6510680" y="2185200"/>
                </a:lnTo>
                <a:lnTo>
                  <a:pt x="6491910" y="2187079"/>
                </a:lnTo>
                <a:lnTo>
                  <a:pt x="6472047" y="2188514"/>
                </a:lnTo>
                <a:lnTo>
                  <a:pt x="6452108" y="2189454"/>
                </a:lnTo>
                <a:lnTo>
                  <a:pt x="6433058" y="2189784"/>
                </a:lnTo>
                <a:lnTo>
                  <a:pt x="6242939" y="2189784"/>
                </a:lnTo>
                <a:lnTo>
                  <a:pt x="6225959" y="2189543"/>
                </a:lnTo>
                <a:lnTo>
                  <a:pt x="6206363" y="2188921"/>
                </a:lnTo>
                <a:lnTo>
                  <a:pt x="6186678" y="2188032"/>
                </a:lnTo>
                <a:lnTo>
                  <a:pt x="6169444" y="2187029"/>
                </a:lnTo>
                <a:lnTo>
                  <a:pt x="6169444" y="2217343"/>
                </a:lnTo>
                <a:lnTo>
                  <a:pt x="6186170" y="2216327"/>
                </a:lnTo>
                <a:lnTo>
                  <a:pt x="6206071" y="2215451"/>
                </a:lnTo>
                <a:lnTo>
                  <a:pt x="6226149" y="2214816"/>
                </a:lnTo>
                <a:lnTo>
                  <a:pt x="6243383" y="2214588"/>
                </a:lnTo>
                <a:lnTo>
                  <a:pt x="6468885" y="2214588"/>
                </a:lnTo>
                <a:lnTo>
                  <a:pt x="6470282" y="2215502"/>
                </a:lnTo>
                <a:lnTo>
                  <a:pt x="6470282" y="2216429"/>
                </a:lnTo>
                <a:lnTo>
                  <a:pt x="6450089" y="2256713"/>
                </a:lnTo>
                <a:lnTo>
                  <a:pt x="6422466" y="2297531"/>
                </a:lnTo>
                <a:lnTo>
                  <a:pt x="6381039" y="2344369"/>
                </a:lnTo>
                <a:lnTo>
                  <a:pt x="6324232" y="2391410"/>
                </a:lnTo>
                <a:lnTo>
                  <a:pt x="6306109" y="2378176"/>
                </a:lnTo>
                <a:lnTo>
                  <a:pt x="6288456" y="2366200"/>
                </a:lnTo>
                <a:lnTo>
                  <a:pt x="6269533" y="2354643"/>
                </a:lnTo>
                <a:lnTo>
                  <a:pt x="6247536" y="2342718"/>
                </a:lnTo>
                <a:lnTo>
                  <a:pt x="6230061" y="2363851"/>
                </a:lnTo>
                <a:lnTo>
                  <a:pt x="6256604" y="2380742"/>
                </a:lnTo>
                <a:lnTo>
                  <a:pt x="6288062" y="2405672"/>
                </a:lnTo>
                <a:lnTo>
                  <a:pt x="6321641" y="2438819"/>
                </a:lnTo>
                <a:lnTo>
                  <a:pt x="6354534" y="2480386"/>
                </a:lnTo>
                <a:lnTo>
                  <a:pt x="6383934" y="2530576"/>
                </a:lnTo>
                <a:lnTo>
                  <a:pt x="6428016" y="2497963"/>
                </a:lnTo>
                <a:lnTo>
                  <a:pt x="6407582" y="2470937"/>
                </a:lnTo>
                <a:lnTo>
                  <a:pt x="6388176" y="2448522"/>
                </a:lnTo>
                <a:lnTo>
                  <a:pt x="6368593" y="2428786"/>
                </a:lnTo>
                <a:lnTo>
                  <a:pt x="6347638" y="2409787"/>
                </a:lnTo>
                <a:lnTo>
                  <a:pt x="6388189" y="2383853"/>
                </a:lnTo>
                <a:lnTo>
                  <a:pt x="6425717" y="2353919"/>
                </a:lnTo>
                <a:lnTo>
                  <a:pt x="6460147" y="2320455"/>
                </a:lnTo>
                <a:lnTo>
                  <a:pt x="6491402" y="2283930"/>
                </a:lnTo>
                <a:lnTo>
                  <a:pt x="6528727" y="2229612"/>
                </a:lnTo>
                <a:lnTo>
                  <a:pt x="6538239" y="2216886"/>
                </a:lnTo>
                <a:close/>
              </a:path>
              <a:path w="8998585" h="3157220">
                <a:moveTo>
                  <a:pt x="6735648" y="2170950"/>
                </a:moveTo>
                <a:lnTo>
                  <a:pt x="6731521" y="2170036"/>
                </a:lnTo>
                <a:lnTo>
                  <a:pt x="6728765" y="2169579"/>
                </a:lnTo>
                <a:lnTo>
                  <a:pt x="6680098" y="2165439"/>
                </a:lnTo>
                <a:lnTo>
                  <a:pt x="6680771" y="2176703"/>
                </a:lnTo>
                <a:lnTo>
                  <a:pt x="6681356" y="2190762"/>
                </a:lnTo>
                <a:lnTo>
                  <a:pt x="6681762" y="2204897"/>
                </a:lnTo>
                <a:lnTo>
                  <a:pt x="6681800" y="2296795"/>
                </a:lnTo>
                <a:lnTo>
                  <a:pt x="6680505" y="2346426"/>
                </a:lnTo>
                <a:lnTo>
                  <a:pt x="6675120" y="2393048"/>
                </a:lnTo>
                <a:lnTo>
                  <a:pt x="6664122" y="2432964"/>
                </a:lnTo>
                <a:lnTo>
                  <a:pt x="6645859" y="2467064"/>
                </a:lnTo>
                <a:lnTo>
                  <a:pt x="6618668" y="2496235"/>
                </a:lnTo>
                <a:lnTo>
                  <a:pt x="6580886" y="2521369"/>
                </a:lnTo>
                <a:lnTo>
                  <a:pt x="6594653" y="2542502"/>
                </a:lnTo>
                <a:lnTo>
                  <a:pt x="6643065" y="2516746"/>
                </a:lnTo>
                <a:lnTo>
                  <a:pt x="6679133" y="2485542"/>
                </a:lnTo>
                <a:lnTo>
                  <a:pt x="6704419" y="2448407"/>
                </a:lnTo>
                <a:lnTo>
                  <a:pt x="6720535" y="2404884"/>
                </a:lnTo>
                <a:lnTo>
                  <a:pt x="6729031" y="2354503"/>
                </a:lnTo>
                <a:lnTo>
                  <a:pt x="6731521" y="2296795"/>
                </a:lnTo>
                <a:lnTo>
                  <a:pt x="6731521" y="2184730"/>
                </a:lnTo>
                <a:lnTo>
                  <a:pt x="6735648" y="2174163"/>
                </a:lnTo>
                <a:lnTo>
                  <a:pt x="6735648" y="2170950"/>
                </a:lnTo>
                <a:close/>
              </a:path>
              <a:path w="8998585" h="3157220">
                <a:moveTo>
                  <a:pt x="6984111" y="2345931"/>
                </a:moveTo>
                <a:lnTo>
                  <a:pt x="6963003" y="2333079"/>
                </a:lnTo>
                <a:lnTo>
                  <a:pt x="6946405" y="2366683"/>
                </a:lnTo>
                <a:lnTo>
                  <a:pt x="6921208" y="2403170"/>
                </a:lnTo>
                <a:lnTo>
                  <a:pt x="6883946" y="2438031"/>
                </a:lnTo>
                <a:lnTo>
                  <a:pt x="6831190" y="2466721"/>
                </a:lnTo>
                <a:lnTo>
                  <a:pt x="6831190" y="2185644"/>
                </a:lnTo>
                <a:lnTo>
                  <a:pt x="6831635" y="2183346"/>
                </a:lnTo>
                <a:lnTo>
                  <a:pt x="6836702" y="2172792"/>
                </a:lnTo>
                <a:lnTo>
                  <a:pt x="6836702" y="2168194"/>
                </a:lnTo>
                <a:lnTo>
                  <a:pt x="6831635" y="2167280"/>
                </a:lnTo>
                <a:lnTo>
                  <a:pt x="6829349" y="2167280"/>
                </a:lnTo>
                <a:lnTo>
                  <a:pt x="6778841" y="2163610"/>
                </a:lnTo>
                <a:lnTo>
                  <a:pt x="6780111" y="2176005"/>
                </a:lnTo>
                <a:lnTo>
                  <a:pt x="6781127" y="2188400"/>
                </a:lnTo>
                <a:lnTo>
                  <a:pt x="6781800" y="2200808"/>
                </a:lnTo>
                <a:lnTo>
                  <a:pt x="6782041" y="2213203"/>
                </a:lnTo>
                <a:lnTo>
                  <a:pt x="6782041" y="2428151"/>
                </a:lnTo>
                <a:lnTo>
                  <a:pt x="6781762" y="2438425"/>
                </a:lnTo>
                <a:lnTo>
                  <a:pt x="6780835" y="2458402"/>
                </a:lnTo>
                <a:lnTo>
                  <a:pt x="6779133" y="2482075"/>
                </a:lnTo>
                <a:lnTo>
                  <a:pt x="6776529" y="2503474"/>
                </a:lnTo>
                <a:lnTo>
                  <a:pt x="6805003" y="2535148"/>
                </a:lnTo>
                <a:lnTo>
                  <a:pt x="6813550" y="2530818"/>
                </a:lnTo>
                <a:lnTo>
                  <a:pt x="6839420" y="2518372"/>
                </a:lnTo>
                <a:lnTo>
                  <a:pt x="6847713" y="2514028"/>
                </a:lnTo>
                <a:lnTo>
                  <a:pt x="6894119" y="2481465"/>
                </a:lnTo>
                <a:lnTo>
                  <a:pt x="6928917" y="2445664"/>
                </a:lnTo>
                <a:lnTo>
                  <a:pt x="6954152" y="2409329"/>
                </a:lnTo>
                <a:lnTo>
                  <a:pt x="6971868" y="2375179"/>
                </a:lnTo>
                <a:lnTo>
                  <a:pt x="6984111" y="2345931"/>
                </a:lnTo>
                <a:close/>
              </a:path>
              <a:path w="8998585" h="3157220">
                <a:moveTo>
                  <a:pt x="7413917" y="2302306"/>
                </a:moveTo>
                <a:lnTo>
                  <a:pt x="7397445" y="2303322"/>
                </a:lnTo>
                <a:lnTo>
                  <a:pt x="7377239" y="2304199"/>
                </a:lnTo>
                <a:lnTo>
                  <a:pt x="7356767" y="2304821"/>
                </a:lnTo>
                <a:lnTo>
                  <a:pt x="7339520" y="2305062"/>
                </a:lnTo>
                <a:lnTo>
                  <a:pt x="7260514" y="2305062"/>
                </a:lnTo>
                <a:lnTo>
                  <a:pt x="7260514" y="2209533"/>
                </a:lnTo>
                <a:lnTo>
                  <a:pt x="7283780" y="2205507"/>
                </a:lnTo>
                <a:lnTo>
                  <a:pt x="7301560" y="2202129"/>
                </a:lnTo>
                <a:lnTo>
                  <a:pt x="7320648" y="2197976"/>
                </a:lnTo>
                <a:lnTo>
                  <a:pt x="7347775" y="2191626"/>
                </a:lnTo>
                <a:lnTo>
                  <a:pt x="7350531" y="2191156"/>
                </a:lnTo>
                <a:lnTo>
                  <a:pt x="7366165" y="2191626"/>
                </a:lnTo>
                <a:lnTo>
                  <a:pt x="7366165" y="2187029"/>
                </a:lnTo>
                <a:lnTo>
                  <a:pt x="7363854" y="2184730"/>
                </a:lnTo>
                <a:lnTo>
                  <a:pt x="7361098" y="2181047"/>
                </a:lnTo>
                <a:lnTo>
                  <a:pt x="7335850" y="2150287"/>
                </a:lnTo>
                <a:lnTo>
                  <a:pt x="7296747" y="2164715"/>
                </a:lnTo>
                <a:lnTo>
                  <a:pt x="7249109" y="2178050"/>
                </a:lnTo>
                <a:lnTo>
                  <a:pt x="7194118" y="2189238"/>
                </a:lnTo>
                <a:lnTo>
                  <a:pt x="7132929" y="2197189"/>
                </a:lnTo>
                <a:lnTo>
                  <a:pt x="7066712" y="2200808"/>
                </a:lnTo>
                <a:lnTo>
                  <a:pt x="7075437" y="2226983"/>
                </a:lnTo>
                <a:lnTo>
                  <a:pt x="7102195" y="2225776"/>
                </a:lnTo>
                <a:lnTo>
                  <a:pt x="7131355" y="2223884"/>
                </a:lnTo>
                <a:lnTo>
                  <a:pt x="7165861" y="2220785"/>
                </a:lnTo>
                <a:lnTo>
                  <a:pt x="7208634" y="2215959"/>
                </a:lnTo>
                <a:lnTo>
                  <a:pt x="7208634" y="2305062"/>
                </a:lnTo>
                <a:lnTo>
                  <a:pt x="7099313" y="2305062"/>
                </a:lnTo>
                <a:lnTo>
                  <a:pt x="7049211" y="2303513"/>
                </a:lnTo>
                <a:lnTo>
                  <a:pt x="7029513" y="2302306"/>
                </a:lnTo>
                <a:lnTo>
                  <a:pt x="7029513" y="2332609"/>
                </a:lnTo>
                <a:lnTo>
                  <a:pt x="7064692" y="2330716"/>
                </a:lnTo>
                <a:lnTo>
                  <a:pt x="7082396" y="2330094"/>
                </a:lnTo>
                <a:lnTo>
                  <a:pt x="7100227" y="2329853"/>
                </a:lnTo>
                <a:lnTo>
                  <a:pt x="7208634" y="2329853"/>
                </a:lnTo>
                <a:lnTo>
                  <a:pt x="7200976" y="2403284"/>
                </a:lnTo>
                <a:lnTo>
                  <a:pt x="7180732" y="2454910"/>
                </a:lnTo>
                <a:lnTo>
                  <a:pt x="7152716" y="2488717"/>
                </a:lnTo>
                <a:lnTo>
                  <a:pt x="7092505" y="2518880"/>
                </a:lnTo>
                <a:lnTo>
                  <a:pt x="7069912" y="2523210"/>
                </a:lnTo>
                <a:lnTo>
                  <a:pt x="7080948" y="2547543"/>
                </a:lnTo>
                <a:lnTo>
                  <a:pt x="7120242" y="2537930"/>
                </a:lnTo>
                <a:lnTo>
                  <a:pt x="7156158" y="2524302"/>
                </a:lnTo>
                <a:lnTo>
                  <a:pt x="7188809" y="2503703"/>
                </a:lnTo>
                <a:lnTo>
                  <a:pt x="7218273" y="2473160"/>
                </a:lnTo>
                <a:lnTo>
                  <a:pt x="7249160" y="2410980"/>
                </a:lnTo>
                <a:lnTo>
                  <a:pt x="7260069" y="2329853"/>
                </a:lnTo>
                <a:lnTo>
                  <a:pt x="7339978" y="2329853"/>
                </a:lnTo>
                <a:lnTo>
                  <a:pt x="7356970" y="2330094"/>
                </a:lnTo>
                <a:lnTo>
                  <a:pt x="7376960" y="2330716"/>
                </a:lnTo>
                <a:lnTo>
                  <a:pt x="7396950" y="2331605"/>
                </a:lnTo>
                <a:lnTo>
                  <a:pt x="7413917" y="2332609"/>
                </a:lnTo>
                <a:lnTo>
                  <a:pt x="7413917" y="2302306"/>
                </a:lnTo>
                <a:close/>
              </a:path>
              <a:path w="8998585" h="3157220">
                <a:moveTo>
                  <a:pt x="7756868" y="2420340"/>
                </a:moveTo>
                <a:lnTo>
                  <a:pt x="7710487" y="2420340"/>
                </a:lnTo>
                <a:lnTo>
                  <a:pt x="7710487" y="2440546"/>
                </a:lnTo>
                <a:lnTo>
                  <a:pt x="7710487" y="2498864"/>
                </a:lnTo>
                <a:lnTo>
                  <a:pt x="7621854" y="2498864"/>
                </a:lnTo>
                <a:lnTo>
                  <a:pt x="7621854" y="2440546"/>
                </a:lnTo>
                <a:lnTo>
                  <a:pt x="7710487" y="2440546"/>
                </a:lnTo>
                <a:lnTo>
                  <a:pt x="7710487" y="2420340"/>
                </a:lnTo>
                <a:lnTo>
                  <a:pt x="7575461" y="2420340"/>
                </a:lnTo>
                <a:lnTo>
                  <a:pt x="7575461" y="2519070"/>
                </a:lnTo>
                <a:lnTo>
                  <a:pt x="7756868" y="2519070"/>
                </a:lnTo>
                <a:lnTo>
                  <a:pt x="7756868" y="2498864"/>
                </a:lnTo>
                <a:lnTo>
                  <a:pt x="7756868" y="2440546"/>
                </a:lnTo>
                <a:lnTo>
                  <a:pt x="7756868" y="2420340"/>
                </a:lnTo>
                <a:close/>
              </a:path>
              <a:path w="8998585" h="3157220">
                <a:moveTo>
                  <a:pt x="7795908" y="2243963"/>
                </a:moveTo>
                <a:lnTo>
                  <a:pt x="7749070" y="2243963"/>
                </a:lnTo>
                <a:lnTo>
                  <a:pt x="7749070" y="2264181"/>
                </a:lnTo>
                <a:lnTo>
                  <a:pt x="7749070" y="2309190"/>
                </a:lnTo>
                <a:lnTo>
                  <a:pt x="7586472" y="2309190"/>
                </a:lnTo>
                <a:lnTo>
                  <a:pt x="7586472" y="2264181"/>
                </a:lnTo>
                <a:lnTo>
                  <a:pt x="7749070" y="2264181"/>
                </a:lnTo>
                <a:lnTo>
                  <a:pt x="7749070" y="2243963"/>
                </a:lnTo>
                <a:lnTo>
                  <a:pt x="7538720" y="2243963"/>
                </a:lnTo>
                <a:lnTo>
                  <a:pt x="7538720" y="2328926"/>
                </a:lnTo>
                <a:lnTo>
                  <a:pt x="7795908" y="2328926"/>
                </a:lnTo>
                <a:lnTo>
                  <a:pt x="7795908" y="2309190"/>
                </a:lnTo>
                <a:lnTo>
                  <a:pt x="7795908" y="2264181"/>
                </a:lnTo>
                <a:lnTo>
                  <a:pt x="7795908" y="2243963"/>
                </a:lnTo>
                <a:close/>
              </a:path>
              <a:path w="8998585" h="3157220">
                <a:moveTo>
                  <a:pt x="7856525" y="2363838"/>
                </a:moveTo>
                <a:lnTo>
                  <a:pt x="7476731" y="2363838"/>
                </a:lnTo>
                <a:lnTo>
                  <a:pt x="7476731" y="2564079"/>
                </a:lnTo>
                <a:lnTo>
                  <a:pt x="7524953" y="2564079"/>
                </a:lnTo>
                <a:lnTo>
                  <a:pt x="7524953" y="2384514"/>
                </a:lnTo>
                <a:lnTo>
                  <a:pt x="7807858" y="2384514"/>
                </a:lnTo>
                <a:lnTo>
                  <a:pt x="7807782" y="2523210"/>
                </a:lnTo>
                <a:lnTo>
                  <a:pt x="7785811" y="2541117"/>
                </a:lnTo>
                <a:lnTo>
                  <a:pt x="7774483" y="2540825"/>
                </a:lnTo>
                <a:lnTo>
                  <a:pt x="7764107" y="2540089"/>
                </a:lnTo>
                <a:lnTo>
                  <a:pt x="7747228" y="2538361"/>
                </a:lnTo>
                <a:lnTo>
                  <a:pt x="7755953" y="2561336"/>
                </a:lnTo>
                <a:lnTo>
                  <a:pt x="7811059" y="2561336"/>
                </a:lnTo>
                <a:lnTo>
                  <a:pt x="7834630" y="2559329"/>
                </a:lnTo>
                <a:lnTo>
                  <a:pt x="7848422" y="2552789"/>
                </a:lnTo>
                <a:lnTo>
                  <a:pt x="7854836" y="2541117"/>
                </a:lnTo>
                <a:lnTo>
                  <a:pt x="7854937" y="2540635"/>
                </a:lnTo>
                <a:lnTo>
                  <a:pt x="7856525" y="2523210"/>
                </a:lnTo>
                <a:lnTo>
                  <a:pt x="7856525" y="2384514"/>
                </a:lnTo>
                <a:lnTo>
                  <a:pt x="7856525" y="2363838"/>
                </a:lnTo>
                <a:close/>
              </a:path>
              <a:path w="8998585" h="3157220">
                <a:moveTo>
                  <a:pt x="7879486" y="2188400"/>
                </a:moveTo>
                <a:lnTo>
                  <a:pt x="7693482" y="2188400"/>
                </a:lnTo>
                <a:lnTo>
                  <a:pt x="7693482" y="2155787"/>
                </a:lnTo>
                <a:lnTo>
                  <a:pt x="7696251" y="2148903"/>
                </a:lnTo>
                <a:lnTo>
                  <a:pt x="7697165" y="2145690"/>
                </a:lnTo>
                <a:lnTo>
                  <a:pt x="7697165" y="2141093"/>
                </a:lnTo>
                <a:lnTo>
                  <a:pt x="7694879" y="2139708"/>
                </a:lnTo>
                <a:lnTo>
                  <a:pt x="7691653" y="2139708"/>
                </a:lnTo>
                <a:lnTo>
                  <a:pt x="7641133" y="2137880"/>
                </a:lnTo>
                <a:lnTo>
                  <a:pt x="7642263" y="2147608"/>
                </a:lnTo>
                <a:lnTo>
                  <a:pt x="7642974" y="2154072"/>
                </a:lnTo>
                <a:lnTo>
                  <a:pt x="7643330" y="2159317"/>
                </a:lnTo>
                <a:lnTo>
                  <a:pt x="7643444" y="2188400"/>
                </a:lnTo>
                <a:lnTo>
                  <a:pt x="7457897" y="2188400"/>
                </a:lnTo>
                <a:lnTo>
                  <a:pt x="7457897" y="2208606"/>
                </a:lnTo>
                <a:lnTo>
                  <a:pt x="7879486" y="2208606"/>
                </a:lnTo>
                <a:lnTo>
                  <a:pt x="7879486" y="2188400"/>
                </a:lnTo>
                <a:close/>
              </a:path>
              <a:path w="8998585" h="3157220">
                <a:moveTo>
                  <a:pt x="7957464" y="2232495"/>
                </a:moveTo>
                <a:lnTo>
                  <a:pt x="7930375" y="2226983"/>
                </a:lnTo>
                <a:lnTo>
                  <a:pt x="7928711" y="2257628"/>
                </a:lnTo>
                <a:lnTo>
                  <a:pt x="7924241" y="2292667"/>
                </a:lnTo>
                <a:lnTo>
                  <a:pt x="7915719" y="2331478"/>
                </a:lnTo>
                <a:lnTo>
                  <a:pt x="7901902" y="2373490"/>
                </a:lnTo>
                <a:lnTo>
                  <a:pt x="7940027" y="2393238"/>
                </a:lnTo>
                <a:lnTo>
                  <a:pt x="7946949" y="2360434"/>
                </a:lnTo>
                <a:lnTo>
                  <a:pt x="7952016" y="2324404"/>
                </a:lnTo>
                <a:lnTo>
                  <a:pt x="7955458" y="2282609"/>
                </a:lnTo>
                <a:lnTo>
                  <a:pt x="7957464" y="2232495"/>
                </a:lnTo>
                <a:close/>
              </a:path>
              <a:path w="8998585" h="3157220">
                <a:moveTo>
                  <a:pt x="8024520" y="2139721"/>
                </a:moveTo>
                <a:lnTo>
                  <a:pt x="8018564" y="2139721"/>
                </a:lnTo>
                <a:lnTo>
                  <a:pt x="7973085" y="2138807"/>
                </a:lnTo>
                <a:lnTo>
                  <a:pt x="7973835" y="2143379"/>
                </a:lnTo>
                <a:lnTo>
                  <a:pt x="7974571" y="2149195"/>
                </a:lnTo>
                <a:lnTo>
                  <a:pt x="7975143" y="2156815"/>
                </a:lnTo>
                <a:lnTo>
                  <a:pt x="7975371" y="2166823"/>
                </a:lnTo>
                <a:lnTo>
                  <a:pt x="7975371" y="2563164"/>
                </a:lnTo>
                <a:lnTo>
                  <a:pt x="8021764" y="2563164"/>
                </a:lnTo>
                <a:lnTo>
                  <a:pt x="8021764" y="2152116"/>
                </a:lnTo>
                <a:lnTo>
                  <a:pt x="8022691" y="2149830"/>
                </a:lnTo>
                <a:lnTo>
                  <a:pt x="8024520" y="2145703"/>
                </a:lnTo>
                <a:lnTo>
                  <a:pt x="8024520" y="2139721"/>
                </a:lnTo>
                <a:close/>
              </a:path>
              <a:path w="8998585" h="3157220">
                <a:moveTo>
                  <a:pt x="8086992" y="2280272"/>
                </a:moveTo>
                <a:lnTo>
                  <a:pt x="8075879" y="2258364"/>
                </a:lnTo>
                <a:lnTo>
                  <a:pt x="8065579" y="2240076"/>
                </a:lnTo>
                <a:lnTo>
                  <a:pt x="8055534" y="2224201"/>
                </a:lnTo>
                <a:lnTo>
                  <a:pt x="8045196" y="2209546"/>
                </a:lnTo>
                <a:lnTo>
                  <a:pt x="8025917" y="2222398"/>
                </a:lnTo>
                <a:lnTo>
                  <a:pt x="8033994" y="2241854"/>
                </a:lnTo>
                <a:lnTo>
                  <a:pt x="8041348" y="2263724"/>
                </a:lnTo>
                <a:lnTo>
                  <a:pt x="8047406" y="2285949"/>
                </a:lnTo>
                <a:lnTo>
                  <a:pt x="8051635" y="2306447"/>
                </a:lnTo>
                <a:lnTo>
                  <a:pt x="8086992" y="2280272"/>
                </a:lnTo>
                <a:close/>
              </a:path>
              <a:path w="8998585" h="3157220">
                <a:moveTo>
                  <a:pt x="8337766" y="2525979"/>
                </a:moveTo>
                <a:lnTo>
                  <a:pt x="8243151" y="2525979"/>
                </a:lnTo>
                <a:lnTo>
                  <a:pt x="8243151" y="2395994"/>
                </a:lnTo>
                <a:lnTo>
                  <a:pt x="8316620" y="2395994"/>
                </a:lnTo>
                <a:lnTo>
                  <a:pt x="8316620" y="2375331"/>
                </a:lnTo>
                <a:lnTo>
                  <a:pt x="8243151" y="2375331"/>
                </a:lnTo>
                <a:lnTo>
                  <a:pt x="8243151" y="2267407"/>
                </a:lnTo>
                <a:lnTo>
                  <a:pt x="8326729" y="2267407"/>
                </a:lnTo>
                <a:lnTo>
                  <a:pt x="8326729" y="2247201"/>
                </a:lnTo>
                <a:lnTo>
                  <a:pt x="8243151" y="2247201"/>
                </a:lnTo>
                <a:lnTo>
                  <a:pt x="8243151" y="2152116"/>
                </a:lnTo>
                <a:lnTo>
                  <a:pt x="8244510" y="2149373"/>
                </a:lnTo>
                <a:lnTo>
                  <a:pt x="8246351" y="2146160"/>
                </a:lnTo>
                <a:lnTo>
                  <a:pt x="8246351" y="2140178"/>
                </a:lnTo>
                <a:lnTo>
                  <a:pt x="8244065" y="2139721"/>
                </a:lnTo>
                <a:lnTo>
                  <a:pt x="8240839" y="2139721"/>
                </a:lnTo>
                <a:lnTo>
                  <a:pt x="8191246" y="2138807"/>
                </a:lnTo>
                <a:lnTo>
                  <a:pt x="8192059" y="2143569"/>
                </a:lnTo>
                <a:lnTo>
                  <a:pt x="8192960" y="2149424"/>
                </a:lnTo>
                <a:lnTo>
                  <a:pt x="8193697" y="2157082"/>
                </a:lnTo>
                <a:lnTo>
                  <a:pt x="8194002" y="2167280"/>
                </a:lnTo>
                <a:lnTo>
                  <a:pt x="8194002" y="2247201"/>
                </a:lnTo>
                <a:lnTo>
                  <a:pt x="8140725" y="2247201"/>
                </a:lnTo>
                <a:lnTo>
                  <a:pt x="8147088" y="2229777"/>
                </a:lnTo>
                <a:lnTo>
                  <a:pt x="8152422" y="2214295"/>
                </a:lnTo>
                <a:lnTo>
                  <a:pt x="8156740" y="2201151"/>
                </a:lnTo>
                <a:lnTo>
                  <a:pt x="8160017" y="2190712"/>
                </a:lnTo>
                <a:lnTo>
                  <a:pt x="8164601" y="2186571"/>
                </a:lnTo>
                <a:lnTo>
                  <a:pt x="8165973" y="2185657"/>
                </a:lnTo>
                <a:lnTo>
                  <a:pt x="8165973" y="2181060"/>
                </a:lnTo>
                <a:lnTo>
                  <a:pt x="8164144" y="2180590"/>
                </a:lnTo>
                <a:lnTo>
                  <a:pt x="8108112" y="2171408"/>
                </a:lnTo>
                <a:lnTo>
                  <a:pt x="8104962" y="2216112"/>
                </a:lnTo>
                <a:lnTo>
                  <a:pt x="8095018" y="2261082"/>
                </a:lnTo>
                <a:lnTo>
                  <a:pt x="8079562" y="2304846"/>
                </a:lnTo>
                <a:lnTo>
                  <a:pt x="8059877" y="2345931"/>
                </a:lnTo>
                <a:lnTo>
                  <a:pt x="8081937" y="2357412"/>
                </a:lnTo>
                <a:lnTo>
                  <a:pt x="8091627" y="2344318"/>
                </a:lnTo>
                <a:lnTo>
                  <a:pt x="8103743" y="2325662"/>
                </a:lnTo>
                <a:lnTo>
                  <a:pt x="8117586" y="2300389"/>
                </a:lnTo>
                <a:lnTo>
                  <a:pt x="8132458" y="2267407"/>
                </a:lnTo>
                <a:lnTo>
                  <a:pt x="8194002" y="2267407"/>
                </a:lnTo>
                <a:lnTo>
                  <a:pt x="8194002" y="2375331"/>
                </a:lnTo>
                <a:lnTo>
                  <a:pt x="8095259" y="2375331"/>
                </a:lnTo>
                <a:lnTo>
                  <a:pt x="8095259" y="2395994"/>
                </a:lnTo>
                <a:lnTo>
                  <a:pt x="8194002" y="2395994"/>
                </a:lnTo>
                <a:lnTo>
                  <a:pt x="8194002" y="2525979"/>
                </a:lnTo>
                <a:lnTo>
                  <a:pt x="8059877" y="2525979"/>
                </a:lnTo>
                <a:lnTo>
                  <a:pt x="8059877" y="2546642"/>
                </a:lnTo>
                <a:lnTo>
                  <a:pt x="8337766" y="2546642"/>
                </a:lnTo>
                <a:lnTo>
                  <a:pt x="8337766" y="2525979"/>
                </a:lnTo>
                <a:close/>
              </a:path>
              <a:path w="8998585" h="3157220">
                <a:moveTo>
                  <a:pt x="8567280" y="2298623"/>
                </a:moveTo>
                <a:lnTo>
                  <a:pt x="8520887" y="2298623"/>
                </a:lnTo>
                <a:lnTo>
                  <a:pt x="8520887" y="2318842"/>
                </a:lnTo>
                <a:lnTo>
                  <a:pt x="8520887" y="2368448"/>
                </a:lnTo>
                <a:lnTo>
                  <a:pt x="8520887" y="2388641"/>
                </a:lnTo>
                <a:lnTo>
                  <a:pt x="8520887" y="2439162"/>
                </a:lnTo>
                <a:lnTo>
                  <a:pt x="8438223" y="2439162"/>
                </a:lnTo>
                <a:lnTo>
                  <a:pt x="8438223" y="2388641"/>
                </a:lnTo>
                <a:lnTo>
                  <a:pt x="8520887" y="2388641"/>
                </a:lnTo>
                <a:lnTo>
                  <a:pt x="8520887" y="2368448"/>
                </a:lnTo>
                <a:lnTo>
                  <a:pt x="8438223" y="2368448"/>
                </a:lnTo>
                <a:lnTo>
                  <a:pt x="8438223" y="2318842"/>
                </a:lnTo>
                <a:lnTo>
                  <a:pt x="8520887" y="2318842"/>
                </a:lnTo>
                <a:lnTo>
                  <a:pt x="8520887" y="2298623"/>
                </a:lnTo>
                <a:lnTo>
                  <a:pt x="8390915" y="2298623"/>
                </a:lnTo>
                <a:lnTo>
                  <a:pt x="8390915" y="2561806"/>
                </a:lnTo>
                <a:lnTo>
                  <a:pt x="8438223" y="2561806"/>
                </a:lnTo>
                <a:lnTo>
                  <a:pt x="8438223" y="2459367"/>
                </a:lnTo>
                <a:lnTo>
                  <a:pt x="8520887" y="2459367"/>
                </a:lnTo>
                <a:lnTo>
                  <a:pt x="8520887" y="2539288"/>
                </a:lnTo>
                <a:lnTo>
                  <a:pt x="8505279" y="2539288"/>
                </a:lnTo>
                <a:lnTo>
                  <a:pt x="8498548" y="2539060"/>
                </a:lnTo>
                <a:lnTo>
                  <a:pt x="8491398" y="2538488"/>
                </a:lnTo>
                <a:lnTo>
                  <a:pt x="8484756" y="2537739"/>
                </a:lnTo>
                <a:lnTo>
                  <a:pt x="8479561" y="2536990"/>
                </a:lnTo>
                <a:lnTo>
                  <a:pt x="8487372" y="2560878"/>
                </a:lnTo>
                <a:lnTo>
                  <a:pt x="8525040" y="2560878"/>
                </a:lnTo>
                <a:lnTo>
                  <a:pt x="8547913" y="2557221"/>
                </a:lnTo>
                <a:lnTo>
                  <a:pt x="8560625" y="2547505"/>
                </a:lnTo>
                <a:lnTo>
                  <a:pt x="8563851" y="2539288"/>
                </a:lnTo>
                <a:lnTo>
                  <a:pt x="8566112" y="2533561"/>
                </a:lnTo>
                <a:lnTo>
                  <a:pt x="8567280" y="2517254"/>
                </a:lnTo>
                <a:lnTo>
                  <a:pt x="8567280" y="2459367"/>
                </a:lnTo>
                <a:lnTo>
                  <a:pt x="8567280" y="2439162"/>
                </a:lnTo>
                <a:lnTo>
                  <a:pt x="8567280" y="2388641"/>
                </a:lnTo>
                <a:lnTo>
                  <a:pt x="8567280" y="2368448"/>
                </a:lnTo>
                <a:lnTo>
                  <a:pt x="8567280" y="2318842"/>
                </a:lnTo>
                <a:lnTo>
                  <a:pt x="8567280" y="2298623"/>
                </a:lnTo>
                <a:close/>
              </a:path>
              <a:path w="8998585" h="3157220">
                <a:moveTo>
                  <a:pt x="8600351" y="2249487"/>
                </a:moveTo>
                <a:lnTo>
                  <a:pt x="8598294" y="2246731"/>
                </a:lnTo>
                <a:lnTo>
                  <a:pt x="8592629" y="2239149"/>
                </a:lnTo>
                <a:lnTo>
                  <a:pt x="8590750" y="2236635"/>
                </a:lnTo>
                <a:lnTo>
                  <a:pt x="8586851" y="2231415"/>
                </a:lnTo>
                <a:lnTo>
                  <a:pt x="8567458" y="2207526"/>
                </a:lnTo>
                <a:lnTo>
                  <a:pt x="8545906" y="2183028"/>
                </a:lnTo>
                <a:lnTo>
                  <a:pt x="8525954" y="2163153"/>
                </a:lnTo>
                <a:lnTo>
                  <a:pt x="8506650" y="2175091"/>
                </a:lnTo>
                <a:lnTo>
                  <a:pt x="8513356" y="2186813"/>
                </a:lnTo>
                <a:lnTo>
                  <a:pt x="8518830" y="2196896"/>
                </a:lnTo>
                <a:lnTo>
                  <a:pt x="8525002" y="2209050"/>
                </a:lnTo>
                <a:lnTo>
                  <a:pt x="8533752" y="2226983"/>
                </a:lnTo>
                <a:lnTo>
                  <a:pt x="8505063" y="2230551"/>
                </a:lnTo>
                <a:lnTo>
                  <a:pt x="8473999" y="2233536"/>
                </a:lnTo>
                <a:lnTo>
                  <a:pt x="8447672" y="2235644"/>
                </a:lnTo>
                <a:lnTo>
                  <a:pt x="8433181" y="2236635"/>
                </a:lnTo>
                <a:lnTo>
                  <a:pt x="8450961" y="2211870"/>
                </a:lnTo>
                <a:lnTo>
                  <a:pt x="8465261" y="2190762"/>
                </a:lnTo>
                <a:lnTo>
                  <a:pt x="8476386" y="2173528"/>
                </a:lnTo>
                <a:lnTo>
                  <a:pt x="8484616" y="2160397"/>
                </a:lnTo>
                <a:lnTo>
                  <a:pt x="8488286" y="2158555"/>
                </a:lnTo>
                <a:lnTo>
                  <a:pt x="8493811" y="2156256"/>
                </a:lnTo>
                <a:lnTo>
                  <a:pt x="8493811" y="2150757"/>
                </a:lnTo>
                <a:lnTo>
                  <a:pt x="8491969" y="2149373"/>
                </a:lnTo>
                <a:lnTo>
                  <a:pt x="8490572" y="2148916"/>
                </a:lnTo>
                <a:lnTo>
                  <a:pt x="8439607" y="2134679"/>
                </a:lnTo>
                <a:lnTo>
                  <a:pt x="8429498" y="2169426"/>
                </a:lnTo>
                <a:lnTo>
                  <a:pt x="8416925" y="2201900"/>
                </a:lnTo>
                <a:lnTo>
                  <a:pt x="8405825" y="2226716"/>
                </a:lnTo>
                <a:lnTo>
                  <a:pt x="8400110" y="2238476"/>
                </a:lnTo>
                <a:lnTo>
                  <a:pt x="8390598" y="2238984"/>
                </a:lnTo>
                <a:lnTo>
                  <a:pt x="8383295" y="2239149"/>
                </a:lnTo>
                <a:lnTo>
                  <a:pt x="8375891" y="2238984"/>
                </a:lnTo>
                <a:lnTo>
                  <a:pt x="8366112" y="2238476"/>
                </a:lnTo>
                <a:lnTo>
                  <a:pt x="8375764" y="2271992"/>
                </a:lnTo>
                <a:lnTo>
                  <a:pt x="8376679" y="2274747"/>
                </a:lnTo>
                <a:lnTo>
                  <a:pt x="8377593" y="2276132"/>
                </a:lnTo>
                <a:lnTo>
                  <a:pt x="8383117" y="2276132"/>
                </a:lnTo>
                <a:lnTo>
                  <a:pt x="8385416" y="2274290"/>
                </a:lnTo>
                <a:lnTo>
                  <a:pt x="8389544" y="2271077"/>
                </a:lnTo>
                <a:lnTo>
                  <a:pt x="8419211" y="2265984"/>
                </a:lnTo>
                <a:lnTo>
                  <a:pt x="8511743" y="2251824"/>
                </a:lnTo>
                <a:lnTo>
                  <a:pt x="8542947" y="2246731"/>
                </a:lnTo>
                <a:lnTo>
                  <a:pt x="8544903" y="2251176"/>
                </a:lnTo>
                <a:lnTo>
                  <a:pt x="8547824" y="2258161"/>
                </a:lnTo>
                <a:lnTo>
                  <a:pt x="8551532" y="2267470"/>
                </a:lnTo>
                <a:lnTo>
                  <a:pt x="8555799" y="2278888"/>
                </a:lnTo>
                <a:lnTo>
                  <a:pt x="8600351" y="2249487"/>
                </a:lnTo>
                <a:close/>
              </a:path>
              <a:path w="8998585" h="3157220">
                <a:moveTo>
                  <a:pt x="8798750" y="2273376"/>
                </a:moveTo>
                <a:lnTo>
                  <a:pt x="8790749" y="2270760"/>
                </a:lnTo>
                <a:lnTo>
                  <a:pt x="8781885" y="2267343"/>
                </a:lnTo>
                <a:lnTo>
                  <a:pt x="8771128" y="2262454"/>
                </a:lnTo>
                <a:lnTo>
                  <a:pt x="8757425" y="2255456"/>
                </a:lnTo>
                <a:lnTo>
                  <a:pt x="8751024" y="2286711"/>
                </a:lnTo>
                <a:lnTo>
                  <a:pt x="8744737" y="2303970"/>
                </a:lnTo>
                <a:lnTo>
                  <a:pt x="8736305" y="2311323"/>
                </a:lnTo>
                <a:lnTo>
                  <a:pt x="8723439" y="2312860"/>
                </a:lnTo>
                <a:lnTo>
                  <a:pt x="8682558" y="2312860"/>
                </a:lnTo>
                <a:lnTo>
                  <a:pt x="8657298" y="2234793"/>
                </a:lnTo>
                <a:lnTo>
                  <a:pt x="8685365" y="2229320"/>
                </a:lnTo>
                <a:lnTo>
                  <a:pt x="8716429" y="2221700"/>
                </a:lnTo>
                <a:lnTo>
                  <a:pt x="8740864" y="2214588"/>
                </a:lnTo>
                <a:lnTo>
                  <a:pt x="8747328" y="2212708"/>
                </a:lnTo>
                <a:lnTo>
                  <a:pt x="8774874" y="2203107"/>
                </a:lnTo>
                <a:lnTo>
                  <a:pt x="8778100" y="2204021"/>
                </a:lnTo>
                <a:lnTo>
                  <a:pt x="8786825" y="2204948"/>
                </a:lnTo>
                <a:lnTo>
                  <a:pt x="8786825" y="2203107"/>
                </a:lnTo>
                <a:lnTo>
                  <a:pt x="8786825" y="2198967"/>
                </a:lnTo>
                <a:lnTo>
                  <a:pt x="8785898" y="2197125"/>
                </a:lnTo>
                <a:lnTo>
                  <a:pt x="8784984" y="2196211"/>
                </a:lnTo>
                <a:lnTo>
                  <a:pt x="8762022" y="2167280"/>
                </a:lnTo>
                <a:lnTo>
                  <a:pt x="8739010" y="2182101"/>
                </a:lnTo>
                <a:lnTo>
                  <a:pt x="8710536" y="2195931"/>
                </a:lnTo>
                <a:lnTo>
                  <a:pt x="8681618" y="2207260"/>
                </a:lnTo>
                <a:lnTo>
                  <a:pt x="8657298" y="2214588"/>
                </a:lnTo>
                <a:lnTo>
                  <a:pt x="8657298" y="2154415"/>
                </a:lnTo>
                <a:lnTo>
                  <a:pt x="8660054" y="2150757"/>
                </a:lnTo>
                <a:lnTo>
                  <a:pt x="8662810" y="2147532"/>
                </a:lnTo>
                <a:lnTo>
                  <a:pt x="8662810" y="2140635"/>
                </a:lnTo>
                <a:lnTo>
                  <a:pt x="8659609" y="2140178"/>
                </a:lnTo>
                <a:lnTo>
                  <a:pt x="8655926" y="2140178"/>
                </a:lnTo>
                <a:lnTo>
                  <a:pt x="8609533" y="2138337"/>
                </a:lnTo>
                <a:lnTo>
                  <a:pt x="8609990" y="2143404"/>
                </a:lnTo>
                <a:lnTo>
                  <a:pt x="8610905" y="2159012"/>
                </a:lnTo>
                <a:lnTo>
                  <a:pt x="8610905" y="2290368"/>
                </a:lnTo>
                <a:lnTo>
                  <a:pt x="8613178" y="2311844"/>
                </a:lnTo>
                <a:lnTo>
                  <a:pt x="8621827" y="2325039"/>
                </a:lnTo>
                <a:lnTo>
                  <a:pt x="8639594" y="2331694"/>
                </a:lnTo>
                <a:lnTo>
                  <a:pt x="8669249" y="2333536"/>
                </a:lnTo>
                <a:lnTo>
                  <a:pt x="8742718" y="2333536"/>
                </a:lnTo>
                <a:lnTo>
                  <a:pt x="8762263" y="2331631"/>
                </a:lnTo>
                <a:lnTo>
                  <a:pt x="8777808" y="2323439"/>
                </a:lnTo>
                <a:lnTo>
                  <a:pt x="8784793" y="2312860"/>
                </a:lnTo>
                <a:lnTo>
                  <a:pt x="8789810" y="2305253"/>
                </a:lnTo>
                <a:lnTo>
                  <a:pt x="8798750" y="2273376"/>
                </a:lnTo>
                <a:close/>
              </a:path>
              <a:path w="8998585" h="3157220">
                <a:moveTo>
                  <a:pt x="8799665" y="2487853"/>
                </a:moveTo>
                <a:lnTo>
                  <a:pt x="8787740" y="2483447"/>
                </a:lnTo>
                <a:lnTo>
                  <a:pt x="8776246" y="2478151"/>
                </a:lnTo>
                <a:lnTo>
                  <a:pt x="8765451" y="2472410"/>
                </a:lnTo>
                <a:lnTo>
                  <a:pt x="8755583" y="2466721"/>
                </a:lnTo>
                <a:lnTo>
                  <a:pt x="8749627" y="2506281"/>
                </a:lnTo>
                <a:lnTo>
                  <a:pt x="8742045" y="2526588"/>
                </a:lnTo>
                <a:lnTo>
                  <a:pt x="8731694" y="2534081"/>
                </a:lnTo>
                <a:lnTo>
                  <a:pt x="8717470" y="2535148"/>
                </a:lnTo>
                <a:lnTo>
                  <a:pt x="8685327" y="2535148"/>
                </a:lnTo>
                <a:lnTo>
                  <a:pt x="8670366" y="2534158"/>
                </a:lnTo>
                <a:lnTo>
                  <a:pt x="8662073" y="2530678"/>
                </a:lnTo>
                <a:lnTo>
                  <a:pt x="8658530" y="2523921"/>
                </a:lnTo>
                <a:lnTo>
                  <a:pt x="8657768" y="2513114"/>
                </a:lnTo>
                <a:lnTo>
                  <a:pt x="8657768" y="2448814"/>
                </a:lnTo>
                <a:lnTo>
                  <a:pt x="8681593" y="2443505"/>
                </a:lnTo>
                <a:lnTo>
                  <a:pt x="8712644" y="2435263"/>
                </a:lnTo>
                <a:lnTo>
                  <a:pt x="8734984" y="2428151"/>
                </a:lnTo>
                <a:lnTo>
                  <a:pt x="8747150" y="2424277"/>
                </a:lnTo>
                <a:lnTo>
                  <a:pt x="8781301" y="2410701"/>
                </a:lnTo>
                <a:lnTo>
                  <a:pt x="8785428" y="2410701"/>
                </a:lnTo>
                <a:lnTo>
                  <a:pt x="8791410" y="2410231"/>
                </a:lnTo>
                <a:lnTo>
                  <a:pt x="8791372" y="2404148"/>
                </a:lnTo>
                <a:lnTo>
                  <a:pt x="8790940" y="2402878"/>
                </a:lnTo>
                <a:lnTo>
                  <a:pt x="8790026" y="2401963"/>
                </a:lnTo>
                <a:lnTo>
                  <a:pt x="8767991" y="2373947"/>
                </a:lnTo>
                <a:lnTo>
                  <a:pt x="8746185" y="2389136"/>
                </a:lnTo>
                <a:lnTo>
                  <a:pt x="8716835" y="2404148"/>
                </a:lnTo>
                <a:lnTo>
                  <a:pt x="8685517" y="2417610"/>
                </a:lnTo>
                <a:lnTo>
                  <a:pt x="8657768" y="2428151"/>
                </a:lnTo>
                <a:lnTo>
                  <a:pt x="8657768" y="2372576"/>
                </a:lnTo>
                <a:lnTo>
                  <a:pt x="8660054" y="2368905"/>
                </a:lnTo>
                <a:lnTo>
                  <a:pt x="8662365" y="2364765"/>
                </a:lnTo>
                <a:lnTo>
                  <a:pt x="8662365" y="2357869"/>
                </a:lnTo>
                <a:lnTo>
                  <a:pt x="8660054" y="2356040"/>
                </a:lnTo>
                <a:lnTo>
                  <a:pt x="8657768" y="2356040"/>
                </a:lnTo>
                <a:lnTo>
                  <a:pt x="8609533" y="2353284"/>
                </a:lnTo>
                <a:lnTo>
                  <a:pt x="8610143" y="2361222"/>
                </a:lnTo>
                <a:lnTo>
                  <a:pt x="8610575" y="2369934"/>
                </a:lnTo>
                <a:lnTo>
                  <a:pt x="8610829" y="2378468"/>
                </a:lnTo>
                <a:lnTo>
                  <a:pt x="8610905" y="2511272"/>
                </a:lnTo>
                <a:lnTo>
                  <a:pt x="8613610" y="2533535"/>
                </a:lnTo>
                <a:lnTo>
                  <a:pt x="8622220" y="2547150"/>
                </a:lnTo>
                <a:lnTo>
                  <a:pt x="8637460" y="2553970"/>
                </a:lnTo>
                <a:lnTo>
                  <a:pt x="8660054" y="2555824"/>
                </a:lnTo>
                <a:lnTo>
                  <a:pt x="8727567" y="2555824"/>
                </a:lnTo>
                <a:lnTo>
                  <a:pt x="8751176" y="2554757"/>
                </a:lnTo>
                <a:lnTo>
                  <a:pt x="8771712" y="2547328"/>
                </a:lnTo>
                <a:lnTo>
                  <a:pt x="8781669" y="2535148"/>
                </a:lnTo>
                <a:lnTo>
                  <a:pt x="8788209" y="2527147"/>
                </a:lnTo>
                <a:lnTo>
                  <a:pt x="8799665" y="2487853"/>
                </a:lnTo>
                <a:close/>
              </a:path>
              <a:path w="8998585" h="3157220">
                <a:moveTo>
                  <a:pt x="8993416" y="2472690"/>
                </a:moveTo>
                <a:lnTo>
                  <a:pt x="8941067" y="2472690"/>
                </a:lnTo>
                <a:lnTo>
                  <a:pt x="8941067" y="2525496"/>
                </a:lnTo>
                <a:lnTo>
                  <a:pt x="8993416" y="2525496"/>
                </a:lnTo>
                <a:lnTo>
                  <a:pt x="8993416" y="2472690"/>
                </a:lnTo>
                <a:close/>
              </a:path>
              <a:path w="8998585" h="3157220">
                <a:moveTo>
                  <a:pt x="8998458" y="2163597"/>
                </a:moveTo>
                <a:lnTo>
                  <a:pt x="8935999" y="2163597"/>
                </a:lnTo>
                <a:lnTo>
                  <a:pt x="8949779" y="2432266"/>
                </a:lnTo>
                <a:lnTo>
                  <a:pt x="8984691" y="2432266"/>
                </a:lnTo>
                <a:lnTo>
                  <a:pt x="8998458" y="216359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6" name="bg object 56"/>
          <p:cNvSpPr/>
          <p:nvPr/>
        </p:nvSpPr>
        <p:spPr>
          <a:xfrm>
            <a:off x="5088703" y="461048"/>
            <a:ext cx="318946" cy="360431"/>
          </a:xfrm>
          <a:custGeom>
            <a:avLst/>
            <a:gdLst/>
            <a:ahLst/>
            <a:cxnLst/>
            <a:rect l="l" t="t" r="r" b="b"/>
            <a:pathLst>
              <a:path w="545465" h="616585">
                <a:moveTo>
                  <a:pt x="545122" y="0"/>
                </a:moveTo>
                <a:lnTo>
                  <a:pt x="516842" y="34585"/>
                </a:lnTo>
                <a:lnTo>
                  <a:pt x="426554" y="88849"/>
                </a:lnTo>
                <a:lnTo>
                  <a:pt x="387467" y="109482"/>
                </a:lnTo>
                <a:lnTo>
                  <a:pt x="296043" y="153931"/>
                </a:lnTo>
                <a:lnTo>
                  <a:pt x="248097" y="179605"/>
                </a:lnTo>
                <a:lnTo>
                  <a:pt x="201588" y="208816"/>
                </a:lnTo>
                <a:lnTo>
                  <a:pt x="158711" y="242493"/>
                </a:lnTo>
                <a:lnTo>
                  <a:pt x="119858" y="282315"/>
                </a:lnTo>
                <a:lnTo>
                  <a:pt x="87448" y="325037"/>
                </a:lnTo>
                <a:lnTo>
                  <a:pt x="61151" y="369111"/>
                </a:lnTo>
                <a:lnTo>
                  <a:pt x="40638" y="412991"/>
                </a:lnTo>
                <a:lnTo>
                  <a:pt x="25577" y="455129"/>
                </a:lnTo>
                <a:lnTo>
                  <a:pt x="9474" y="534887"/>
                </a:lnTo>
                <a:lnTo>
                  <a:pt x="3917" y="578300"/>
                </a:lnTo>
                <a:lnTo>
                  <a:pt x="0" y="616369"/>
                </a:lnTo>
                <a:lnTo>
                  <a:pt x="37726" y="593230"/>
                </a:lnTo>
                <a:lnTo>
                  <a:pt x="77338" y="567102"/>
                </a:lnTo>
                <a:lnTo>
                  <a:pt x="117066" y="538484"/>
                </a:lnTo>
                <a:lnTo>
                  <a:pt x="155143" y="507872"/>
                </a:lnTo>
                <a:lnTo>
                  <a:pt x="184297" y="482548"/>
                </a:lnTo>
                <a:lnTo>
                  <a:pt x="213052" y="456209"/>
                </a:lnTo>
                <a:lnTo>
                  <a:pt x="242857" y="426362"/>
                </a:lnTo>
                <a:lnTo>
                  <a:pt x="275165" y="390516"/>
                </a:lnTo>
                <a:lnTo>
                  <a:pt x="311427" y="346180"/>
                </a:lnTo>
                <a:lnTo>
                  <a:pt x="353092" y="290862"/>
                </a:lnTo>
                <a:lnTo>
                  <a:pt x="401612" y="222072"/>
                </a:lnTo>
                <a:lnTo>
                  <a:pt x="441819" y="162739"/>
                </a:lnTo>
                <a:lnTo>
                  <a:pt x="475636" y="111683"/>
                </a:lnTo>
                <a:lnTo>
                  <a:pt x="502925" y="69532"/>
                </a:lnTo>
                <a:lnTo>
                  <a:pt x="523550" y="36917"/>
                </a:lnTo>
                <a:lnTo>
                  <a:pt x="537375" y="14465"/>
                </a:lnTo>
                <a:lnTo>
                  <a:pt x="545122" y="0"/>
                </a:lnTo>
                <a:close/>
              </a:path>
            </a:pathLst>
          </a:custGeom>
          <a:solidFill>
            <a:srgbClr val="68954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7" name="bg object 57"/>
          <p:cNvSpPr/>
          <p:nvPr/>
        </p:nvSpPr>
        <p:spPr>
          <a:xfrm>
            <a:off x="5031990" y="461811"/>
            <a:ext cx="375754" cy="394581"/>
          </a:xfrm>
          <a:custGeom>
            <a:avLst/>
            <a:gdLst/>
            <a:ahLst/>
            <a:cxnLst/>
            <a:rect l="l" t="t" r="r" b="b"/>
            <a:pathLst>
              <a:path w="642620" h="675005">
                <a:moveTo>
                  <a:pt x="642531" y="0"/>
                </a:moveTo>
                <a:lnTo>
                  <a:pt x="634365" y="13157"/>
                </a:lnTo>
                <a:lnTo>
                  <a:pt x="620540" y="35610"/>
                </a:lnTo>
                <a:lnTo>
                  <a:pt x="599915" y="68228"/>
                </a:lnTo>
                <a:lnTo>
                  <a:pt x="572626" y="110380"/>
                </a:lnTo>
                <a:lnTo>
                  <a:pt x="538809" y="161436"/>
                </a:lnTo>
                <a:lnTo>
                  <a:pt x="498602" y="220764"/>
                </a:lnTo>
                <a:lnTo>
                  <a:pt x="450082" y="289555"/>
                </a:lnTo>
                <a:lnTo>
                  <a:pt x="408417" y="344874"/>
                </a:lnTo>
                <a:lnTo>
                  <a:pt x="372156" y="389212"/>
                </a:lnTo>
                <a:lnTo>
                  <a:pt x="339850" y="425059"/>
                </a:lnTo>
                <a:lnTo>
                  <a:pt x="310046" y="454906"/>
                </a:lnTo>
                <a:lnTo>
                  <a:pt x="281295" y="481244"/>
                </a:lnTo>
                <a:lnTo>
                  <a:pt x="252145" y="506564"/>
                </a:lnTo>
                <a:lnTo>
                  <a:pt x="214061" y="537176"/>
                </a:lnTo>
                <a:lnTo>
                  <a:pt x="174329" y="565794"/>
                </a:lnTo>
                <a:lnTo>
                  <a:pt x="134716" y="591921"/>
                </a:lnTo>
                <a:lnTo>
                  <a:pt x="96989" y="615060"/>
                </a:lnTo>
                <a:lnTo>
                  <a:pt x="58651" y="637178"/>
                </a:lnTo>
                <a:lnTo>
                  <a:pt x="0" y="668210"/>
                </a:lnTo>
                <a:lnTo>
                  <a:pt x="90762" y="674792"/>
                </a:lnTo>
                <a:lnTo>
                  <a:pt x="153693" y="672625"/>
                </a:lnTo>
                <a:lnTo>
                  <a:pt x="218204" y="657782"/>
                </a:lnTo>
                <a:lnTo>
                  <a:pt x="313702" y="626338"/>
                </a:lnTo>
                <a:lnTo>
                  <a:pt x="370488" y="603223"/>
                </a:lnTo>
                <a:lnTo>
                  <a:pt x="418695" y="575909"/>
                </a:lnTo>
                <a:lnTo>
                  <a:pt x="459214" y="544897"/>
                </a:lnTo>
                <a:lnTo>
                  <a:pt x="492932" y="510687"/>
                </a:lnTo>
                <a:lnTo>
                  <a:pt x="520738" y="473779"/>
                </a:lnTo>
                <a:lnTo>
                  <a:pt x="543522" y="434674"/>
                </a:lnTo>
                <a:lnTo>
                  <a:pt x="562172" y="393873"/>
                </a:lnTo>
                <a:lnTo>
                  <a:pt x="577577" y="351875"/>
                </a:lnTo>
                <a:lnTo>
                  <a:pt x="590626" y="309181"/>
                </a:lnTo>
                <a:lnTo>
                  <a:pt x="612436" y="212956"/>
                </a:lnTo>
                <a:lnTo>
                  <a:pt x="628756" y="111999"/>
                </a:lnTo>
                <a:lnTo>
                  <a:pt x="638987" y="32337"/>
                </a:lnTo>
                <a:lnTo>
                  <a:pt x="642531" y="0"/>
                </a:lnTo>
                <a:close/>
              </a:path>
            </a:pathLst>
          </a:custGeom>
          <a:solidFill>
            <a:srgbClr val="48703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58" name="bg object 58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70" y="1156844"/>
            <a:ext cx="45707" cy="45768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4754702" y="931404"/>
            <a:ext cx="1125406" cy="389756"/>
          </a:xfrm>
          <a:custGeom>
            <a:avLst/>
            <a:gdLst/>
            <a:ahLst/>
            <a:cxnLst/>
            <a:rect l="l" t="t" r="r" b="b"/>
            <a:pathLst>
              <a:path w="1924684" h="666750">
                <a:moveTo>
                  <a:pt x="384797" y="386664"/>
                </a:moveTo>
                <a:lnTo>
                  <a:pt x="302298" y="386664"/>
                </a:lnTo>
                <a:lnTo>
                  <a:pt x="302298" y="394385"/>
                </a:lnTo>
                <a:lnTo>
                  <a:pt x="310426" y="394843"/>
                </a:lnTo>
                <a:lnTo>
                  <a:pt x="316738" y="395719"/>
                </a:lnTo>
                <a:lnTo>
                  <a:pt x="327926" y="400456"/>
                </a:lnTo>
                <a:lnTo>
                  <a:pt x="331533" y="405765"/>
                </a:lnTo>
                <a:lnTo>
                  <a:pt x="331533" y="413372"/>
                </a:lnTo>
                <a:lnTo>
                  <a:pt x="331304" y="418465"/>
                </a:lnTo>
                <a:lnTo>
                  <a:pt x="329526" y="427977"/>
                </a:lnTo>
                <a:lnTo>
                  <a:pt x="327507" y="435127"/>
                </a:lnTo>
                <a:lnTo>
                  <a:pt x="272656" y="583311"/>
                </a:lnTo>
                <a:lnTo>
                  <a:pt x="212648" y="428244"/>
                </a:lnTo>
                <a:lnTo>
                  <a:pt x="208089" y="415264"/>
                </a:lnTo>
                <a:lnTo>
                  <a:pt x="207937" y="403720"/>
                </a:lnTo>
                <a:lnTo>
                  <a:pt x="210934" y="398868"/>
                </a:lnTo>
                <a:lnTo>
                  <a:pt x="220624" y="395363"/>
                </a:lnTo>
                <a:lnTo>
                  <a:pt x="227672" y="394576"/>
                </a:lnTo>
                <a:lnTo>
                  <a:pt x="237464" y="394385"/>
                </a:lnTo>
                <a:lnTo>
                  <a:pt x="237464" y="386664"/>
                </a:lnTo>
                <a:lnTo>
                  <a:pt x="127190" y="386664"/>
                </a:lnTo>
                <a:lnTo>
                  <a:pt x="127190" y="394385"/>
                </a:lnTo>
                <a:lnTo>
                  <a:pt x="136067" y="394576"/>
                </a:lnTo>
                <a:lnTo>
                  <a:pt x="142684" y="395630"/>
                </a:lnTo>
                <a:lnTo>
                  <a:pt x="154482" y="400570"/>
                </a:lnTo>
                <a:lnTo>
                  <a:pt x="160070" y="406615"/>
                </a:lnTo>
                <a:lnTo>
                  <a:pt x="183184" y="466242"/>
                </a:lnTo>
                <a:lnTo>
                  <a:pt x="139217" y="582409"/>
                </a:lnTo>
                <a:lnTo>
                  <a:pt x="79362" y="426859"/>
                </a:lnTo>
                <a:lnTo>
                  <a:pt x="76746" y="419544"/>
                </a:lnTo>
                <a:lnTo>
                  <a:pt x="76149" y="416953"/>
                </a:lnTo>
                <a:lnTo>
                  <a:pt x="75272" y="414388"/>
                </a:lnTo>
                <a:lnTo>
                  <a:pt x="74891" y="411835"/>
                </a:lnTo>
                <a:lnTo>
                  <a:pt x="74891" y="403186"/>
                </a:lnTo>
                <a:lnTo>
                  <a:pt x="77990" y="398868"/>
                </a:lnTo>
                <a:lnTo>
                  <a:pt x="87553" y="395452"/>
                </a:lnTo>
                <a:lnTo>
                  <a:pt x="93446" y="394843"/>
                </a:lnTo>
                <a:lnTo>
                  <a:pt x="101536" y="394385"/>
                </a:lnTo>
                <a:lnTo>
                  <a:pt x="101536" y="386664"/>
                </a:lnTo>
                <a:lnTo>
                  <a:pt x="0" y="386664"/>
                </a:lnTo>
                <a:lnTo>
                  <a:pt x="0" y="394385"/>
                </a:lnTo>
                <a:lnTo>
                  <a:pt x="8432" y="395770"/>
                </a:lnTo>
                <a:lnTo>
                  <a:pt x="15697" y="398665"/>
                </a:lnTo>
                <a:lnTo>
                  <a:pt x="38569" y="434301"/>
                </a:lnTo>
                <a:lnTo>
                  <a:pt x="57035" y="482688"/>
                </a:lnTo>
                <a:lnTo>
                  <a:pt x="122974" y="665264"/>
                </a:lnTo>
                <a:lnTo>
                  <a:pt x="129209" y="665264"/>
                </a:lnTo>
                <a:lnTo>
                  <a:pt x="193357" y="490588"/>
                </a:lnTo>
                <a:lnTo>
                  <a:pt x="241185" y="617918"/>
                </a:lnTo>
                <a:lnTo>
                  <a:pt x="259435" y="665264"/>
                </a:lnTo>
                <a:lnTo>
                  <a:pt x="265442" y="665264"/>
                </a:lnTo>
                <a:lnTo>
                  <a:pt x="352107" y="419595"/>
                </a:lnTo>
                <a:lnTo>
                  <a:pt x="355053" y="413004"/>
                </a:lnTo>
                <a:lnTo>
                  <a:pt x="384797" y="394385"/>
                </a:lnTo>
                <a:lnTo>
                  <a:pt x="384797" y="386664"/>
                </a:lnTo>
                <a:close/>
              </a:path>
              <a:path w="1924684" h="666750">
                <a:moveTo>
                  <a:pt x="398119" y="79756"/>
                </a:moveTo>
                <a:lnTo>
                  <a:pt x="382498" y="37223"/>
                </a:lnTo>
                <a:lnTo>
                  <a:pt x="361251" y="20980"/>
                </a:lnTo>
                <a:lnTo>
                  <a:pt x="354965" y="17373"/>
                </a:lnTo>
                <a:lnTo>
                  <a:pt x="353517" y="16878"/>
                </a:lnTo>
                <a:lnTo>
                  <a:pt x="353517" y="80733"/>
                </a:lnTo>
                <a:lnTo>
                  <a:pt x="351701" y="99301"/>
                </a:lnTo>
                <a:lnTo>
                  <a:pt x="324434" y="135890"/>
                </a:lnTo>
                <a:lnTo>
                  <a:pt x="280250" y="143865"/>
                </a:lnTo>
                <a:lnTo>
                  <a:pt x="278117" y="143865"/>
                </a:lnTo>
                <a:lnTo>
                  <a:pt x="275996" y="143814"/>
                </a:lnTo>
                <a:lnTo>
                  <a:pt x="273685" y="143611"/>
                </a:lnTo>
                <a:lnTo>
                  <a:pt x="271284" y="143484"/>
                </a:lnTo>
                <a:lnTo>
                  <a:pt x="266738" y="142989"/>
                </a:lnTo>
                <a:lnTo>
                  <a:pt x="259435" y="141884"/>
                </a:lnTo>
                <a:lnTo>
                  <a:pt x="259486" y="28625"/>
                </a:lnTo>
                <a:lnTo>
                  <a:pt x="260311" y="25234"/>
                </a:lnTo>
                <a:lnTo>
                  <a:pt x="262293" y="23583"/>
                </a:lnTo>
                <a:lnTo>
                  <a:pt x="264160" y="21958"/>
                </a:lnTo>
                <a:lnTo>
                  <a:pt x="269201" y="20980"/>
                </a:lnTo>
                <a:lnTo>
                  <a:pt x="277749" y="20980"/>
                </a:lnTo>
                <a:lnTo>
                  <a:pt x="321360" y="28625"/>
                </a:lnTo>
                <a:lnTo>
                  <a:pt x="351523" y="63271"/>
                </a:lnTo>
                <a:lnTo>
                  <a:pt x="353517" y="80733"/>
                </a:lnTo>
                <a:lnTo>
                  <a:pt x="353517" y="16878"/>
                </a:lnTo>
                <a:lnTo>
                  <a:pt x="336524" y="11049"/>
                </a:lnTo>
                <a:lnTo>
                  <a:pt x="315074" y="7239"/>
                </a:lnTo>
                <a:lnTo>
                  <a:pt x="290614" y="5969"/>
                </a:lnTo>
                <a:lnTo>
                  <a:pt x="182118" y="5969"/>
                </a:lnTo>
                <a:lnTo>
                  <a:pt x="182118" y="13779"/>
                </a:lnTo>
                <a:lnTo>
                  <a:pt x="192341" y="15024"/>
                </a:lnTo>
                <a:lnTo>
                  <a:pt x="200533" y="16852"/>
                </a:lnTo>
                <a:lnTo>
                  <a:pt x="217576" y="228307"/>
                </a:lnTo>
                <a:lnTo>
                  <a:pt x="217195" y="239674"/>
                </a:lnTo>
                <a:lnTo>
                  <a:pt x="182118" y="269519"/>
                </a:lnTo>
                <a:lnTo>
                  <a:pt x="182118" y="277368"/>
                </a:lnTo>
                <a:lnTo>
                  <a:pt x="298691" y="277368"/>
                </a:lnTo>
                <a:lnTo>
                  <a:pt x="298691" y="269519"/>
                </a:lnTo>
                <a:lnTo>
                  <a:pt x="287248" y="268363"/>
                </a:lnTo>
                <a:lnTo>
                  <a:pt x="278104" y="266700"/>
                </a:lnTo>
                <a:lnTo>
                  <a:pt x="259435" y="232803"/>
                </a:lnTo>
                <a:lnTo>
                  <a:pt x="259435" y="159054"/>
                </a:lnTo>
                <a:lnTo>
                  <a:pt x="262750" y="159054"/>
                </a:lnTo>
                <a:lnTo>
                  <a:pt x="267843" y="159092"/>
                </a:lnTo>
                <a:lnTo>
                  <a:pt x="281343" y="159600"/>
                </a:lnTo>
                <a:lnTo>
                  <a:pt x="291376" y="159600"/>
                </a:lnTo>
                <a:lnTo>
                  <a:pt x="333324" y="154851"/>
                </a:lnTo>
                <a:lnTo>
                  <a:pt x="361403" y="143865"/>
                </a:lnTo>
                <a:lnTo>
                  <a:pt x="367563" y="140728"/>
                </a:lnTo>
                <a:lnTo>
                  <a:pt x="380936" y="129794"/>
                </a:lnTo>
                <a:lnTo>
                  <a:pt x="390486" y="115976"/>
                </a:lnTo>
                <a:lnTo>
                  <a:pt x="396201" y="99301"/>
                </a:lnTo>
                <a:lnTo>
                  <a:pt x="398119" y="79756"/>
                </a:lnTo>
                <a:close/>
              </a:path>
              <a:path w="1924684" h="666750">
                <a:moveTo>
                  <a:pt x="529209" y="386676"/>
                </a:moveTo>
                <a:lnTo>
                  <a:pt x="407631" y="386676"/>
                </a:lnTo>
                <a:lnTo>
                  <a:pt x="407631" y="394385"/>
                </a:lnTo>
                <a:lnTo>
                  <a:pt x="419036" y="395363"/>
                </a:lnTo>
                <a:lnTo>
                  <a:pt x="428244" y="397002"/>
                </a:lnTo>
                <a:lnTo>
                  <a:pt x="447294" y="431761"/>
                </a:lnTo>
                <a:lnTo>
                  <a:pt x="447294" y="615607"/>
                </a:lnTo>
                <a:lnTo>
                  <a:pt x="428244" y="649973"/>
                </a:lnTo>
                <a:lnTo>
                  <a:pt x="407631" y="652830"/>
                </a:lnTo>
                <a:lnTo>
                  <a:pt x="407631" y="660654"/>
                </a:lnTo>
                <a:lnTo>
                  <a:pt x="529209" y="660654"/>
                </a:lnTo>
                <a:lnTo>
                  <a:pt x="529209" y="652830"/>
                </a:lnTo>
                <a:lnTo>
                  <a:pt x="517804" y="651649"/>
                </a:lnTo>
                <a:lnTo>
                  <a:pt x="508546" y="649973"/>
                </a:lnTo>
                <a:lnTo>
                  <a:pt x="489280" y="615607"/>
                </a:lnTo>
                <a:lnTo>
                  <a:pt x="489280" y="431761"/>
                </a:lnTo>
                <a:lnTo>
                  <a:pt x="508546" y="397002"/>
                </a:lnTo>
                <a:lnTo>
                  <a:pt x="529209" y="394385"/>
                </a:lnTo>
                <a:lnTo>
                  <a:pt x="529209" y="386676"/>
                </a:lnTo>
                <a:close/>
              </a:path>
              <a:path w="1924684" h="666750">
                <a:moveTo>
                  <a:pt x="680085" y="269506"/>
                </a:moveTo>
                <a:lnTo>
                  <a:pt x="671804" y="268655"/>
                </a:lnTo>
                <a:lnTo>
                  <a:pt x="665276" y="266839"/>
                </a:lnTo>
                <a:lnTo>
                  <a:pt x="660146" y="263893"/>
                </a:lnTo>
                <a:lnTo>
                  <a:pt x="654862" y="261073"/>
                </a:lnTo>
                <a:lnTo>
                  <a:pt x="649757" y="256400"/>
                </a:lnTo>
                <a:lnTo>
                  <a:pt x="644474" y="250177"/>
                </a:lnTo>
                <a:lnTo>
                  <a:pt x="563740" y="150406"/>
                </a:lnTo>
                <a:lnTo>
                  <a:pt x="560082" y="145884"/>
                </a:lnTo>
                <a:lnTo>
                  <a:pt x="576364" y="142595"/>
                </a:lnTo>
                <a:lnTo>
                  <a:pt x="590842" y="137883"/>
                </a:lnTo>
                <a:lnTo>
                  <a:pt x="623074" y="115214"/>
                </a:lnTo>
                <a:lnTo>
                  <a:pt x="634301" y="77482"/>
                </a:lnTo>
                <a:lnTo>
                  <a:pt x="631469" y="56476"/>
                </a:lnTo>
                <a:lnTo>
                  <a:pt x="622985" y="39039"/>
                </a:lnTo>
                <a:lnTo>
                  <a:pt x="608876" y="25158"/>
                </a:lnTo>
                <a:lnTo>
                  <a:pt x="600849" y="20967"/>
                </a:lnTo>
                <a:lnTo>
                  <a:pt x="589737" y="15176"/>
                </a:lnTo>
                <a:lnTo>
                  <a:pt x="589737" y="76936"/>
                </a:lnTo>
                <a:lnTo>
                  <a:pt x="587692" y="94043"/>
                </a:lnTo>
                <a:lnTo>
                  <a:pt x="556933" y="127571"/>
                </a:lnTo>
                <a:lnTo>
                  <a:pt x="514235" y="135597"/>
                </a:lnTo>
                <a:lnTo>
                  <a:pt x="493763" y="136753"/>
                </a:lnTo>
                <a:lnTo>
                  <a:pt x="493763" y="29108"/>
                </a:lnTo>
                <a:lnTo>
                  <a:pt x="495058" y="25234"/>
                </a:lnTo>
                <a:lnTo>
                  <a:pt x="500075" y="21945"/>
                </a:lnTo>
                <a:lnTo>
                  <a:pt x="507314" y="20967"/>
                </a:lnTo>
                <a:lnTo>
                  <a:pt x="519087" y="20967"/>
                </a:lnTo>
                <a:lnTo>
                  <a:pt x="560501" y="28016"/>
                </a:lnTo>
                <a:lnTo>
                  <a:pt x="587921" y="60439"/>
                </a:lnTo>
                <a:lnTo>
                  <a:pt x="589737" y="76936"/>
                </a:lnTo>
                <a:lnTo>
                  <a:pt x="589737" y="15176"/>
                </a:lnTo>
                <a:lnTo>
                  <a:pt x="547001" y="6515"/>
                </a:lnTo>
                <a:lnTo>
                  <a:pt x="529907" y="5956"/>
                </a:lnTo>
                <a:lnTo>
                  <a:pt x="415950" y="5956"/>
                </a:lnTo>
                <a:lnTo>
                  <a:pt x="415950" y="13766"/>
                </a:lnTo>
                <a:lnTo>
                  <a:pt x="426250" y="15011"/>
                </a:lnTo>
                <a:lnTo>
                  <a:pt x="434581" y="16840"/>
                </a:lnTo>
                <a:lnTo>
                  <a:pt x="451827" y="50419"/>
                </a:lnTo>
                <a:lnTo>
                  <a:pt x="451827" y="228295"/>
                </a:lnTo>
                <a:lnTo>
                  <a:pt x="435457" y="266192"/>
                </a:lnTo>
                <a:lnTo>
                  <a:pt x="415950" y="269506"/>
                </a:lnTo>
                <a:lnTo>
                  <a:pt x="415950" y="277355"/>
                </a:lnTo>
                <a:lnTo>
                  <a:pt x="530783" y="277355"/>
                </a:lnTo>
                <a:lnTo>
                  <a:pt x="530783" y="269506"/>
                </a:lnTo>
                <a:lnTo>
                  <a:pt x="520166" y="268249"/>
                </a:lnTo>
                <a:lnTo>
                  <a:pt x="511606" y="266471"/>
                </a:lnTo>
                <a:lnTo>
                  <a:pt x="493763" y="232740"/>
                </a:lnTo>
                <a:lnTo>
                  <a:pt x="493763" y="151765"/>
                </a:lnTo>
                <a:lnTo>
                  <a:pt x="511581" y="150406"/>
                </a:lnTo>
                <a:lnTo>
                  <a:pt x="614184" y="277355"/>
                </a:lnTo>
                <a:lnTo>
                  <a:pt x="680085" y="277355"/>
                </a:lnTo>
                <a:lnTo>
                  <a:pt x="680085" y="269506"/>
                </a:lnTo>
                <a:close/>
              </a:path>
              <a:path w="1924684" h="666750">
                <a:moveTo>
                  <a:pt x="847928" y="386676"/>
                </a:moveTo>
                <a:lnTo>
                  <a:pt x="750557" y="386676"/>
                </a:lnTo>
                <a:lnTo>
                  <a:pt x="750557" y="394385"/>
                </a:lnTo>
                <a:lnTo>
                  <a:pt x="761009" y="395744"/>
                </a:lnTo>
                <a:lnTo>
                  <a:pt x="769493" y="397649"/>
                </a:lnTo>
                <a:lnTo>
                  <a:pt x="789838" y="431850"/>
                </a:lnTo>
                <a:lnTo>
                  <a:pt x="790460" y="447370"/>
                </a:lnTo>
                <a:lnTo>
                  <a:pt x="790460" y="585063"/>
                </a:lnTo>
                <a:lnTo>
                  <a:pt x="630047" y="386676"/>
                </a:lnTo>
                <a:lnTo>
                  <a:pt x="559663" y="386676"/>
                </a:lnTo>
                <a:lnTo>
                  <a:pt x="559663" y="394385"/>
                </a:lnTo>
                <a:lnTo>
                  <a:pt x="568121" y="394843"/>
                </a:lnTo>
                <a:lnTo>
                  <a:pt x="574497" y="395719"/>
                </a:lnTo>
                <a:lnTo>
                  <a:pt x="583120" y="399072"/>
                </a:lnTo>
                <a:lnTo>
                  <a:pt x="588352" y="403479"/>
                </a:lnTo>
                <a:lnTo>
                  <a:pt x="600125" y="417271"/>
                </a:lnTo>
                <a:lnTo>
                  <a:pt x="600125" y="599503"/>
                </a:lnTo>
                <a:lnTo>
                  <a:pt x="592836" y="641134"/>
                </a:lnTo>
                <a:lnTo>
                  <a:pt x="559663" y="652830"/>
                </a:lnTo>
                <a:lnTo>
                  <a:pt x="559663" y="660654"/>
                </a:lnTo>
                <a:lnTo>
                  <a:pt x="657059" y="660654"/>
                </a:lnTo>
                <a:lnTo>
                  <a:pt x="657059" y="652830"/>
                </a:lnTo>
                <a:lnTo>
                  <a:pt x="646836" y="651344"/>
                </a:lnTo>
                <a:lnTo>
                  <a:pt x="638632" y="649325"/>
                </a:lnTo>
                <a:lnTo>
                  <a:pt x="619023" y="614997"/>
                </a:lnTo>
                <a:lnTo>
                  <a:pt x="618388" y="599592"/>
                </a:lnTo>
                <a:lnTo>
                  <a:pt x="618388" y="438556"/>
                </a:lnTo>
                <a:lnTo>
                  <a:pt x="801585" y="665264"/>
                </a:lnTo>
                <a:lnTo>
                  <a:pt x="808710" y="665264"/>
                </a:lnTo>
                <a:lnTo>
                  <a:pt x="808710" y="447573"/>
                </a:lnTo>
                <a:lnTo>
                  <a:pt x="809205" y="432752"/>
                </a:lnTo>
                <a:lnTo>
                  <a:pt x="828344" y="398538"/>
                </a:lnTo>
                <a:lnTo>
                  <a:pt x="847928" y="394385"/>
                </a:lnTo>
                <a:lnTo>
                  <a:pt x="847928" y="386676"/>
                </a:lnTo>
                <a:close/>
              </a:path>
              <a:path w="1924684" h="666750">
                <a:moveTo>
                  <a:pt x="949325" y="141732"/>
                </a:moveTo>
                <a:lnTo>
                  <a:pt x="939038" y="82575"/>
                </a:lnTo>
                <a:lnTo>
                  <a:pt x="908177" y="36499"/>
                </a:lnTo>
                <a:lnTo>
                  <a:pt x="902601" y="32067"/>
                </a:lnTo>
                <a:lnTo>
                  <a:pt x="902601" y="141732"/>
                </a:lnTo>
                <a:lnTo>
                  <a:pt x="901039" y="172567"/>
                </a:lnTo>
                <a:lnTo>
                  <a:pt x="888339" y="220713"/>
                </a:lnTo>
                <a:lnTo>
                  <a:pt x="863498" y="251231"/>
                </a:lnTo>
                <a:lnTo>
                  <a:pt x="814908" y="268173"/>
                </a:lnTo>
                <a:lnTo>
                  <a:pt x="797039" y="266242"/>
                </a:lnTo>
                <a:lnTo>
                  <a:pt x="752309" y="237248"/>
                </a:lnTo>
                <a:lnTo>
                  <a:pt x="733259" y="197916"/>
                </a:lnTo>
                <a:lnTo>
                  <a:pt x="726871" y="141732"/>
                </a:lnTo>
                <a:lnTo>
                  <a:pt x="728472" y="111467"/>
                </a:lnTo>
                <a:lnTo>
                  <a:pt x="741260" y="63652"/>
                </a:lnTo>
                <a:lnTo>
                  <a:pt x="765911" y="32512"/>
                </a:lnTo>
                <a:lnTo>
                  <a:pt x="814908" y="15125"/>
                </a:lnTo>
                <a:lnTo>
                  <a:pt x="832231" y="16992"/>
                </a:lnTo>
                <a:lnTo>
                  <a:pt x="876744" y="44932"/>
                </a:lnTo>
                <a:lnTo>
                  <a:pt x="896213" y="84035"/>
                </a:lnTo>
                <a:lnTo>
                  <a:pt x="902601" y="141732"/>
                </a:lnTo>
                <a:lnTo>
                  <a:pt x="902601" y="32067"/>
                </a:lnTo>
                <a:lnTo>
                  <a:pt x="888149" y="20535"/>
                </a:lnTo>
                <a:lnTo>
                  <a:pt x="877582" y="15125"/>
                </a:lnTo>
                <a:lnTo>
                  <a:pt x="865886" y="9131"/>
                </a:lnTo>
                <a:lnTo>
                  <a:pt x="841400" y="2286"/>
                </a:lnTo>
                <a:lnTo>
                  <a:pt x="814793" y="0"/>
                </a:lnTo>
                <a:lnTo>
                  <a:pt x="788263" y="2286"/>
                </a:lnTo>
                <a:lnTo>
                  <a:pt x="741743" y="20485"/>
                </a:lnTo>
                <a:lnTo>
                  <a:pt x="703719" y="57848"/>
                </a:lnTo>
                <a:lnTo>
                  <a:pt x="683094" y="110540"/>
                </a:lnTo>
                <a:lnTo>
                  <a:pt x="680516" y="141732"/>
                </a:lnTo>
                <a:lnTo>
                  <a:pt x="682929" y="171589"/>
                </a:lnTo>
                <a:lnTo>
                  <a:pt x="702195" y="222808"/>
                </a:lnTo>
                <a:lnTo>
                  <a:pt x="739305" y="261302"/>
                </a:lnTo>
                <a:lnTo>
                  <a:pt x="787171" y="280860"/>
                </a:lnTo>
                <a:lnTo>
                  <a:pt x="814793" y="283298"/>
                </a:lnTo>
                <a:lnTo>
                  <a:pt x="840765" y="281101"/>
                </a:lnTo>
                <a:lnTo>
                  <a:pt x="864768" y="274485"/>
                </a:lnTo>
                <a:lnTo>
                  <a:pt x="877366" y="268173"/>
                </a:lnTo>
                <a:lnTo>
                  <a:pt x="886802" y="263448"/>
                </a:lnTo>
                <a:lnTo>
                  <a:pt x="906881" y="248018"/>
                </a:lnTo>
                <a:lnTo>
                  <a:pt x="925410" y="226542"/>
                </a:lnTo>
                <a:lnTo>
                  <a:pt x="938682" y="201688"/>
                </a:lnTo>
                <a:lnTo>
                  <a:pt x="946658" y="173431"/>
                </a:lnTo>
                <a:lnTo>
                  <a:pt x="949325" y="141732"/>
                </a:lnTo>
                <a:close/>
              </a:path>
              <a:path w="1924684" h="666750">
                <a:moveTo>
                  <a:pt x="1159192" y="386676"/>
                </a:moveTo>
                <a:lnTo>
                  <a:pt x="1061681" y="386676"/>
                </a:lnTo>
                <a:lnTo>
                  <a:pt x="1061681" y="394385"/>
                </a:lnTo>
                <a:lnTo>
                  <a:pt x="1072222" y="395744"/>
                </a:lnTo>
                <a:lnTo>
                  <a:pt x="1080668" y="397649"/>
                </a:lnTo>
                <a:lnTo>
                  <a:pt x="1100988" y="431850"/>
                </a:lnTo>
                <a:lnTo>
                  <a:pt x="1101610" y="447370"/>
                </a:lnTo>
                <a:lnTo>
                  <a:pt x="1101610" y="585063"/>
                </a:lnTo>
                <a:lnTo>
                  <a:pt x="941285" y="386676"/>
                </a:lnTo>
                <a:lnTo>
                  <a:pt x="870750" y="386676"/>
                </a:lnTo>
                <a:lnTo>
                  <a:pt x="870750" y="394385"/>
                </a:lnTo>
                <a:lnTo>
                  <a:pt x="879297" y="394843"/>
                </a:lnTo>
                <a:lnTo>
                  <a:pt x="885863" y="395719"/>
                </a:lnTo>
                <a:lnTo>
                  <a:pt x="894295" y="399072"/>
                </a:lnTo>
                <a:lnTo>
                  <a:pt x="899528" y="403479"/>
                </a:lnTo>
                <a:lnTo>
                  <a:pt x="911326" y="417271"/>
                </a:lnTo>
                <a:lnTo>
                  <a:pt x="911326" y="599503"/>
                </a:lnTo>
                <a:lnTo>
                  <a:pt x="903960" y="641134"/>
                </a:lnTo>
                <a:lnTo>
                  <a:pt x="870750" y="652830"/>
                </a:lnTo>
                <a:lnTo>
                  <a:pt x="870750" y="660654"/>
                </a:lnTo>
                <a:lnTo>
                  <a:pt x="968159" y="660654"/>
                </a:lnTo>
                <a:lnTo>
                  <a:pt x="968159" y="652830"/>
                </a:lnTo>
                <a:lnTo>
                  <a:pt x="958088" y="651344"/>
                </a:lnTo>
                <a:lnTo>
                  <a:pt x="949960" y="649325"/>
                </a:lnTo>
                <a:lnTo>
                  <a:pt x="930363" y="614997"/>
                </a:lnTo>
                <a:lnTo>
                  <a:pt x="929779" y="599592"/>
                </a:lnTo>
                <a:lnTo>
                  <a:pt x="929779" y="438556"/>
                </a:lnTo>
                <a:lnTo>
                  <a:pt x="1112939" y="665264"/>
                </a:lnTo>
                <a:lnTo>
                  <a:pt x="1120127" y="665264"/>
                </a:lnTo>
                <a:lnTo>
                  <a:pt x="1120127" y="447573"/>
                </a:lnTo>
                <a:lnTo>
                  <a:pt x="1120597" y="432752"/>
                </a:lnTo>
                <a:lnTo>
                  <a:pt x="1139647" y="398538"/>
                </a:lnTo>
                <a:lnTo>
                  <a:pt x="1159192" y="394385"/>
                </a:lnTo>
                <a:lnTo>
                  <a:pt x="1159192" y="386676"/>
                </a:lnTo>
                <a:close/>
              </a:path>
              <a:path w="1924684" h="666750">
                <a:moveTo>
                  <a:pt x="1222463" y="5969"/>
                </a:moveTo>
                <a:lnTo>
                  <a:pt x="1138999" y="5969"/>
                </a:lnTo>
                <a:lnTo>
                  <a:pt x="1138999" y="13779"/>
                </a:lnTo>
                <a:lnTo>
                  <a:pt x="1148219" y="13995"/>
                </a:lnTo>
                <a:lnTo>
                  <a:pt x="1154531" y="15049"/>
                </a:lnTo>
                <a:lnTo>
                  <a:pt x="1158748" y="16573"/>
                </a:lnTo>
                <a:lnTo>
                  <a:pt x="1165377" y="19354"/>
                </a:lnTo>
                <a:lnTo>
                  <a:pt x="1168666" y="24726"/>
                </a:lnTo>
                <a:lnTo>
                  <a:pt x="1168666" y="35433"/>
                </a:lnTo>
                <a:lnTo>
                  <a:pt x="1168133" y="39179"/>
                </a:lnTo>
                <a:lnTo>
                  <a:pt x="1165377" y="48425"/>
                </a:lnTo>
                <a:lnTo>
                  <a:pt x="1163421" y="54190"/>
                </a:lnTo>
                <a:lnTo>
                  <a:pt x="1102817" y="215519"/>
                </a:lnTo>
                <a:lnTo>
                  <a:pt x="1030376" y="54622"/>
                </a:lnTo>
                <a:lnTo>
                  <a:pt x="1023112" y="36652"/>
                </a:lnTo>
                <a:lnTo>
                  <a:pt x="1021778" y="32092"/>
                </a:lnTo>
                <a:lnTo>
                  <a:pt x="1021778" y="22161"/>
                </a:lnTo>
                <a:lnTo>
                  <a:pt x="1025182" y="17907"/>
                </a:lnTo>
                <a:lnTo>
                  <a:pt x="1035329" y="14617"/>
                </a:lnTo>
                <a:lnTo>
                  <a:pt x="1042390" y="13995"/>
                </a:lnTo>
                <a:lnTo>
                  <a:pt x="1052715" y="13779"/>
                </a:lnTo>
                <a:lnTo>
                  <a:pt x="1052715" y="5969"/>
                </a:lnTo>
                <a:lnTo>
                  <a:pt x="943216" y="5969"/>
                </a:lnTo>
                <a:lnTo>
                  <a:pt x="943216" y="13779"/>
                </a:lnTo>
                <a:lnTo>
                  <a:pt x="953046" y="14528"/>
                </a:lnTo>
                <a:lnTo>
                  <a:pt x="960729" y="17132"/>
                </a:lnTo>
                <a:lnTo>
                  <a:pt x="986345" y="56616"/>
                </a:lnTo>
                <a:lnTo>
                  <a:pt x="1087729" y="281889"/>
                </a:lnTo>
                <a:lnTo>
                  <a:pt x="1093914" y="281889"/>
                </a:lnTo>
                <a:lnTo>
                  <a:pt x="1184452" y="51282"/>
                </a:lnTo>
                <a:lnTo>
                  <a:pt x="1207376" y="17284"/>
                </a:lnTo>
                <a:lnTo>
                  <a:pt x="1222463" y="13779"/>
                </a:lnTo>
                <a:lnTo>
                  <a:pt x="1222463" y="5969"/>
                </a:lnTo>
                <a:close/>
              </a:path>
              <a:path w="1924684" h="666750">
                <a:moveTo>
                  <a:pt x="1424825" y="591350"/>
                </a:moveTo>
                <a:lnTo>
                  <a:pt x="1413586" y="591350"/>
                </a:lnTo>
                <a:lnTo>
                  <a:pt x="1405102" y="607110"/>
                </a:lnTo>
                <a:lnTo>
                  <a:pt x="1396212" y="619721"/>
                </a:lnTo>
                <a:lnTo>
                  <a:pt x="1351635" y="641997"/>
                </a:lnTo>
                <a:lnTo>
                  <a:pt x="1315237" y="644271"/>
                </a:lnTo>
                <a:lnTo>
                  <a:pt x="1297673" y="644131"/>
                </a:lnTo>
                <a:lnTo>
                  <a:pt x="1260729" y="635736"/>
                </a:lnTo>
                <a:lnTo>
                  <a:pt x="1260729" y="525246"/>
                </a:lnTo>
                <a:lnTo>
                  <a:pt x="1324889" y="525246"/>
                </a:lnTo>
                <a:lnTo>
                  <a:pt x="1336687" y="525741"/>
                </a:lnTo>
                <a:lnTo>
                  <a:pt x="1367459" y="554062"/>
                </a:lnTo>
                <a:lnTo>
                  <a:pt x="1369987" y="565150"/>
                </a:lnTo>
                <a:lnTo>
                  <a:pt x="1379639" y="565150"/>
                </a:lnTo>
                <a:lnTo>
                  <a:pt x="1379639" y="469099"/>
                </a:lnTo>
                <a:lnTo>
                  <a:pt x="1369987" y="469099"/>
                </a:lnTo>
                <a:lnTo>
                  <a:pt x="1367561" y="480123"/>
                </a:lnTo>
                <a:lnTo>
                  <a:pt x="1364805" y="489115"/>
                </a:lnTo>
                <a:lnTo>
                  <a:pt x="1324889" y="508889"/>
                </a:lnTo>
                <a:lnTo>
                  <a:pt x="1260729" y="508889"/>
                </a:lnTo>
                <a:lnTo>
                  <a:pt x="1260729" y="410311"/>
                </a:lnTo>
                <a:lnTo>
                  <a:pt x="1261414" y="406615"/>
                </a:lnTo>
                <a:lnTo>
                  <a:pt x="1264335" y="402666"/>
                </a:lnTo>
                <a:lnTo>
                  <a:pt x="1268133" y="401713"/>
                </a:lnTo>
                <a:lnTo>
                  <a:pt x="1330718" y="401713"/>
                </a:lnTo>
                <a:lnTo>
                  <a:pt x="1370825" y="406298"/>
                </a:lnTo>
                <a:lnTo>
                  <a:pt x="1393482" y="445516"/>
                </a:lnTo>
                <a:lnTo>
                  <a:pt x="1403807" y="445516"/>
                </a:lnTo>
                <a:lnTo>
                  <a:pt x="1401940" y="386676"/>
                </a:lnTo>
                <a:lnTo>
                  <a:pt x="1182230" y="386676"/>
                </a:lnTo>
                <a:lnTo>
                  <a:pt x="1182230" y="394385"/>
                </a:lnTo>
                <a:lnTo>
                  <a:pt x="1192796" y="395566"/>
                </a:lnTo>
                <a:lnTo>
                  <a:pt x="1201318" y="397383"/>
                </a:lnTo>
                <a:lnTo>
                  <a:pt x="1218996" y="431761"/>
                </a:lnTo>
                <a:lnTo>
                  <a:pt x="1218996" y="615607"/>
                </a:lnTo>
                <a:lnTo>
                  <a:pt x="1201216" y="649554"/>
                </a:lnTo>
                <a:lnTo>
                  <a:pt x="1182230" y="652830"/>
                </a:lnTo>
                <a:lnTo>
                  <a:pt x="1182230" y="660654"/>
                </a:lnTo>
                <a:lnTo>
                  <a:pt x="1406398" y="660654"/>
                </a:lnTo>
                <a:lnTo>
                  <a:pt x="1424825" y="591350"/>
                </a:lnTo>
                <a:close/>
              </a:path>
              <a:path w="1924684" h="666750">
                <a:moveTo>
                  <a:pt x="1486446" y="208673"/>
                </a:moveTo>
                <a:lnTo>
                  <a:pt x="1475066" y="208673"/>
                </a:lnTo>
                <a:lnTo>
                  <a:pt x="1466659" y="224256"/>
                </a:lnTo>
                <a:lnTo>
                  <a:pt x="1457845" y="236689"/>
                </a:lnTo>
                <a:lnTo>
                  <a:pt x="1413878" y="258737"/>
                </a:lnTo>
                <a:lnTo>
                  <a:pt x="1377810" y="260997"/>
                </a:lnTo>
                <a:lnTo>
                  <a:pt x="1360601" y="260858"/>
                </a:lnTo>
                <a:lnTo>
                  <a:pt x="1324178" y="252552"/>
                </a:lnTo>
                <a:lnTo>
                  <a:pt x="1324178" y="143217"/>
                </a:lnTo>
                <a:lnTo>
                  <a:pt x="1386446" y="143217"/>
                </a:lnTo>
                <a:lnTo>
                  <a:pt x="1398219" y="143687"/>
                </a:lnTo>
                <a:lnTo>
                  <a:pt x="1429105" y="171615"/>
                </a:lnTo>
                <a:lnTo>
                  <a:pt x="1431582" y="182486"/>
                </a:lnTo>
                <a:lnTo>
                  <a:pt x="1441373" y="182486"/>
                </a:lnTo>
                <a:lnTo>
                  <a:pt x="1441373" y="87655"/>
                </a:lnTo>
                <a:lnTo>
                  <a:pt x="1431582" y="87655"/>
                </a:lnTo>
                <a:lnTo>
                  <a:pt x="1429131" y="98513"/>
                </a:lnTo>
                <a:lnTo>
                  <a:pt x="1426387" y="107365"/>
                </a:lnTo>
                <a:lnTo>
                  <a:pt x="1386446" y="126961"/>
                </a:lnTo>
                <a:lnTo>
                  <a:pt x="1324178" y="126961"/>
                </a:lnTo>
                <a:lnTo>
                  <a:pt x="1324178" y="29476"/>
                </a:lnTo>
                <a:lnTo>
                  <a:pt x="1324978" y="25844"/>
                </a:lnTo>
                <a:lnTo>
                  <a:pt x="1327734" y="21945"/>
                </a:lnTo>
                <a:lnTo>
                  <a:pt x="1331518" y="20980"/>
                </a:lnTo>
                <a:lnTo>
                  <a:pt x="1393012" y="20980"/>
                </a:lnTo>
                <a:lnTo>
                  <a:pt x="1432598" y="25514"/>
                </a:lnTo>
                <a:lnTo>
                  <a:pt x="1455127" y="64084"/>
                </a:lnTo>
                <a:lnTo>
                  <a:pt x="1465503" y="64084"/>
                </a:lnTo>
                <a:lnTo>
                  <a:pt x="1463611" y="5969"/>
                </a:lnTo>
                <a:lnTo>
                  <a:pt x="1246479" y="5969"/>
                </a:lnTo>
                <a:lnTo>
                  <a:pt x="1246479" y="13766"/>
                </a:lnTo>
                <a:lnTo>
                  <a:pt x="1256804" y="14884"/>
                </a:lnTo>
                <a:lnTo>
                  <a:pt x="1265135" y="16624"/>
                </a:lnTo>
                <a:lnTo>
                  <a:pt x="1282331" y="50419"/>
                </a:lnTo>
                <a:lnTo>
                  <a:pt x="1282331" y="232803"/>
                </a:lnTo>
                <a:lnTo>
                  <a:pt x="1256779" y="268084"/>
                </a:lnTo>
                <a:lnTo>
                  <a:pt x="1246479" y="269506"/>
                </a:lnTo>
                <a:lnTo>
                  <a:pt x="1246479" y="277355"/>
                </a:lnTo>
                <a:lnTo>
                  <a:pt x="1467967" y="277355"/>
                </a:lnTo>
                <a:lnTo>
                  <a:pt x="1486446" y="208673"/>
                </a:lnTo>
                <a:close/>
              </a:path>
              <a:path w="1924684" h="666750">
                <a:moveTo>
                  <a:pt x="1718005" y="652830"/>
                </a:moveTo>
                <a:lnTo>
                  <a:pt x="1709699" y="651992"/>
                </a:lnTo>
                <a:lnTo>
                  <a:pt x="1703108" y="650087"/>
                </a:lnTo>
                <a:lnTo>
                  <a:pt x="1697875" y="647153"/>
                </a:lnTo>
                <a:lnTo>
                  <a:pt x="1692541" y="644372"/>
                </a:lnTo>
                <a:lnTo>
                  <a:pt x="1687309" y="639775"/>
                </a:lnTo>
                <a:lnTo>
                  <a:pt x="1682076" y="633298"/>
                </a:lnTo>
                <a:lnTo>
                  <a:pt x="1600466" y="533095"/>
                </a:lnTo>
                <a:lnTo>
                  <a:pt x="1596707" y="528485"/>
                </a:lnTo>
                <a:lnTo>
                  <a:pt x="1613115" y="525170"/>
                </a:lnTo>
                <a:lnTo>
                  <a:pt x="1627720" y="520446"/>
                </a:lnTo>
                <a:lnTo>
                  <a:pt x="1660232" y="497535"/>
                </a:lnTo>
                <a:lnTo>
                  <a:pt x="1671599" y="459181"/>
                </a:lnTo>
                <a:lnTo>
                  <a:pt x="1668741" y="437857"/>
                </a:lnTo>
                <a:lnTo>
                  <a:pt x="1660207" y="420166"/>
                </a:lnTo>
                <a:lnTo>
                  <a:pt x="1645996" y="406120"/>
                </a:lnTo>
                <a:lnTo>
                  <a:pt x="1637601" y="401713"/>
                </a:lnTo>
                <a:lnTo>
                  <a:pt x="1626374" y="395833"/>
                </a:lnTo>
                <a:lnTo>
                  <a:pt x="1626374" y="458647"/>
                </a:lnTo>
                <a:lnTo>
                  <a:pt x="1624330" y="476072"/>
                </a:lnTo>
                <a:lnTo>
                  <a:pt x="1593545" y="510159"/>
                </a:lnTo>
                <a:lnTo>
                  <a:pt x="1550352" y="518160"/>
                </a:lnTo>
                <a:lnTo>
                  <a:pt x="1529626" y="519328"/>
                </a:lnTo>
                <a:lnTo>
                  <a:pt x="1529626" y="409892"/>
                </a:lnTo>
                <a:lnTo>
                  <a:pt x="1530921" y="405879"/>
                </a:lnTo>
                <a:lnTo>
                  <a:pt x="1533499" y="404190"/>
                </a:lnTo>
                <a:lnTo>
                  <a:pt x="1536280" y="402551"/>
                </a:lnTo>
                <a:lnTo>
                  <a:pt x="1543443" y="401713"/>
                </a:lnTo>
                <a:lnTo>
                  <a:pt x="1555064" y="401713"/>
                </a:lnTo>
                <a:lnTo>
                  <a:pt x="1596885" y="408889"/>
                </a:lnTo>
                <a:lnTo>
                  <a:pt x="1624545" y="441858"/>
                </a:lnTo>
                <a:lnTo>
                  <a:pt x="1626374" y="458647"/>
                </a:lnTo>
                <a:lnTo>
                  <a:pt x="1626374" y="395833"/>
                </a:lnTo>
                <a:lnTo>
                  <a:pt x="1583410" y="387235"/>
                </a:lnTo>
                <a:lnTo>
                  <a:pt x="1566214" y="386676"/>
                </a:lnTo>
                <a:lnTo>
                  <a:pt x="1451279" y="386676"/>
                </a:lnTo>
                <a:lnTo>
                  <a:pt x="1451279" y="394385"/>
                </a:lnTo>
                <a:lnTo>
                  <a:pt x="1461770" y="395617"/>
                </a:lnTo>
                <a:lnTo>
                  <a:pt x="1470215" y="397497"/>
                </a:lnTo>
                <a:lnTo>
                  <a:pt x="1487805" y="431761"/>
                </a:lnTo>
                <a:lnTo>
                  <a:pt x="1487805" y="610958"/>
                </a:lnTo>
                <a:lnTo>
                  <a:pt x="1471142" y="649351"/>
                </a:lnTo>
                <a:lnTo>
                  <a:pt x="1451279" y="652830"/>
                </a:lnTo>
                <a:lnTo>
                  <a:pt x="1451279" y="660654"/>
                </a:lnTo>
                <a:lnTo>
                  <a:pt x="1567129" y="660654"/>
                </a:lnTo>
                <a:lnTo>
                  <a:pt x="1567129" y="652830"/>
                </a:lnTo>
                <a:lnTo>
                  <a:pt x="1556346" y="651573"/>
                </a:lnTo>
                <a:lnTo>
                  <a:pt x="1547672" y="649795"/>
                </a:lnTo>
                <a:lnTo>
                  <a:pt x="1529626" y="615797"/>
                </a:lnTo>
                <a:lnTo>
                  <a:pt x="1529626" y="534365"/>
                </a:lnTo>
                <a:lnTo>
                  <a:pt x="1546720" y="533095"/>
                </a:lnTo>
                <a:lnTo>
                  <a:pt x="1650479" y="660654"/>
                </a:lnTo>
                <a:lnTo>
                  <a:pt x="1718005" y="660654"/>
                </a:lnTo>
                <a:lnTo>
                  <a:pt x="1718005" y="652830"/>
                </a:lnTo>
                <a:close/>
              </a:path>
              <a:path w="1924684" h="666750">
                <a:moveTo>
                  <a:pt x="1792935" y="5969"/>
                </a:moveTo>
                <a:lnTo>
                  <a:pt x="1696250" y="5969"/>
                </a:lnTo>
                <a:lnTo>
                  <a:pt x="1696250" y="13766"/>
                </a:lnTo>
                <a:lnTo>
                  <a:pt x="1706562" y="15062"/>
                </a:lnTo>
                <a:lnTo>
                  <a:pt x="1714855" y="16903"/>
                </a:lnTo>
                <a:lnTo>
                  <a:pt x="1734896" y="50660"/>
                </a:lnTo>
                <a:lnTo>
                  <a:pt x="1735556" y="65976"/>
                </a:lnTo>
                <a:lnTo>
                  <a:pt x="1735556" y="201726"/>
                </a:lnTo>
                <a:lnTo>
                  <a:pt x="1576806" y="5969"/>
                </a:lnTo>
                <a:lnTo>
                  <a:pt x="1506562" y="5969"/>
                </a:lnTo>
                <a:lnTo>
                  <a:pt x="1506562" y="13766"/>
                </a:lnTo>
                <a:lnTo>
                  <a:pt x="1514995" y="13995"/>
                </a:lnTo>
                <a:lnTo>
                  <a:pt x="1521206" y="15049"/>
                </a:lnTo>
                <a:lnTo>
                  <a:pt x="1529638" y="18364"/>
                </a:lnTo>
                <a:lnTo>
                  <a:pt x="1534845" y="22783"/>
                </a:lnTo>
                <a:lnTo>
                  <a:pt x="1546466" y="36372"/>
                </a:lnTo>
                <a:lnTo>
                  <a:pt x="1546466" y="216801"/>
                </a:lnTo>
                <a:lnTo>
                  <a:pt x="1539125" y="257975"/>
                </a:lnTo>
                <a:lnTo>
                  <a:pt x="1506562" y="269506"/>
                </a:lnTo>
                <a:lnTo>
                  <a:pt x="1506562" y="277355"/>
                </a:lnTo>
                <a:lnTo>
                  <a:pt x="1603425" y="277355"/>
                </a:lnTo>
                <a:lnTo>
                  <a:pt x="1603425" y="269506"/>
                </a:lnTo>
                <a:lnTo>
                  <a:pt x="1593202" y="268033"/>
                </a:lnTo>
                <a:lnTo>
                  <a:pt x="1585010" y="266039"/>
                </a:lnTo>
                <a:lnTo>
                  <a:pt x="1565351" y="232067"/>
                </a:lnTo>
                <a:lnTo>
                  <a:pt x="1564767" y="216750"/>
                </a:lnTo>
                <a:lnTo>
                  <a:pt x="1564767" y="57251"/>
                </a:lnTo>
                <a:lnTo>
                  <a:pt x="1746656" y="281889"/>
                </a:lnTo>
                <a:lnTo>
                  <a:pt x="1753831" y="281889"/>
                </a:lnTo>
                <a:lnTo>
                  <a:pt x="1753831" y="66421"/>
                </a:lnTo>
                <a:lnTo>
                  <a:pt x="1754301" y="51752"/>
                </a:lnTo>
                <a:lnTo>
                  <a:pt x="1773364" y="17868"/>
                </a:lnTo>
                <a:lnTo>
                  <a:pt x="1792935" y="13766"/>
                </a:lnTo>
                <a:lnTo>
                  <a:pt x="1792935" y="5969"/>
                </a:lnTo>
                <a:close/>
              </a:path>
              <a:path w="1924684" h="666750">
                <a:moveTo>
                  <a:pt x="1924443" y="590219"/>
                </a:moveTo>
                <a:lnTo>
                  <a:pt x="1910689" y="548284"/>
                </a:lnTo>
                <a:lnTo>
                  <a:pt x="1878279" y="519899"/>
                </a:lnTo>
                <a:lnTo>
                  <a:pt x="1825891" y="487133"/>
                </a:lnTo>
                <a:lnTo>
                  <a:pt x="1816252" y="480910"/>
                </a:lnTo>
                <a:lnTo>
                  <a:pt x="1788248" y="450494"/>
                </a:lnTo>
                <a:lnTo>
                  <a:pt x="1785772" y="435648"/>
                </a:lnTo>
                <a:lnTo>
                  <a:pt x="1786572" y="427177"/>
                </a:lnTo>
                <a:lnTo>
                  <a:pt x="1820062" y="398348"/>
                </a:lnTo>
                <a:lnTo>
                  <a:pt x="1828342" y="397713"/>
                </a:lnTo>
                <a:lnTo>
                  <a:pt x="1839391" y="398691"/>
                </a:lnTo>
                <a:lnTo>
                  <a:pt x="1883232" y="422821"/>
                </a:lnTo>
                <a:lnTo>
                  <a:pt x="1905482" y="469099"/>
                </a:lnTo>
                <a:lnTo>
                  <a:pt x="1915147" y="469099"/>
                </a:lnTo>
                <a:lnTo>
                  <a:pt x="1906066" y="380707"/>
                </a:lnTo>
                <a:lnTo>
                  <a:pt x="1898383" y="380707"/>
                </a:lnTo>
                <a:lnTo>
                  <a:pt x="1897227" y="385038"/>
                </a:lnTo>
                <a:lnTo>
                  <a:pt x="1895690" y="388289"/>
                </a:lnTo>
                <a:lnTo>
                  <a:pt x="1891665" y="392976"/>
                </a:lnTo>
                <a:lnTo>
                  <a:pt x="1888172" y="394119"/>
                </a:lnTo>
                <a:lnTo>
                  <a:pt x="1881225" y="394119"/>
                </a:lnTo>
                <a:lnTo>
                  <a:pt x="1873351" y="391883"/>
                </a:lnTo>
                <a:lnTo>
                  <a:pt x="1860080" y="387413"/>
                </a:lnTo>
                <a:lnTo>
                  <a:pt x="1850402" y="384467"/>
                </a:lnTo>
                <a:lnTo>
                  <a:pt x="1841449" y="382384"/>
                </a:lnTo>
                <a:lnTo>
                  <a:pt x="1833206" y="381127"/>
                </a:lnTo>
                <a:lnTo>
                  <a:pt x="1825650" y="380707"/>
                </a:lnTo>
                <a:lnTo>
                  <a:pt x="1809191" y="382016"/>
                </a:lnTo>
                <a:lnTo>
                  <a:pt x="1770164" y="401701"/>
                </a:lnTo>
                <a:lnTo>
                  <a:pt x="1750466" y="438962"/>
                </a:lnTo>
                <a:lnTo>
                  <a:pt x="1749158" y="454025"/>
                </a:lnTo>
                <a:lnTo>
                  <a:pt x="1750263" y="465645"/>
                </a:lnTo>
                <a:lnTo>
                  <a:pt x="1771878" y="502577"/>
                </a:lnTo>
                <a:lnTo>
                  <a:pt x="1841728" y="548957"/>
                </a:lnTo>
                <a:lnTo>
                  <a:pt x="1853107" y="556691"/>
                </a:lnTo>
                <a:lnTo>
                  <a:pt x="1878901" y="584898"/>
                </a:lnTo>
                <a:lnTo>
                  <a:pt x="1882584" y="603885"/>
                </a:lnTo>
                <a:lnTo>
                  <a:pt x="1881695" y="614476"/>
                </a:lnTo>
                <a:lnTo>
                  <a:pt x="1852625" y="648360"/>
                </a:lnTo>
                <a:lnTo>
                  <a:pt x="1834248" y="651510"/>
                </a:lnTo>
                <a:lnTo>
                  <a:pt x="1816849" y="649706"/>
                </a:lnTo>
                <a:lnTo>
                  <a:pt x="1773643" y="622604"/>
                </a:lnTo>
                <a:lnTo>
                  <a:pt x="1749158" y="578167"/>
                </a:lnTo>
                <a:lnTo>
                  <a:pt x="1739366" y="578167"/>
                </a:lnTo>
                <a:lnTo>
                  <a:pt x="1751672" y="666470"/>
                </a:lnTo>
                <a:lnTo>
                  <a:pt x="1760994" y="666470"/>
                </a:lnTo>
                <a:lnTo>
                  <a:pt x="1761375" y="662952"/>
                </a:lnTo>
                <a:lnTo>
                  <a:pt x="1762531" y="659587"/>
                </a:lnTo>
                <a:lnTo>
                  <a:pt x="1765896" y="653389"/>
                </a:lnTo>
                <a:lnTo>
                  <a:pt x="1769275" y="651827"/>
                </a:lnTo>
                <a:lnTo>
                  <a:pt x="1776018" y="651827"/>
                </a:lnTo>
                <a:lnTo>
                  <a:pt x="1783829" y="654291"/>
                </a:lnTo>
                <a:lnTo>
                  <a:pt x="1797837" y="659142"/>
                </a:lnTo>
                <a:lnTo>
                  <a:pt x="1808137" y="662343"/>
                </a:lnTo>
                <a:lnTo>
                  <a:pt x="1818233" y="664641"/>
                </a:lnTo>
                <a:lnTo>
                  <a:pt x="1828114" y="666013"/>
                </a:lnTo>
                <a:lnTo>
                  <a:pt x="1837740" y="666470"/>
                </a:lnTo>
                <a:lnTo>
                  <a:pt x="1855812" y="665099"/>
                </a:lnTo>
                <a:lnTo>
                  <a:pt x="1900123" y="644664"/>
                </a:lnTo>
                <a:lnTo>
                  <a:pt x="1922919" y="605904"/>
                </a:lnTo>
                <a:lnTo>
                  <a:pt x="1924443" y="59021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0" name="bg object 60"/>
          <p:cNvSpPr/>
          <p:nvPr/>
        </p:nvSpPr>
        <p:spPr>
          <a:xfrm>
            <a:off x="3395511" y="4850530"/>
            <a:ext cx="647173" cy="683743"/>
          </a:xfrm>
          <a:custGeom>
            <a:avLst/>
            <a:gdLst/>
            <a:ahLst/>
            <a:cxnLst/>
            <a:rect l="l" t="t" r="r" b="b"/>
            <a:pathLst>
              <a:path w="1106804" h="1169670">
                <a:moveTo>
                  <a:pt x="1106360" y="553173"/>
                </a:moveTo>
                <a:lnTo>
                  <a:pt x="1104328" y="505434"/>
                </a:lnTo>
                <a:lnTo>
                  <a:pt x="1098346" y="458838"/>
                </a:lnTo>
                <a:lnTo>
                  <a:pt x="1088593" y="413524"/>
                </a:lnTo>
                <a:lnTo>
                  <a:pt x="1075207" y="369671"/>
                </a:lnTo>
                <a:lnTo>
                  <a:pt x="1058367" y="327456"/>
                </a:lnTo>
                <a:lnTo>
                  <a:pt x="1038250" y="287020"/>
                </a:lnTo>
                <a:lnTo>
                  <a:pt x="1015009" y="248539"/>
                </a:lnTo>
                <a:lnTo>
                  <a:pt x="988822" y="212191"/>
                </a:lnTo>
                <a:lnTo>
                  <a:pt x="959840" y="178130"/>
                </a:lnTo>
                <a:lnTo>
                  <a:pt x="928230" y="146532"/>
                </a:lnTo>
                <a:lnTo>
                  <a:pt x="894168" y="117551"/>
                </a:lnTo>
                <a:lnTo>
                  <a:pt x="857821" y="91351"/>
                </a:lnTo>
                <a:lnTo>
                  <a:pt x="819340" y="68110"/>
                </a:lnTo>
                <a:lnTo>
                  <a:pt x="778916" y="47993"/>
                </a:lnTo>
                <a:lnTo>
                  <a:pt x="736688" y="31153"/>
                </a:lnTo>
                <a:lnTo>
                  <a:pt x="692835" y="17767"/>
                </a:lnTo>
                <a:lnTo>
                  <a:pt x="647522" y="8013"/>
                </a:lnTo>
                <a:lnTo>
                  <a:pt x="600913" y="2032"/>
                </a:lnTo>
                <a:lnTo>
                  <a:pt x="553173" y="0"/>
                </a:lnTo>
                <a:lnTo>
                  <a:pt x="505447" y="2032"/>
                </a:lnTo>
                <a:lnTo>
                  <a:pt x="458851" y="8013"/>
                </a:lnTo>
                <a:lnTo>
                  <a:pt x="413537" y="17767"/>
                </a:lnTo>
                <a:lnTo>
                  <a:pt x="369684" y="31153"/>
                </a:lnTo>
                <a:lnTo>
                  <a:pt x="327469" y="47993"/>
                </a:lnTo>
                <a:lnTo>
                  <a:pt x="287032" y="68110"/>
                </a:lnTo>
                <a:lnTo>
                  <a:pt x="248564" y="91351"/>
                </a:lnTo>
                <a:lnTo>
                  <a:pt x="212204" y="117551"/>
                </a:lnTo>
                <a:lnTo>
                  <a:pt x="178142" y="146532"/>
                </a:lnTo>
                <a:lnTo>
                  <a:pt x="146545" y="178130"/>
                </a:lnTo>
                <a:lnTo>
                  <a:pt x="117563" y="212191"/>
                </a:lnTo>
                <a:lnTo>
                  <a:pt x="91363" y="248539"/>
                </a:lnTo>
                <a:lnTo>
                  <a:pt x="68122" y="287020"/>
                </a:lnTo>
                <a:lnTo>
                  <a:pt x="47993" y="327456"/>
                </a:lnTo>
                <a:lnTo>
                  <a:pt x="31165" y="369671"/>
                </a:lnTo>
                <a:lnTo>
                  <a:pt x="17780" y="413524"/>
                </a:lnTo>
                <a:lnTo>
                  <a:pt x="8013" y="458838"/>
                </a:lnTo>
                <a:lnTo>
                  <a:pt x="2032" y="505434"/>
                </a:lnTo>
                <a:lnTo>
                  <a:pt x="0" y="553173"/>
                </a:lnTo>
                <a:lnTo>
                  <a:pt x="2032" y="600900"/>
                </a:lnTo>
                <a:lnTo>
                  <a:pt x="8013" y="647509"/>
                </a:lnTo>
                <a:lnTo>
                  <a:pt x="17780" y="692810"/>
                </a:lnTo>
                <a:lnTo>
                  <a:pt x="31165" y="736663"/>
                </a:lnTo>
                <a:lnTo>
                  <a:pt x="47993" y="778891"/>
                </a:lnTo>
                <a:lnTo>
                  <a:pt x="68122" y="819327"/>
                </a:lnTo>
                <a:lnTo>
                  <a:pt x="91363" y="857796"/>
                </a:lnTo>
                <a:lnTo>
                  <a:pt x="117563" y="894156"/>
                </a:lnTo>
                <a:lnTo>
                  <a:pt x="146545" y="928217"/>
                </a:lnTo>
                <a:lnTo>
                  <a:pt x="178142" y="959827"/>
                </a:lnTo>
                <a:lnTo>
                  <a:pt x="197650" y="976439"/>
                </a:lnTo>
                <a:lnTo>
                  <a:pt x="135001" y="1169670"/>
                </a:lnTo>
                <a:lnTo>
                  <a:pt x="334733" y="1061275"/>
                </a:lnTo>
                <a:lnTo>
                  <a:pt x="369684" y="1075207"/>
                </a:lnTo>
                <a:lnTo>
                  <a:pt x="413537" y="1088593"/>
                </a:lnTo>
                <a:lnTo>
                  <a:pt x="458851" y="1098359"/>
                </a:lnTo>
                <a:lnTo>
                  <a:pt x="505447" y="1104341"/>
                </a:lnTo>
                <a:lnTo>
                  <a:pt x="553173" y="1106373"/>
                </a:lnTo>
                <a:lnTo>
                  <a:pt x="600913" y="1104341"/>
                </a:lnTo>
                <a:lnTo>
                  <a:pt x="647522" y="1098359"/>
                </a:lnTo>
                <a:lnTo>
                  <a:pt x="692835" y="1088593"/>
                </a:lnTo>
                <a:lnTo>
                  <a:pt x="736688" y="1075207"/>
                </a:lnTo>
                <a:lnTo>
                  <a:pt x="778916" y="1058367"/>
                </a:lnTo>
                <a:lnTo>
                  <a:pt x="819340" y="1038250"/>
                </a:lnTo>
                <a:lnTo>
                  <a:pt x="857821" y="1015009"/>
                </a:lnTo>
                <a:lnTo>
                  <a:pt x="894168" y="988809"/>
                </a:lnTo>
                <a:lnTo>
                  <a:pt x="928230" y="959827"/>
                </a:lnTo>
                <a:lnTo>
                  <a:pt x="959840" y="928217"/>
                </a:lnTo>
                <a:lnTo>
                  <a:pt x="988822" y="894156"/>
                </a:lnTo>
                <a:lnTo>
                  <a:pt x="1015009" y="857796"/>
                </a:lnTo>
                <a:lnTo>
                  <a:pt x="1038250" y="819327"/>
                </a:lnTo>
                <a:lnTo>
                  <a:pt x="1058367" y="778891"/>
                </a:lnTo>
                <a:lnTo>
                  <a:pt x="1075207" y="736663"/>
                </a:lnTo>
                <a:lnTo>
                  <a:pt x="1088593" y="692810"/>
                </a:lnTo>
                <a:lnTo>
                  <a:pt x="1098346" y="647509"/>
                </a:lnTo>
                <a:lnTo>
                  <a:pt x="1104328" y="600900"/>
                </a:lnTo>
                <a:lnTo>
                  <a:pt x="1106360" y="553173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61" name="bg object 61"/>
          <p:cNvSpPr/>
          <p:nvPr/>
        </p:nvSpPr>
        <p:spPr>
          <a:xfrm>
            <a:off x="3509886" y="5053313"/>
            <a:ext cx="84285" cy="61619"/>
          </a:xfrm>
          <a:custGeom>
            <a:avLst/>
            <a:gdLst/>
            <a:ahLst/>
            <a:cxnLst/>
            <a:rect l="l" t="t" r="r" b="b"/>
            <a:pathLst>
              <a:path w="144145" h="105409">
                <a:moveTo>
                  <a:pt x="143865" y="68770"/>
                </a:moveTo>
                <a:lnTo>
                  <a:pt x="80200" y="68770"/>
                </a:lnTo>
                <a:lnTo>
                  <a:pt x="80200" y="54610"/>
                </a:lnTo>
                <a:lnTo>
                  <a:pt x="123901" y="54610"/>
                </a:lnTo>
                <a:lnTo>
                  <a:pt x="123901" y="47383"/>
                </a:lnTo>
                <a:lnTo>
                  <a:pt x="123901" y="46990"/>
                </a:lnTo>
                <a:lnTo>
                  <a:pt x="123901" y="30480"/>
                </a:lnTo>
                <a:lnTo>
                  <a:pt x="123901" y="30060"/>
                </a:lnTo>
                <a:lnTo>
                  <a:pt x="123901" y="22860"/>
                </a:lnTo>
                <a:lnTo>
                  <a:pt x="107353" y="22860"/>
                </a:lnTo>
                <a:lnTo>
                  <a:pt x="107353" y="30480"/>
                </a:lnTo>
                <a:lnTo>
                  <a:pt x="107353" y="46990"/>
                </a:lnTo>
                <a:lnTo>
                  <a:pt x="37299" y="46990"/>
                </a:lnTo>
                <a:lnTo>
                  <a:pt x="37299" y="30480"/>
                </a:lnTo>
                <a:lnTo>
                  <a:pt x="107353" y="30480"/>
                </a:lnTo>
                <a:lnTo>
                  <a:pt x="107353" y="22860"/>
                </a:lnTo>
                <a:lnTo>
                  <a:pt x="37299" y="22860"/>
                </a:lnTo>
                <a:lnTo>
                  <a:pt x="37299" y="6350"/>
                </a:lnTo>
                <a:lnTo>
                  <a:pt x="123901" y="6350"/>
                </a:lnTo>
                <a:lnTo>
                  <a:pt x="123901" y="0"/>
                </a:lnTo>
                <a:lnTo>
                  <a:pt x="20751" y="0"/>
                </a:lnTo>
                <a:lnTo>
                  <a:pt x="20751" y="6350"/>
                </a:lnTo>
                <a:lnTo>
                  <a:pt x="20751" y="22860"/>
                </a:lnTo>
                <a:lnTo>
                  <a:pt x="20751" y="30480"/>
                </a:lnTo>
                <a:lnTo>
                  <a:pt x="20751" y="46990"/>
                </a:lnTo>
                <a:lnTo>
                  <a:pt x="20751" y="54610"/>
                </a:lnTo>
                <a:lnTo>
                  <a:pt x="63830" y="54610"/>
                </a:lnTo>
                <a:lnTo>
                  <a:pt x="63830" y="68770"/>
                </a:lnTo>
                <a:lnTo>
                  <a:pt x="0" y="68770"/>
                </a:lnTo>
                <a:lnTo>
                  <a:pt x="0" y="75628"/>
                </a:lnTo>
                <a:lnTo>
                  <a:pt x="63830" y="75628"/>
                </a:lnTo>
                <a:lnTo>
                  <a:pt x="63830" y="104952"/>
                </a:lnTo>
                <a:lnTo>
                  <a:pt x="80200" y="104952"/>
                </a:lnTo>
                <a:lnTo>
                  <a:pt x="80200" y="75628"/>
                </a:lnTo>
                <a:lnTo>
                  <a:pt x="143865" y="75628"/>
                </a:lnTo>
                <a:lnTo>
                  <a:pt x="143865" y="687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62" name="bg object 62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330" y="4989011"/>
            <a:ext cx="521563" cy="898671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3510257" y="5029304"/>
            <a:ext cx="425508" cy="196734"/>
          </a:xfrm>
          <a:custGeom>
            <a:avLst/>
            <a:gdLst/>
            <a:ahLst/>
            <a:cxnLst/>
            <a:rect l="l" t="t" r="r" b="b"/>
            <a:pathLst>
              <a:path w="727709" h="336550">
                <a:moveTo>
                  <a:pt x="123266" y="47421"/>
                </a:moveTo>
                <a:lnTo>
                  <a:pt x="106718" y="47421"/>
                </a:lnTo>
                <a:lnTo>
                  <a:pt x="106718" y="64274"/>
                </a:lnTo>
                <a:lnTo>
                  <a:pt x="123266" y="64274"/>
                </a:lnTo>
                <a:lnTo>
                  <a:pt x="123266" y="47421"/>
                </a:lnTo>
                <a:close/>
              </a:path>
              <a:path w="727709" h="336550">
                <a:moveTo>
                  <a:pt x="139242" y="220116"/>
                </a:moveTo>
                <a:lnTo>
                  <a:pt x="131140" y="213563"/>
                </a:lnTo>
                <a:lnTo>
                  <a:pt x="122542" y="214185"/>
                </a:lnTo>
                <a:lnTo>
                  <a:pt x="51562" y="214490"/>
                </a:lnTo>
                <a:lnTo>
                  <a:pt x="33147" y="214337"/>
                </a:lnTo>
                <a:lnTo>
                  <a:pt x="26289" y="213868"/>
                </a:lnTo>
                <a:lnTo>
                  <a:pt x="26289" y="224167"/>
                </a:lnTo>
                <a:lnTo>
                  <a:pt x="45415" y="223151"/>
                </a:lnTo>
                <a:lnTo>
                  <a:pt x="118656" y="222605"/>
                </a:lnTo>
                <a:lnTo>
                  <a:pt x="106502" y="262394"/>
                </a:lnTo>
                <a:lnTo>
                  <a:pt x="86766" y="291185"/>
                </a:lnTo>
                <a:lnTo>
                  <a:pt x="60274" y="310388"/>
                </a:lnTo>
                <a:lnTo>
                  <a:pt x="27851" y="321386"/>
                </a:lnTo>
                <a:lnTo>
                  <a:pt x="32677" y="329653"/>
                </a:lnTo>
                <a:lnTo>
                  <a:pt x="69253" y="317779"/>
                </a:lnTo>
                <a:lnTo>
                  <a:pt x="120103" y="271106"/>
                </a:lnTo>
                <a:lnTo>
                  <a:pt x="136131" y="230098"/>
                </a:lnTo>
                <a:lnTo>
                  <a:pt x="137998" y="223545"/>
                </a:lnTo>
                <a:lnTo>
                  <a:pt x="139242" y="220116"/>
                </a:lnTo>
                <a:close/>
              </a:path>
              <a:path w="727709" h="336550">
                <a:moveTo>
                  <a:pt x="143230" y="16840"/>
                </a:moveTo>
                <a:lnTo>
                  <a:pt x="105333" y="16840"/>
                </a:lnTo>
                <a:lnTo>
                  <a:pt x="105333" y="8051"/>
                </a:lnTo>
                <a:lnTo>
                  <a:pt x="105371" y="6781"/>
                </a:lnTo>
                <a:lnTo>
                  <a:pt x="105791" y="6781"/>
                </a:lnTo>
                <a:lnTo>
                  <a:pt x="105791" y="5511"/>
                </a:lnTo>
                <a:lnTo>
                  <a:pt x="106387" y="5511"/>
                </a:lnTo>
                <a:lnTo>
                  <a:pt x="106387" y="4241"/>
                </a:lnTo>
                <a:lnTo>
                  <a:pt x="106718" y="4241"/>
                </a:lnTo>
                <a:lnTo>
                  <a:pt x="106718" y="1701"/>
                </a:lnTo>
                <a:lnTo>
                  <a:pt x="88099" y="1701"/>
                </a:lnTo>
                <a:lnTo>
                  <a:pt x="88099" y="4241"/>
                </a:lnTo>
                <a:lnTo>
                  <a:pt x="88557" y="4241"/>
                </a:lnTo>
                <a:lnTo>
                  <a:pt x="88557" y="5511"/>
                </a:lnTo>
                <a:lnTo>
                  <a:pt x="88861" y="5511"/>
                </a:lnTo>
                <a:lnTo>
                  <a:pt x="88861" y="6781"/>
                </a:lnTo>
                <a:lnTo>
                  <a:pt x="89154" y="6781"/>
                </a:lnTo>
                <a:lnTo>
                  <a:pt x="89154" y="8051"/>
                </a:lnTo>
                <a:lnTo>
                  <a:pt x="89242" y="16840"/>
                </a:lnTo>
                <a:lnTo>
                  <a:pt x="55384" y="16840"/>
                </a:lnTo>
                <a:lnTo>
                  <a:pt x="55384" y="8051"/>
                </a:lnTo>
                <a:lnTo>
                  <a:pt x="55384" y="6781"/>
                </a:lnTo>
                <a:lnTo>
                  <a:pt x="55943" y="6781"/>
                </a:lnTo>
                <a:lnTo>
                  <a:pt x="55943" y="5511"/>
                </a:lnTo>
                <a:lnTo>
                  <a:pt x="56769" y="5511"/>
                </a:lnTo>
                <a:lnTo>
                  <a:pt x="56769" y="4241"/>
                </a:lnTo>
                <a:lnTo>
                  <a:pt x="57111" y="4241"/>
                </a:lnTo>
                <a:lnTo>
                  <a:pt x="57111" y="1701"/>
                </a:lnTo>
                <a:lnTo>
                  <a:pt x="38303" y="1701"/>
                </a:lnTo>
                <a:lnTo>
                  <a:pt x="38303" y="4241"/>
                </a:lnTo>
                <a:lnTo>
                  <a:pt x="38747" y="4241"/>
                </a:lnTo>
                <a:lnTo>
                  <a:pt x="38747" y="5511"/>
                </a:lnTo>
                <a:lnTo>
                  <a:pt x="38912" y="5511"/>
                </a:lnTo>
                <a:lnTo>
                  <a:pt x="38912" y="6781"/>
                </a:lnTo>
                <a:lnTo>
                  <a:pt x="39027" y="8051"/>
                </a:lnTo>
                <a:lnTo>
                  <a:pt x="39116" y="16840"/>
                </a:lnTo>
                <a:lnTo>
                  <a:pt x="0" y="16840"/>
                </a:lnTo>
                <a:lnTo>
                  <a:pt x="0" y="23876"/>
                </a:lnTo>
                <a:lnTo>
                  <a:pt x="39166" y="23876"/>
                </a:lnTo>
                <a:lnTo>
                  <a:pt x="39166" y="35725"/>
                </a:lnTo>
                <a:lnTo>
                  <a:pt x="55384" y="35725"/>
                </a:lnTo>
                <a:lnTo>
                  <a:pt x="55384" y="23876"/>
                </a:lnTo>
                <a:lnTo>
                  <a:pt x="89242" y="23876"/>
                </a:lnTo>
                <a:lnTo>
                  <a:pt x="89242" y="35725"/>
                </a:lnTo>
                <a:lnTo>
                  <a:pt x="105308" y="35725"/>
                </a:lnTo>
                <a:lnTo>
                  <a:pt x="105308" y="23876"/>
                </a:lnTo>
                <a:lnTo>
                  <a:pt x="143230" y="23876"/>
                </a:lnTo>
                <a:lnTo>
                  <a:pt x="143230" y="16840"/>
                </a:lnTo>
                <a:close/>
              </a:path>
              <a:path w="727709" h="336550">
                <a:moveTo>
                  <a:pt x="259334" y="257708"/>
                </a:moveTo>
                <a:lnTo>
                  <a:pt x="253238" y="258191"/>
                </a:lnTo>
                <a:lnTo>
                  <a:pt x="247154" y="258343"/>
                </a:lnTo>
                <a:lnTo>
                  <a:pt x="230301" y="258343"/>
                </a:lnTo>
                <a:lnTo>
                  <a:pt x="230301" y="237744"/>
                </a:lnTo>
                <a:lnTo>
                  <a:pt x="231546" y="234467"/>
                </a:lnTo>
                <a:lnTo>
                  <a:pt x="231546" y="233375"/>
                </a:lnTo>
                <a:lnTo>
                  <a:pt x="230454" y="232905"/>
                </a:lnTo>
                <a:lnTo>
                  <a:pt x="216408" y="231813"/>
                </a:lnTo>
                <a:lnTo>
                  <a:pt x="216890" y="241020"/>
                </a:lnTo>
                <a:lnTo>
                  <a:pt x="216890" y="258343"/>
                </a:lnTo>
                <a:lnTo>
                  <a:pt x="174904" y="258343"/>
                </a:lnTo>
                <a:lnTo>
                  <a:pt x="161010" y="258191"/>
                </a:lnTo>
                <a:lnTo>
                  <a:pt x="155092" y="257708"/>
                </a:lnTo>
                <a:lnTo>
                  <a:pt x="155092" y="265988"/>
                </a:lnTo>
                <a:lnTo>
                  <a:pt x="171780" y="265201"/>
                </a:lnTo>
                <a:lnTo>
                  <a:pt x="202679" y="265201"/>
                </a:lnTo>
                <a:lnTo>
                  <a:pt x="195834" y="279057"/>
                </a:lnTo>
                <a:lnTo>
                  <a:pt x="185724" y="293776"/>
                </a:lnTo>
                <a:lnTo>
                  <a:pt x="172199" y="308063"/>
                </a:lnTo>
                <a:lnTo>
                  <a:pt x="155092" y="320598"/>
                </a:lnTo>
                <a:lnTo>
                  <a:pt x="159626" y="325602"/>
                </a:lnTo>
                <a:lnTo>
                  <a:pt x="173291" y="317398"/>
                </a:lnTo>
                <a:lnTo>
                  <a:pt x="188010" y="306082"/>
                </a:lnTo>
                <a:lnTo>
                  <a:pt x="202831" y="290436"/>
                </a:lnTo>
                <a:lnTo>
                  <a:pt x="216890" y="269265"/>
                </a:lnTo>
                <a:lnTo>
                  <a:pt x="216890" y="326059"/>
                </a:lnTo>
                <a:lnTo>
                  <a:pt x="216103" y="328244"/>
                </a:lnTo>
                <a:lnTo>
                  <a:pt x="207365" y="328091"/>
                </a:lnTo>
                <a:lnTo>
                  <a:pt x="199085" y="324967"/>
                </a:lnTo>
                <a:lnTo>
                  <a:pt x="199085" y="332765"/>
                </a:lnTo>
                <a:lnTo>
                  <a:pt x="211416" y="336042"/>
                </a:lnTo>
                <a:lnTo>
                  <a:pt x="227812" y="336194"/>
                </a:lnTo>
                <a:lnTo>
                  <a:pt x="230301" y="331050"/>
                </a:lnTo>
                <a:lnTo>
                  <a:pt x="230301" y="265201"/>
                </a:lnTo>
                <a:lnTo>
                  <a:pt x="241376" y="265201"/>
                </a:lnTo>
                <a:lnTo>
                  <a:pt x="259334" y="265988"/>
                </a:lnTo>
                <a:lnTo>
                  <a:pt x="259334" y="257708"/>
                </a:lnTo>
                <a:close/>
              </a:path>
              <a:path w="727709" h="336550">
                <a:moveTo>
                  <a:pt x="300431" y="138239"/>
                </a:moveTo>
                <a:lnTo>
                  <a:pt x="271868" y="131660"/>
                </a:lnTo>
                <a:lnTo>
                  <a:pt x="250774" y="123596"/>
                </a:lnTo>
                <a:lnTo>
                  <a:pt x="236067" y="115443"/>
                </a:lnTo>
                <a:lnTo>
                  <a:pt x="226644" y="108597"/>
                </a:lnTo>
                <a:lnTo>
                  <a:pt x="231165" y="100838"/>
                </a:lnTo>
                <a:lnTo>
                  <a:pt x="235331" y="89801"/>
                </a:lnTo>
                <a:lnTo>
                  <a:pt x="238391" y="73850"/>
                </a:lnTo>
                <a:lnTo>
                  <a:pt x="239585" y="51346"/>
                </a:lnTo>
                <a:lnTo>
                  <a:pt x="239585" y="40246"/>
                </a:lnTo>
                <a:lnTo>
                  <a:pt x="299351" y="40246"/>
                </a:lnTo>
                <a:lnTo>
                  <a:pt x="299351" y="33235"/>
                </a:lnTo>
                <a:lnTo>
                  <a:pt x="239585" y="33235"/>
                </a:lnTo>
                <a:lnTo>
                  <a:pt x="239585" y="7010"/>
                </a:lnTo>
                <a:lnTo>
                  <a:pt x="240525" y="5143"/>
                </a:lnTo>
                <a:lnTo>
                  <a:pt x="240525" y="2349"/>
                </a:lnTo>
                <a:lnTo>
                  <a:pt x="239128" y="2171"/>
                </a:lnTo>
                <a:lnTo>
                  <a:pt x="222110" y="2019"/>
                </a:lnTo>
                <a:lnTo>
                  <a:pt x="222885" y="4368"/>
                </a:lnTo>
                <a:lnTo>
                  <a:pt x="223215" y="8267"/>
                </a:lnTo>
                <a:lnTo>
                  <a:pt x="223215" y="10769"/>
                </a:lnTo>
                <a:lnTo>
                  <a:pt x="223215" y="33235"/>
                </a:lnTo>
                <a:lnTo>
                  <a:pt x="155790" y="33235"/>
                </a:lnTo>
                <a:lnTo>
                  <a:pt x="155790" y="40246"/>
                </a:lnTo>
                <a:lnTo>
                  <a:pt x="223215" y="40246"/>
                </a:lnTo>
                <a:lnTo>
                  <a:pt x="223215" y="53365"/>
                </a:lnTo>
                <a:lnTo>
                  <a:pt x="222656" y="70091"/>
                </a:lnTo>
                <a:lnTo>
                  <a:pt x="221157" y="82562"/>
                </a:lnTo>
                <a:lnTo>
                  <a:pt x="218922" y="91782"/>
                </a:lnTo>
                <a:lnTo>
                  <a:pt x="216179" y="98780"/>
                </a:lnTo>
                <a:lnTo>
                  <a:pt x="207645" y="87655"/>
                </a:lnTo>
                <a:lnTo>
                  <a:pt x="201599" y="76009"/>
                </a:lnTo>
                <a:lnTo>
                  <a:pt x="197535" y="63334"/>
                </a:lnTo>
                <a:lnTo>
                  <a:pt x="194970" y="49149"/>
                </a:lnTo>
                <a:lnTo>
                  <a:pt x="178282" y="49936"/>
                </a:lnTo>
                <a:lnTo>
                  <a:pt x="180835" y="63119"/>
                </a:lnTo>
                <a:lnTo>
                  <a:pt x="185915" y="78447"/>
                </a:lnTo>
                <a:lnTo>
                  <a:pt x="194856" y="94653"/>
                </a:lnTo>
                <a:lnTo>
                  <a:pt x="209003" y="110477"/>
                </a:lnTo>
                <a:lnTo>
                  <a:pt x="201282" y="118859"/>
                </a:lnTo>
                <a:lnTo>
                  <a:pt x="190576" y="126517"/>
                </a:lnTo>
                <a:lnTo>
                  <a:pt x="175158" y="133578"/>
                </a:lnTo>
                <a:lnTo>
                  <a:pt x="153314" y="140119"/>
                </a:lnTo>
                <a:lnTo>
                  <a:pt x="157975" y="147142"/>
                </a:lnTo>
                <a:lnTo>
                  <a:pt x="181749" y="140741"/>
                </a:lnTo>
                <a:lnTo>
                  <a:pt x="198945" y="133172"/>
                </a:lnTo>
                <a:lnTo>
                  <a:pt x="210858" y="125361"/>
                </a:lnTo>
                <a:lnTo>
                  <a:pt x="218833" y="118275"/>
                </a:lnTo>
                <a:lnTo>
                  <a:pt x="230593" y="125564"/>
                </a:lnTo>
                <a:lnTo>
                  <a:pt x="246329" y="132943"/>
                </a:lnTo>
                <a:lnTo>
                  <a:pt x="267627" y="139725"/>
                </a:lnTo>
                <a:lnTo>
                  <a:pt x="296075" y="145262"/>
                </a:lnTo>
                <a:lnTo>
                  <a:pt x="300431" y="138239"/>
                </a:lnTo>
                <a:close/>
              </a:path>
              <a:path w="727709" h="336550">
                <a:moveTo>
                  <a:pt x="408508" y="72859"/>
                </a:moveTo>
                <a:lnTo>
                  <a:pt x="381050" y="39166"/>
                </a:lnTo>
                <a:lnTo>
                  <a:pt x="374789" y="39166"/>
                </a:lnTo>
                <a:lnTo>
                  <a:pt x="363867" y="40576"/>
                </a:lnTo>
                <a:lnTo>
                  <a:pt x="365861" y="34925"/>
                </a:lnTo>
                <a:lnTo>
                  <a:pt x="375272" y="13716"/>
                </a:lnTo>
                <a:lnTo>
                  <a:pt x="375272" y="12788"/>
                </a:lnTo>
                <a:lnTo>
                  <a:pt x="374637" y="12331"/>
                </a:lnTo>
                <a:lnTo>
                  <a:pt x="372452" y="11391"/>
                </a:lnTo>
                <a:lnTo>
                  <a:pt x="358876" y="5778"/>
                </a:lnTo>
                <a:lnTo>
                  <a:pt x="357212" y="10985"/>
                </a:lnTo>
                <a:lnTo>
                  <a:pt x="355168" y="17259"/>
                </a:lnTo>
                <a:lnTo>
                  <a:pt x="351853" y="27216"/>
                </a:lnTo>
                <a:lnTo>
                  <a:pt x="346544" y="42900"/>
                </a:lnTo>
                <a:lnTo>
                  <a:pt x="320090" y="48387"/>
                </a:lnTo>
                <a:lnTo>
                  <a:pt x="313639" y="49631"/>
                </a:lnTo>
                <a:lnTo>
                  <a:pt x="316433" y="61150"/>
                </a:lnTo>
                <a:lnTo>
                  <a:pt x="323532" y="58381"/>
                </a:lnTo>
                <a:lnTo>
                  <a:pt x="330352" y="56095"/>
                </a:lnTo>
                <a:lnTo>
                  <a:pt x="336956" y="54140"/>
                </a:lnTo>
                <a:lnTo>
                  <a:pt x="343420" y="52425"/>
                </a:lnTo>
                <a:lnTo>
                  <a:pt x="335229" y="76047"/>
                </a:lnTo>
                <a:lnTo>
                  <a:pt x="326936" y="99326"/>
                </a:lnTo>
                <a:lnTo>
                  <a:pt x="319519" y="119367"/>
                </a:lnTo>
                <a:lnTo>
                  <a:pt x="313944" y="133248"/>
                </a:lnTo>
                <a:lnTo>
                  <a:pt x="330936" y="139649"/>
                </a:lnTo>
                <a:lnTo>
                  <a:pt x="350164" y="80403"/>
                </a:lnTo>
                <a:lnTo>
                  <a:pt x="363867" y="48209"/>
                </a:lnTo>
                <a:lnTo>
                  <a:pt x="371208" y="46951"/>
                </a:lnTo>
                <a:lnTo>
                  <a:pt x="376809" y="46951"/>
                </a:lnTo>
                <a:lnTo>
                  <a:pt x="384543" y="48514"/>
                </a:lnTo>
                <a:lnTo>
                  <a:pt x="389204" y="53098"/>
                </a:lnTo>
                <a:lnTo>
                  <a:pt x="391502" y="60591"/>
                </a:lnTo>
                <a:lnTo>
                  <a:pt x="392112" y="70840"/>
                </a:lnTo>
                <a:lnTo>
                  <a:pt x="390639" y="91998"/>
                </a:lnTo>
                <a:lnTo>
                  <a:pt x="386651" y="110718"/>
                </a:lnTo>
                <a:lnTo>
                  <a:pt x="380796" y="124091"/>
                </a:lnTo>
                <a:lnTo>
                  <a:pt x="373710" y="129197"/>
                </a:lnTo>
                <a:lnTo>
                  <a:pt x="371513" y="129197"/>
                </a:lnTo>
                <a:lnTo>
                  <a:pt x="364959" y="127317"/>
                </a:lnTo>
                <a:lnTo>
                  <a:pt x="356387" y="120764"/>
                </a:lnTo>
                <a:lnTo>
                  <a:pt x="352806" y="130124"/>
                </a:lnTo>
                <a:lnTo>
                  <a:pt x="362559" y="135305"/>
                </a:lnTo>
                <a:lnTo>
                  <a:pt x="370039" y="138341"/>
                </a:lnTo>
                <a:lnTo>
                  <a:pt x="375539" y="139750"/>
                </a:lnTo>
                <a:lnTo>
                  <a:pt x="379323" y="140106"/>
                </a:lnTo>
                <a:lnTo>
                  <a:pt x="394347" y="132270"/>
                </a:lnTo>
                <a:lnTo>
                  <a:pt x="395808" y="129197"/>
                </a:lnTo>
                <a:lnTo>
                  <a:pt x="403212" y="113626"/>
                </a:lnTo>
                <a:lnTo>
                  <a:pt x="407441" y="91401"/>
                </a:lnTo>
                <a:lnTo>
                  <a:pt x="408508" y="72859"/>
                </a:lnTo>
                <a:close/>
              </a:path>
              <a:path w="727709" h="336550">
                <a:moveTo>
                  <a:pt x="409155" y="263486"/>
                </a:moveTo>
                <a:lnTo>
                  <a:pt x="273888" y="263486"/>
                </a:lnTo>
                <a:lnTo>
                  <a:pt x="273888" y="273646"/>
                </a:lnTo>
                <a:lnTo>
                  <a:pt x="273888" y="274916"/>
                </a:lnTo>
                <a:lnTo>
                  <a:pt x="354571" y="274916"/>
                </a:lnTo>
                <a:lnTo>
                  <a:pt x="354571" y="273646"/>
                </a:lnTo>
                <a:lnTo>
                  <a:pt x="374116" y="273646"/>
                </a:lnTo>
                <a:lnTo>
                  <a:pt x="374116" y="274916"/>
                </a:lnTo>
                <a:lnTo>
                  <a:pt x="409155" y="274916"/>
                </a:lnTo>
                <a:lnTo>
                  <a:pt x="409155" y="273646"/>
                </a:lnTo>
                <a:lnTo>
                  <a:pt x="409155" y="263486"/>
                </a:lnTo>
                <a:close/>
              </a:path>
              <a:path w="727709" h="336550">
                <a:moveTo>
                  <a:pt x="449059" y="24815"/>
                </a:moveTo>
                <a:lnTo>
                  <a:pt x="442506" y="17322"/>
                </a:lnTo>
                <a:lnTo>
                  <a:pt x="434251" y="10617"/>
                </a:lnTo>
                <a:lnTo>
                  <a:pt x="430504" y="7950"/>
                </a:lnTo>
                <a:lnTo>
                  <a:pt x="424573" y="12788"/>
                </a:lnTo>
                <a:lnTo>
                  <a:pt x="429260" y="17322"/>
                </a:lnTo>
                <a:lnTo>
                  <a:pt x="435965" y="24968"/>
                </a:lnTo>
                <a:lnTo>
                  <a:pt x="440486" y="31826"/>
                </a:lnTo>
                <a:lnTo>
                  <a:pt x="449059" y="24815"/>
                </a:lnTo>
                <a:close/>
              </a:path>
              <a:path w="727709" h="336550">
                <a:moveTo>
                  <a:pt x="451713" y="66776"/>
                </a:moveTo>
                <a:lnTo>
                  <a:pt x="427215" y="29476"/>
                </a:lnTo>
                <a:lnTo>
                  <a:pt x="425196" y="26987"/>
                </a:lnTo>
                <a:lnTo>
                  <a:pt x="422376" y="23253"/>
                </a:lnTo>
                <a:lnTo>
                  <a:pt x="421144" y="21691"/>
                </a:lnTo>
                <a:lnTo>
                  <a:pt x="412546" y="27457"/>
                </a:lnTo>
                <a:lnTo>
                  <a:pt x="414743" y="30264"/>
                </a:lnTo>
                <a:lnTo>
                  <a:pt x="416610" y="33083"/>
                </a:lnTo>
                <a:lnTo>
                  <a:pt x="433590" y="72517"/>
                </a:lnTo>
                <a:lnTo>
                  <a:pt x="434708" y="78473"/>
                </a:lnTo>
                <a:lnTo>
                  <a:pt x="451713" y="66776"/>
                </a:lnTo>
                <a:close/>
              </a:path>
              <a:path w="727709" h="336550">
                <a:moveTo>
                  <a:pt x="462483" y="14668"/>
                </a:moveTo>
                <a:lnTo>
                  <a:pt x="457962" y="9982"/>
                </a:lnTo>
                <a:lnTo>
                  <a:pt x="451104" y="3911"/>
                </a:lnTo>
                <a:lnTo>
                  <a:pt x="445173" y="0"/>
                </a:lnTo>
                <a:lnTo>
                  <a:pt x="439077" y="4991"/>
                </a:lnTo>
                <a:lnTo>
                  <a:pt x="443763" y="9207"/>
                </a:lnTo>
                <a:lnTo>
                  <a:pt x="449999" y="15913"/>
                </a:lnTo>
                <a:lnTo>
                  <a:pt x="454050" y="21844"/>
                </a:lnTo>
                <a:lnTo>
                  <a:pt x="462483" y="14668"/>
                </a:lnTo>
                <a:close/>
              </a:path>
              <a:path w="727709" h="336550">
                <a:moveTo>
                  <a:pt x="548297" y="235546"/>
                </a:moveTo>
                <a:lnTo>
                  <a:pt x="526300" y="236550"/>
                </a:lnTo>
                <a:lnTo>
                  <a:pt x="490093" y="236651"/>
                </a:lnTo>
                <a:lnTo>
                  <a:pt x="491185" y="209042"/>
                </a:lnTo>
                <a:lnTo>
                  <a:pt x="492594" y="205587"/>
                </a:lnTo>
                <a:lnTo>
                  <a:pt x="492594" y="204203"/>
                </a:lnTo>
                <a:lnTo>
                  <a:pt x="489940" y="203873"/>
                </a:lnTo>
                <a:lnTo>
                  <a:pt x="471678" y="202628"/>
                </a:lnTo>
                <a:lnTo>
                  <a:pt x="472198" y="212534"/>
                </a:lnTo>
                <a:lnTo>
                  <a:pt x="472401" y="222046"/>
                </a:lnTo>
                <a:lnTo>
                  <a:pt x="472313" y="236651"/>
                </a:lnTo>
                <a:lnTo>
                  <a:pt x="451866" y="236651"/>
                </a:lnTo>
                <a:lnTo>
                  <a:pt x="436575" y="236334"/>
                </a:lnTo>
                <a:lnTo>
                  <a:pt x="428155" y="235712"/>
                </a:lnTo>
                <a:lnTo>
                  <a:pt x="428155" y="246011"/>
                </a:lnTo>
                <a:lnTo>
                  <a:pt x="434238" y="245529"/>
                </a:lnTo>
                <a:lnTo>
                  <a:pt x="445782" y="245224"/>
                </a:lnTo>
                <a:lnTo>
                  <a:pt x="471982" y="245224"/>
                </a:lnTo>
                <a:lnTo>
                  <a:pt x="459206" y="296240"/>
                </a:lnTo>
                <a:lnTo>
                  <a:pt x="420966" y="326377"/>
                </a:lnTo>
                <a:lnTo>
                  <a:pt x="425030" y="334797"/>
                </a:lnTo>
                <a:lnTo>
                  <a:pt x="460857" y="315277"/>
                </a:lnTo>
                <a:lnTo>
                  <a:pt x="485063" y="273507"/>
                </a:lnTo>
                <a:lnTo>
                  <a:pt x="489623" y="245224"/>
                </a:lnTo>
                <a:lnTo>
                  <a:pt x="530491" y="245224"/>
                </a:lnTo>
                <a:lnTo>
                  <a:pt x="527265" y="294906"/>
                </a:lnTo>
                <a:lnTo>
                  <a:pt x="518795" y="321538"/>
                </a:lnTo>
                <a:lnTo>
                  <a:pt x="510527" y="321538"/>
                </a:lnTo>
                <a:lnTo>
                  <a:pt x="495236" y="314198"/>
                </a:lnTo>
                <a:lnTo>
                  <a:pt x="492112" y="322465"/>
                </a:lnTo>
                <a:lnTo>
                  <a:pt x="500011" y="326402"/>
                </a:lnTo>
                <a:lnTo>
                  <a:pt x="508419" y="330200"/>
                </a:lnTo>
                <a:lnTo>
                  <a:pt x="516470" y="333057"/>
                </a:lnTo>
                <a:lnTo>
                  <a:pt x="523328" y="334175"/>
                </a:lnTo>
                <a:lnTo>
                  <a:pt x="528650" y="333171"/>
                </a:lnTo>
                <a:lnTo>
                  <a:pt x="544715" y="295008"/>
                </a:lnTo>
                <a:lnTo>
                  <a:pt x="547814" y="246164"/>
                </a:lnTo>
                <a:lnTo>
                  <a:pt x="548297" y="235546"/>
                </a:lnTo>
                <a:close/>
              </a:path>
              <a:path w="727709" h="336550">
                <a:moveTo>
                  <a:pt x="570090" y="97510"/>
                </a:moveTo>
                <a:lnTo>
                  <a:pt x="554316" y="97510"/>
                </a:lnTo>
                <a:lnTo>
                  <a:pt x="554316" y="104381"/>
                </a:lnTo>
                <a:lnTo>
                  <a:pt x="554316" y="124193"/>
                </a:lnTo>
                <a:lnTo>
                  <a:pt x="524217" y="124193"/>
                </a:lnTo>
                <a:lnTo>
                  <a:pt x="524217" y="104381"/>
                </a:lnTo>
                <a:lnTo>
                  <a:pt x="554316" y="104381"/>
                </a:lnTo>
                <a:lnTo>
                  <a:pt x="554316" y="97510"/>
                </a:lnTo>
                <a:lnTo>
                  <a:pt x="508457" y="97510"/>
                </a:lnTo>
                <a:lnTo>
                  <a:pt x="508457" y="131051"/>
                </a:lnTo>
                <a:lnTo>
                  <a:pt x="570090" y="131051"/>
                </a:lnTo>
                <a:lnTo>
                  <a:pt x="570090" y="124193"/>
                </a:lnTo>
                <a:lnTo>
                  <a:pt x="570090" y="104381"/>
                </a:lnTo>
                <a:lnTo>
                  <a:pt x="570090" y="97510"/>
                </a:lnTo>
                <a:close/>
              </a:path>
              <a:path w="727709" h="336550">
                <a:moveTo>
                  <a:pt x="583349" y="37604"/>
                </a:moveTo>
                <a:lnTo>
                  <a:pt x="567436" y="37604"/>
                </a:lnTo>
                <a:lnTo>
                  <a:pt x="567436" y="44450"/>
                </a:lnTo>
                <a:lnTo>
                  <a:pt x="567436" y="59753"/>
                </a:lnTo>
                <a:lnTo>
                  <a:pt x="512191" y="59753"/>
                </a:lnTo>
                <a:lnTo>
                  <a:pt x="512191" y="44450"/>
                </a:lnTo>
                <a:lnTo>
                  <a:pt x="567436" y="44450"/>
                </a:lnTo>
                <a:lnTo>
                  <a:pt x="567436" y="37604"/>
                </a:lnTo>
                <a:lnTo>
                  <a:pt x="495973" y="37604"/>
                </a:lnTo>
                <a:lnTo>
                  <a:pt x="495973" y="66471"/>
                </a:lnTo>
                <a:lnTo>
                  <a:pt x="583349" y="66471"/>
                </a:lnTo>
                <a:lnTo>
                  <a:pt x="583349" y="59753"/>
                </a:lnTo>
                <a:lnTo>
                  <a:pt x="583349" y="44450"/>
                </a:lnTo>
                <a:lnTo>
                  <a:pt x="583349" y="37604"/>
                </a:lnTo>
                <a:close/>
              </a:path>
              <a:path w="727709" h="336550">
                <a:moveTo>
                  <a:pt x="603948" y="78320"/>
                </a:moveTo>
                <a:lnTo>
                  <a:pt x="474916" y="78320"/>
                </a:lnTo>
                <a:lnTo>
                  <a:pt x="474916" y="146354"/>
                </a:lnTo>
                <a:lnTo>
                  <a:pt x="491286" y="146354"/>
                </a:lnTo>
                <a:lnTo>
                  <a:pt x="491286" y="85331"/>
                </a:lnTo>
                <a:lnTo>
                  <a:pt x="587413" y="85331"/>
                </a:lnTo>
                <a:lnTo>
                  <a:pt x="587413" y="138087"/>
                </a:lnTo>
                <a:lnTo>
                  <a:pt x="586308" y="138544"/>
                </a:lnTo>
                <a:lnTo>
                  <a:pt x="574624" y="138544"/>
                </a:lnTo>
                <a:lnTo>
                  <a:pt x="569937" y="137934"/>
                </a:lnTo>
                <a:lnTo>
                  <a:pt x="566801" y="137604"/>
                </a:lnTo>
                <a:lnTo>
                  <a:pt x="569785" y="145415"/>
                </a:lnTo>
                <a:lnTo>
                  <a:pt x="601751" y="145415"/>
                </a:lnTo>
                <a:lnTo>
                  <a:pt x="603948" y="141973"/>
                </a:lnTo>
                <a:lnTo>
                  <a:pt x="603948" y="138544"/>
                </a:lnTo>
                <a:lnTo>
                  <a:pt x="603948" y="85331"/>
                </a:lnTo>
                <a:lnTo>
                  <a:pt x="603948" y="78320"/>
                </a:lnTo>
                <a:close/>
              </a:path>
              <a:path w="727709" h="336550">
                <a:moveTo>
                  <a:pt x="611746" y="18707"/>
                </a:moveTo>
                <a:lnTo>
                  <a:pt x="548551" y="18707"/>
                </a:lnTo>
                <a:lnTo>
                  <a:pt x="548551" y="7632"/>
                </a:lnTo>
                <a:lnTo>
                  <a:pt x="549478" y="5295"/>
                </a:lnTo>
                <a:lnTo>
                  <a:pt x="549795" y="4203"/>
                </a:lnTo>
                <a:lnTo>
                  <a:pt x="549795" y="2641"/>
                </a:lnTo>
                <a:lnTo>
                  <a:pt x="549008" y="2171"/>
                </a:lnTo>
                <a:lnTo>
                  <a:pt x="547903" y="2171"/>
                </a:lnTo>
                <a:lnTo>
                  <a:pt x="530771" y="1562"/>
                </a:lnTo>
                <a:lnTo>
                  <a:pt x="531393" y="7010"/>
                </a:lnTo>
                <a:lnTo>
                  <a:pt x="531545" y="7632"/>
                </a:lnTo>
                <a:lnTo>
                  <a:pt x="531545" y="18707"/>
                </a:lnTo>
                <a:lnTo>
                  <a:pt x="468503" y="18707"/>
                </a:lnTo>
                <a:lnTo>
                  <a:pt x="468503" y="25590"/>
                </a:lnTo>
                <a:lnTo>
                  <a:pt x="611746" y="25590"/>
                </a:lnTo>
                <a:lnTo>
                  <a:pt x="611746" y="18707"/>
                </a:lnTo>
                <a:close/>
              </a:path>
              <a:path w="727709" h="336550">
                <a:moveTo>
                  <a:pt x="727443" y="130606"/>
                </a:moveTo>
                <a:lnTo>
                  <a:pt x="697026" y="107010"/>
                </a:lnTo>
                <a:lnTo>
                  <a:pt x="652564" y="77000"/>
                </a:lnTo>
                <a:lnTo>
                  <a:pt x="647090" y="72555"/>
                </a:lnTo>
                <a:lnTo>
                  <a:pt x="646163" y="71462"/>
                </a:lnTo>
                <a:lnTo>
                  <a:pt x="646163" y="70840"/>
                </a:lnTo>
                <a:lnTo>
                  <a:pt x="677875" y="41490"/>
                </a:lnTo>
                <a:lnTo>
                  <a:pt x="714959" y="17627"/>
                </a:lnTo>
                <a:lnTo>
                  <a:pt x="718566" y="17005"/>
                </a:lnTo>
                <a:lnTo>
                  <a:pt x="718566" y="14833"/>
                </a:lnTo>
                <a:lnTo>
                  <a:pt x="716216" y="12636"/>
                </a:lnTo>
                <a:lnTo>
                  <a:pt x="704037" y="939"/>
                </a:lnTo>
                <a:lnTo>
                  <a:pt x="666432" y="32308"/>
                </a:lnTo>
                <a:lnTo>
                  <a:pt x="655980" y="41846"/>
                </a:lnTo>
                <a:lnTo>
                  <a:pt x="643610" y="53924"/>
                </a:lnTo>
                <a:lnTo>
                  <a:pt x="633298" y="65443"/>
                </a:lnTo>
                <a:lnTo>
                  <a:pt x="628992" y="73329"/>
                </a:lnTo>
                <a:lnTo>
                  <a:pt x="628992" y="76758"/>
                </a:lnTo>
                <a:lnTo>
                  <a:pt x="654392" y="94348"/>
                </a:lnTo>
                <a:lnTo>
                  <a:pt x="673722" y="109067"/>
                </a:lnTo>
                <a:lnTo>
                  <a:pt x="695566" y="127393"/>
                </a:lnTo>
                <a:lnTo>
                  <a:pt x="714959" y="146672"/>
                </a:lnTo>
                <a:lnTo>
                  <a:pt x="727443" y="1306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64" name="bg object 64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229" y="5149390"/>
            <a:ext cx="80096" cy="7525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63" y="5256821"/>
            <a:ext cx="153957" cy="834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970" y="5261641"/>
            <a:ext cx="72804" cy="7753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860" y="5262374"/>
            <a:ext cx="47081" cy="7570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72" y="5264381"/>
            <a:ext cx="70510" cy="71700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3924366" y="5263471"/>
            <a:ext cx="12624" cy="72011"/>
          </a:xfrm>
          <a:custGeom>
            <a:avLst/>
            <a:gdLst/>
            <a:ahLst/>
            <a:cxnLst/>
            <a:rect l="l" t="t" r="r" b="b"/>
            <a:pathLst>
              <a:path w="21590" h="123190">
                <a:moveTo>
                  <a:pt x="19494" y="105003"/>
                </a:moveTo>
                <a:lnTo>
                  <a:pt x="1714" y="105003"/>
                </a:lnTo>
                <a:lnTo>
                  <a:pt x="1714" y="122961"/>
                </a:lnTo>
                <a:lnTo>
                  <a:pt x="19494" y="122961"/>
                </a:lnTo>
                <a:lnTo>
                  <a:pt x="19494" y="105003"/>
                </a:lnTo>
                <a:close/>
              </a:path>
              <a:path w="21590" h="123190">
                <a:moveTo>
                  <a:pt x="21208" y="0"/>
                </a:moveTo>
                <a:lnTo>
                  <a:pt x="0" y="0"/>
                </a:lnTo>
                <a:lnTo>
                  <a:pt x="4686" y="91287"/>
                </a:lnTo>
                <a:lnTo>
                  <a:pt x="16535" y="91287"/>
                </a:lnTo>
                <a:lnTo>
                  <a:pt x="21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70" name="bg object 70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71" y="4913844"/>
            <a:ext cx="1060776" cy="1023842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6120174" y="2361229"/>
            <a:ext cx="4106563" cy="1166298"/>
          </a:xfrm>
          <a:custGeom>
            <a:avLst/>
            <a:gdLst/>
            <a:ahLst/>
            <a:cxnLst/>
            <a:rect l="l" t="t" r="r" b="b"/>
            <a:pathLst>
              <a:path w="7023100" h="1995170">
                <a:moveTo>
                  <a:pt x="430085" y="1161681"/>
                </a:moveTo>
                <a:lnTo>
                  <a:pt x="414972" y="1159535"/>
                </a:lnTo>
                <a:lnTo>
                  <a:pt x="409600" y="1158443"/>
                </a:lnTo>
                <a:lnTo>
                  <a:pt x="253149" y="1132547"/>
                </a:lnTo>
                <a:lnTo>
                  <a:pt x="251548" y="1209763"/>
                </a:lnTo>
                <a:lnTo>
                  <a:pt x="246913" y="1281353"/>
                </a:lnTo>
                <a:lnTo>
                  <a:pt x="239483" y="1347597"/>
                </a:lnTo>
                <a:lnTo>
                  <a:pt x="229527" y="1408760"/>
                </a:lnTo>
                <a:lnTo>
                  <a:pt x="217284" y="1465110"/>
                </a:lnTo>
                <a:lnTo>
                  <a:pt x="203022" y="1516913"/>
                </a:lnTo>
                <a:lnTo>
                  <a:pt x="186969" y="1564449"/>
                </a:lnTo>
                <a:lnTo>
                  <a:pt x="169392" y="1607985"/>
                </a:lnTo>
                <a:lnTo>
                  <a:pt x="150533" y="1647786"/>
                </a:lnTo>
                <a:lnTo>
                  <a:pt x="130657" y="1684134"/>
                </a:lnTo>
                <a:lnTo>
                  <a:pt x="109994" y="1717294"/>
                </a:lnTo>
                <a:lnTo>
                  <a:pt x="67373" y="1775117"/>
                </a:lnTo>
                <a:lnTo>
                  <a:pt x="24650" y="1823427"/>
                </a:lnTo>
                <a:lnTo>
                  <a:pt x="3898" y="1844687"/>
                </a:lnTo>
                <a:lnTo>
                  <a:pt x="62166" y="1884616"/>
                </a:lnTo>
                <a:lnTo>
                  <a:pt x="107162" y="1847164"/>
                </a:lnTo>
                <a:lnTo>
                  <a:pt x="148056" y="1810258"/>
                </a:lnTo>
                <a:lnTo>
                  <a:pt x="185064" y="1773631"/>
                </a:lnTo>
                <a:lnTo>
                  <a:pt x="218440" y="1737017"/>
                </a:lnTo>
                <a:lnTo>
                  <a:pt x="248424" y="1700123"/>
                </a:lnTo>
                <a:lnTo>
                  <a:pt x="275234" y="1662684"/>
                </a:lnTo>
                <a:lnTo>
                  <a:pt x="299110" y="1624418"/>
                </a:lnTo>
                <a:lnTo>
                  <a:pt x="320306" y="1585061"/>
                </a:lnTo>
                <a:lnTo>
                  <a:pt x="339039" y="1544320"/>
                </a:lnTo>
                <a:lnTo>
                  <a:pt x="355561" y="1501914"/>
                </a:lnTo>
                <a:lnTo>
                  <a:pt x="370116" y="1457591"/>
                </a:lnTo>
                <a:lnTo>
                  <a:pt x="382917" y="1411058"/>
                </a:lnTo>
                <a:lnTo>
                  <a:pt x="394220" y="1362036"/>
                </a:lnTo>
                <a:lnTo>
                  <a:pt x="404253" y="1310246"/>
                </a:lnTo>
                <a:lnTo>
                  <a:pt x="413258" y="1255433"/>
                </a:lnTo>
                <a:lnTo>
                  <a:pt x="421462" y="1197292"/>
                </a:lnTo>
                <a:lnTo>
                  <a:pt x="423252" y="1190904"/>
                </a:lnTo>
                <a:lnTo>
                  <a:pt x="426173" y="1181785"/>
                </a:lnTo>
                <a:lnTo>
                  <a:pt x="428891" y="1172870"/>
                </a:lnTo>
                <a:lnTo>
                  <a:pt x="430085" y="1167079"/>
                </a:lnTo>
                <a:lnTo>
                  <a:pt x="430085" y="1161681"/>
                </a:lnTo>
                <a:close/>
              </a:path>
              <a:path w="7023100" h="1995170">
                <a:moveTo>
                  <a:pt x="667816" y="211353"/>
                </a:moveTo>
                <a:lnTo>
                  <a:pt x="642366" y="212407"/>
                </a:lnTo>
                <a:lnTo>
                  <a:pt x="613765" y="213169"/>
                </a:lnTo>
                <a:lnTo>
                  <a:pt x="529590" y="213766"/>
                </a:lnTo>
                <a:lnTo>
                  <a:pt x="365658" y="213766"/>
                </a:lnTo>
                <a:lnTo>
                  <a:pt x="366471" y="185166"/>
                </a:lnTo>
                <a:lnTo>
                  <a:pt x="367195" y="103365"/>
                </a:lnTo>
                <a:lnTo>
                  <a:pt x="367245" y="100101"/>
                </a:lnTo>
                <a:lnTo>
                  <a:pt x="368046" y="76339"/>
                </a:lnTo>
                <a:lnTo>
                  <a:pt x="368896" y="72123"/>
                </a:lnTo>
                <a:lnTo>
                  <a:pt x="371983" y="58191"/>
                </a:lnTo>
                <a:lnTo>
                  <a:pt x="372059" y="49822"/>
                </a:lnTo>
                <a:lnTo>
                  <a:pt x="363232" y="49022"/>
                </a:lnTo>
                <a:lnTo>
                  <a:pt x="360019" y="49022"/>
                </a:lnTo>
                <a:lnTo>
                  <a:pt x="241084" y="40982"/>
                </a:lnTo>
                <a:lnTo>
                  <a:pt x="241896" y="58826"/>
                </a:lnTo>
                <a:lnTo>
                  <a:pt x="242785" y="97536"/>
                </a:lnTo>
                <a:lnTo>
                  <a:pt x="243039" y="130187"/>
                </a:lnTo>
                <a:lnTo>
                  <a:pt x="243141" y="159918"/>
                </a:lnTo>
                <a:lnTo>
                  <a:pt x="242671" y="213766"/>
                </a:lnTo>
                <a:lnTo>
                  <a:pt x="160705" y="213766"/>
                </a:lnTo>
                <a:lnTo>
                  <a:pt x="63068" y="212064"/>
                </a:lnTo>
                <a:lnTo>
                  <a:pt x="40170" y="211353"/>
                </a:lnTo>
                <a:lnTo>
                  <a:pt x="40170" y="267614"/>
                </a:lnTo>
                <a:lnTo>
                  <a:pt x="61722" y="266890"/>
                </a:lnTo>
                <a:lnTo>
                  <a:pt x="161518" y="265201"/>
                </a:lnTo>
                <a:lnTo>
                  <a:pt x="241884" y="265201"/>
                </a:lnTo>
                <a:lnTo>
                  <a:pt x="237591" y="330708"/>
                </a:lnTo>
                <a:lnTo>
                  <a:pt x="232498" y="370522"/>
                </a:lnTo>
                <a:lnTo>
                  <a:pt x="224218" y="413270"/>
                </a:lnTo>
                <a:lnTo>
                  <a:pt x="211823" y="457669"/>
                </a:lnTo>
                <a:lnTo>
                  <a:pt x="194424" y="502386"/>
                </a:lnTo>
                <a:lnTo>
                  <a:pt x="171081" y="546100"/>
                </a:lnTo>
                <a:lnTo>
                  <a:pt x="140881" y="587502"/>
                </a:lnTo>
                <a:lnTo>
                  <a:pt x="102908" y="625284"/>
                </a:lnTo>
                <a:lnTo>
                  <a:pt x="56261" y="658114"/>
                </a:lnTo>
                <a:lnTo>
                  <a:pt x="0" y="684695"/>
                </a:lnTo>
                <a:lnTo>
                  <a:pt x="27305" y="734517"/>
                </a:lnTo>
                <a:lnTo>
                  <a:pt x="72097" y="716368"/>
                </a:lnTo>
                <a:lnTo>
                  <a:pt x="113753" y="696861"/>
                </a:lnTo>
                <a:lnTo>
                  <a:pt x="152247" y="675551"/>
                </a:lnTo>
                <a:lnTo>
                  <a:pt x="187604" y="651992"/>
                </a:lnTo>
                <a:lnTo>
                  <a:pt x="219798" y="625729"/>
                </a:lnTo>
                <a:lnTo>
                  <a:pt x="248831" y="596341"/>
                </a:lnTo>
                <a:lnTo>
                  <a:pt x="274701" y="563346"/>
                </a:lnTo>
                <a:lnTo>
                  <a:pt x="297408" y="526338"/>
                </a:lnTo>
                <a:lnTo>
                  <a:pt x="316941" y="484847"/>
                </a:lnTo>
                <a:lnTo>
                  <a:pt x="333286" y="438429"/>
                </a:lnTo>
                <a:lnTo>
                  <a:pt x="346456" y="386651"/>
                </a:lnTo>
                <a:lnTo>
                  <a:pt x="356438" y="329057"/>
                </a:lnTo>
                <a:lnTo>
                  <a:pt x="363232" y="265201"/>
                </a:lnTo>
                <a:lnTo>
                  <a:pt x="549681" y="265201"/>
                </a:lnTo>
                <a:lnTo>
                  <a:pt x="549198" y="307898"/>
                </a:lnTo>
                <a:lnTo>
                  <a:pt x="548144" y="353644"/>
                </a:lnTo>
                <a:lnTo>
                  <a:pt x="546049" y="401815"/>
                </a:lnTo>
                <a:lnTo>
                  <a:pt x="542404" y="451815"/>
                </a:lnTo>
                <a:lnTo>
                  <a:pt x="536752" y="503047"/>
                </a:lnTo>
                <a:lnTo>
                  <a:pt x="528624" y="554888"/>
                </a:lnTo>
                <a:lnTo>
                  <a:pt x="517525" y="606742"/>
                </a:lnTo>
                <a:lnTo>
                  <a:pt x="500646" y="644525"/>
                </a:lnTo>
                <a:lnTo>
                  <a:pt x="474129" y="653364"/>
                </a:lnTo>
                <a:lnTo>
                  <a:pt x="454787" y="651129"/>
                </a:lnTo>
                <a:lnTo>
                  <a:pt x="432041" y="644512"/>
                </a:lnTo>
                <a:lnTo>
                  <a:pt x="404622" y="633691"/>
                </a:lnTo>
                <a:lnTo>
                  <a:pt x="371259" y="618794"/>
                </a:lnTo>
                <a:lnTo>
                  <a:pt x="355993" y="671830"/>
                </a:lnTo>
                <a:lnTo>
                  <a:pt x="392506" y="689483"/>
                </a:lnTo>
                <a:lnTo>
                  <a:pt x="437667" y="708710"/>
                </a:lnTo>
                <a:lnTo>
                  <a:pt x="485394" y="724166"/>
                </a:lnTo>
                <a:lnTo>
                  <a:pt x="529590" y="730504"/>
                </a:lnTo>
                <a:lnTo>
                  <a:pt x="546582" y="729856"/>
                </a:lnTo>
                <a:lnTo>
                  <a:pt x="584314" y="714273"/>
                </a:lnTo>
                <a:lnTo>
                  <a:pt x="621563" y="656615"/>
                </a:lnTo>
                <a:lnTo>
                  <a:pt x="637959" y="603364"/>
                </a:lnTo>
                <a:lnTo>
                  <a:pt x="651776" y="529221"/>
                </a:lnTo>
                <a:lnTo>
                  <a:pt x="662190" y="430745"/>
                </a:lnTo>
                <a:lnTo>
                  <a:pt x="663854" y="386295"/>
                </a:lnTo>
                <a:lnTo>
                  <a:pt x="665302" y="319849"/>
                </a:lnTo>
                <a:lnTo>
                  <a:pt x="666369" y="265201"/>
                </a:lnTo>
                <a:lnTo>
                  <a:pt x="666597" y="254000"/>
                </a:lnTo>
                <a:lnTo>
                  <a:pt x="667740" y="213766"/>
                </a:lnTo>
                <a:lnTo>
                  <a:pt x="667816" y="211353"/>
                </a:lnTo>
                <a:close/>
              </a:path>
              <a:path w="7023100" h="1995170">
                <a:moveTo>
                  <a:pt x="674255" y="130187"/>
                </a:moveTo>
                <a:lnTo>
                  <a:pt x="655612" y="100101"/>
                </a:lnTo>
                <a:lnTo>
                  <a:pt x="634860" y="72123"/>
                </a:lnTo>
                <a:lnTo>
                  <a:pt x="614108" y="47459"/>
                </a:lnTo>
                <a:lnTo>
                  <a:pt x="595490" y="27317"/>
                </a:lnTo>
                <a:lnTo>
                  <a:pt x="556895" y="49822"/>
                </a:lnTo>
                <a:lnTo>
                  <a:pt x="575094" y="75501"/>
                </a:lnTo>
                <a:lnTo>
                  <a:pt x="592074" y="103365"/>
                </a:lnTo>
                <a:lnTo>
                  <a:pt x="607542" y="131978"/>
                </a:lnTo>
                <a:lnTo>
                  <a:pt x="621207" y="159918"/>
                </a:lnTo>
                <a:lnTo>
                  <a:pt x="674255" y="130187"/>
                </a:lnTo>
                <a:close/>
              </a:path>
              <a:path w="7023100" h="1995170">
                <a:moveTo>
                  <a:pt x="753795" y="89204"/>
                </a:moveTo>
                <a:lnTo>
                  <a:pt x="731329" y="58153"/>
                </a:lnTo>
                <a:lnTo>
                  <a:pt x="709307" y="32232"/>
                </a:lnTo>
                <a:lnTo>
                  <a:pt x="690410" y="12458"/>
                </a:lnTo>
                <a:lnTo>
                  <a:pt x="677456" y="0"/>
                </a:lnTo>
                <a:lnTo>
                  <a:pt x="638873" y="21691"/>
                </a:lnTo>
                <a:lnTo>
                  <a:pt x="650100" y="36118"/>
                </a:lnTo>
                <a:lnTo>
                  <a:pt x="665429" y="58191"/>
                </a:lnTo>
                <a:lnTo>
                  <a:pt x="682510" y="86677"/>
                </a:lnTo>
                <a:lnTo>
                  <a:pt x="699160" y="120548"/>
                </a:lnTo>
                <a:lnTo>
                  <a:pt x="753795" y="89204"/>
                </a:lnTo>
                <a:close/>
              </a:path>
              <a:path w="7023100" h="1995170">
                <a:moveTo>
                  <a:pt x="1026769" y="1784261"/>
                </a:moveTo>
                <a:lnTo>
                  <a:pt x="1010069" y="1736204"/>
                </a:lnTo>
                <a:lnTo>
                  <a:pt x="992352" y="1688604"/>
                </a:lnTo>
                <a:lnTo>
                  <a:pt x="973632" y="1641462"/>
                </a:lnTo>
                <a:lnTo>
                  <a:pt x="953922" y="1594764"/>
                </a:lnTo>
                <a:lnTo>
                  <a:pt x="933234" y="1548549"/>
                </a:lnTo>
                <a:lnTo>
                  <a:pt x="911593" y="1502791"/>
                </a:lnTo>
                <a:lnTo>
                  <a:pt x="889012" y="1457502"/>
                </a:lnTo>
                <a:lnTo>
                  <a:pt x="865492" y="1412697"/>
                </a:lnTo>
                <a:lnTo>
                  <a:pt x="841057" y="1368374"/>
                </a:lnTo>
                <a:lnTo>
                  <a:pt x="815733" y="1324521"/>
                </a:lnTo>
                <a:lnTo>
                  <a:pt x="789520" y="1281176"/>
                </a:lnTo>
                <a:lnTo>
                  <a:pt x="762431" y="1238300"/>
                </a:lnTo>
                <a:lnTo>
                  <a:pt x="723036" y="1183005"/>
                </a:lnTo>
                <a:lnTo>
                  <a:pt x="683666" y="1129309"/>
                </a:lnTo>
                <a:lnTo>
                  <a:pt x="614616" y="1163840"/>
                </a:lnTo>
                <a:lnTo>
                  <a:pt x="638530" y="1205445"/>
                </a:lnTo>
                <a:lnTo>
                  <a:pt x="661504" y="1248549"/>
                </a:lnTo>
                <a:lnTo>
                  <a:pt x="683488" y="1292936"/>
                </a:lnTo>
                <a:lnTo>
                  <a:pt x="704456" y="1338427"/>
                </a:lnTo>
                <a:lnTo>
                  <a:pt x="724382" y="1384808"/>
                </a:lnTo>
                <a:lnTo>
                  <a:pt x="743242" y="1431874"/>
                </a:lnTo>
                <a:lnTo>
                  <a:pt x="760984" y="1479423"/>
                </a:lnTo>
                <a:lnTo>
                  <a:pt x="777608" y="1527276"/>
                </a:lnTo>
                <a:lnTo>
                  <a:pt x="793051" y="1575206"/>
                </a:lnTo>
                <a:lnTo>
                  <a:pt x="807300" y="1623021"/>
                </a:lnTo>
                <a:lnTo>
                  <a:pt x="820331" y="1670519"/>
                </a:lnTo>
                <a:lnTo>
                  <a:pt x="832091" y="1717497"/>
                </a:lnTo>
                <a:lnTo>
                  <a:pt x="842568" y="1763763"/>
                </a:lnTo>
                <a:lnTo>
                  <a:pt x="851725" y="1809102"/>
                </a:lnTo>
                <a:lnTo>
                  <a:pt x="859536" y="1853311"/>
                </a:lnTo>
                <a:lnTo>
                  <a:pt x="1026769" y="1784261"/>
                </a:lnTo>
                <a:close/>
              </a:path>
              <a:path w="7023100" h="1995170">
                <a:moveTo>
                  <a:pt x="1385201" y="355193"/>
                </a:moveTo>
                <a:lnTo>
                  <a:pt x="1303705" y="355193"/>
                </a:lnTo>
                <a:lnTo>
                  <a:pt x="1303705" y="356463"/>
                </a:lnTo>
                <a:lnTo>
                  <a:pt x="889000" y="356463"/>
                </a:lnTo>
                <a:lnTo>
                  <a:pt x="889000" y="355193"/>
                </a:lnTo>
                <a:lnTo>
                  <a:pt x="748906" y="355193"/>
                </a:lnTo>
                <a:lnTo>
                  <a:pt x="748906" y="356463"/>
                </a:lnTo>
                <a:lnTo>
                  <a:pt x="748906" y="423773"/>
                </a:lnTo>
                <a:lnTo>
                  <a:pt x="1385201" y="423773"/>
                </a:lnTo>
                <a:lnTo>
                  <a:pt x="1385201" y="356463"/>
                </a:lnTo>
                <a:lnTo>
                  <a:pt x="1385201" y="355193"/>
                </a:lnTo>
                <a:close/>
              </a:path>
              <a:path w="7023100" h="1995170">
                <a:moveTo>
                  <a:pt x="1907311" y="1468120"/>
                </a:moveTo>
                <a:lnTo>
                  <a:pt x="1836915" y="1468120"/>
                </a:lnTo>
                <a:lnTo>
                  <a:pt x="1836915" y="1469390"/>
                </a:lnTo>
                <a:lnTo>
                  <a:pt x="1194422" y="1469390"/>
                </a:lnTo>
                <a:lnTo>
                  <a:pt x="1194422" y="1468120"/>
                </a:lnTo>
                <a:lnTo>
                  <a:pt x="1052753" y="1468120"/>
                </a:lnTo>
                <a:lnTo>
                  <a:pt x="1052753" y="1469390"/>
                </a:lnTo>
                <a:lnTo>
                  <a:pt x="1052753" y="1559560"/>
                </a:lnTo>
                <a:lnTo>
                  <a:pt x="1052753" y="1560830"/>
                </a:lnTo>
                <a:lnTo>
                  <a:pt x="1109345" y="1560830"/>
                </a:lnTo>
                <a:lnTo>
                  <a:pt x="1109345" y="1559560"/>
                </a:lnTo>
                <a:lnTo>
                  <a:pt x="1799348" y="1559560"/>
                </a:lnTo>
                <a:lnTo>
                  <a:pt x="1799348" y="1560830"/>
                </a:lnTo>
                <a:lnTo>
                  <a:pt x="1907311" y="1560830"/>
                </a:lnTo>
                <a:lnTo>
                  <a:pt x="1907311" y="1559560"/>
                </a:lnTo>
                <a:lnTo>
                  <a:pt x="1907311" y="1469390"/>
                </a:lnTo>
                <a:lnTo>
                  <a:pt x="1907311" y="1468120"/>
                </a:lnTo>
                <a:close/>
              </a:path>
              <a:path w="7023100" h="1995170">
                <a:moveTo>
                  <a:pt x="1987181" y="83566"/>
                </a:moveTo>
                <a:lnTo>
                  <a:pt x="1893938" y="85725"/>
                </a:lnTo>
                <a:lnTo>
                  <a:pt x="1853768" y="85979"/>
                </a:lnTo>
                <a:lnTo>
                  <a:pt x="1665732" y="85979"/>
                </a:lnTo>
                <a:lnTo>
                  <a:pt x="1588782" y="85382"/>
                </a:lnTo>
                <a:lnTo>
                  <a:pt x="1557235" y="84632"/>
                </a:lnTo>
                <a:lnTo>
                  <a:pt x="1529905" y="83566"/>
                </a:lnTo>
                <a:lnTo>
                  <a:pt x="1529905" y="139814"/>
                </a:lnTo>
                <a:lnTo>
                  <a:pt x="1624622" y="137680"/>
                </a:lnTo>
                <a:lnTo>
                  <a:pt x="1867001" y="137502"/>
                </a:lnTo>
                <a:lnTo>
                  <a:pt x="1926005" y="138023"/>
                </a:lnTo>
                <a:lnTo>
                  <a:pt x="1957463" y="138772"/>
                </a:lnTo>
                <a:lnTo>
                  <a:pt x="1987181" y="139814"/>
                </a:lnTo>
                <a:lnTo>
                  <a:pt x="1987181" y="137414"/>
                </a:lnTo>
                <a:lnTo>
                  <a:pt x="1987181" y="85979"/>
                </a:lnTo>
                <a:lnTo>
                  <a:pt x="1987181" y="83566"/>
                </a:lnTo>
                <a:close/>
              </a:path>
              <a:path w="7023100" h="1995170">
                <a:moveTo>
                  <a:pt x="2104504" y="137414"/>
                </a:moveTo>
                <a:lnTo>
                  <a:pt x="2089378" y="107911"/>
                </a:lnTo>
                <a:lnTo>
                  <a:pt x="2072665" y="80352"/>
                </a:lnTo>
                <a:lnTo>
                  <a:pt x="2053996" y="54013"/>
                </a:lnTo>
                <a:lnTo>
                  <a:pt x="2032977" y="28117"/>
                </a:lnTo>
                <a:lnTo>
                  <a:pt x="1993607" y="46596"/>
                </a:lnTo>
                <a:lnTo>
                  <a:pt x="2012467" y="78689"/>
                </a:lnTo>
                <a:lnTo>
                  <a:pt x="2028672" y="110998"/>
                </a:lnTo>
                <a:lnTo>
                  <a:pt x="2041423" y="139839"/>
                </a:lnTo>
                <a:lnTo>
                  <a:pt x="2049868" y="161518"/>
                </a:lnTo>
                <a:lnTo>
                  <a:pt x="2104504" y="137414"/>
                </a:lnTo>
                <a:close/>
              </a:path>
              <a:path w="7023100" h="1995170">
                <a:moveTo>
                  <a:pt x="2113356" y="281254"/>
                </a:moveTo>
                <a:lnTo>
                  <a:pt x="2089772" y="282321"/>
                </a:lnTo>
                <a:lnTo>
                  <a:pt x="2062632" y="283070"/>
                </a:lnTo>
                <a:lnTo>
                  <a:pt x="1984781" y="283667"/>
                </a:lnTo>
                <a:lnTo>
                  <a:pt x="1554822" y="283667"/>
                </a:lnTo>
                <a:lnTo>
                  <a:pt x="1522412" y="283527"/>
                </a:lnTo>
                <a:lnTo>
                  <a:pt x="1426235" y="281254"/>
                </a:lnTo>
                <a:lnTo>
                  <a:pt x="1426235" y="337515"/>
                </a:lnTo>
                <a:lnTo>
                  <a:pt x="1467472" y="336130"/>
                </a:lnTo>
                <a:lnTo>
                  <a:pt x="1505902" y="335407"/>
                </a:lnTo>
                <a:lnTo>
                  <a:pt x="1713941" y="335305"/>
                </a:lnTo>
                <a:lnTo>
                  <a:pt x="1714525" y="392264"/>
                </a:lnTo>
                <a:lnTo>
                  <a:pt x="1711960" y="444639"/>
                </a:lnTo>
                <a:lnTo>
                  <a:pt x="1705533" y="492213"/>
                </a:lnTo>
                <a:lnTo>
                  <a:pt x="1694573" y="534962"/>
                </a:lnTo>
                <a:lnTo>
                  <a:pt x="1678381" y="572884"/>
                </a:lnTo>
                <a:lnTo>
                  <a:pt x="1656257" y="605967"/>
                </a:lnTo>
                <a:lnTo>
                  <a:pt x="1627505" y="634187"/>
                </a:lnTo>
                <a:lnTo>
                  <a:pt x="1591437" y="657517"/>
                </a:lnTo>
                <a:lnTo>
                  <a:pt x="1547342" y="675970"/>
                </a:lnTo>
                <a:lnTo>
                  <a:pt x="1494548" y="689508"/>
                </a:lnTo>
                <a:lnTo>
                  <a:pt x="1517065" y="740143"/>
                </a:lnTo>
                <a:lnTo>
                  <a:pt x="1589341" y="723506"/>
                </a:lnTo>
                <a:lnTo>
                  <a:pt x="1629791" y="710438"/>
                </a:lnTo>
                <a:lnTo>
                  <a:pt x="1670951" y="692632"/>
                </a:lnTo>
                <a:lnTo>
                  <a:pt x="1711210" y="668909"/>
                </a:lnTo>
                <a:lnTo>
                  <a:pt x="1748955" y="638098"/>
                </a:lnTo>
                <a:lnTo>
                  <a:pt x="1782546" y="599020"/>
                </a:lnTo>
                <a:lnTo>
                  <a:pt x="1810385" y="550481"/>
                </a:lnTo>
                <a:lnTo>
                  <a:pt x="1826514" y="496824"/>
                </a:lnTo>
                <a:lnTo>
                  <a:pt x="1834591" y="435254"/>
                </a:lnTo>
                <a:lnTo>
                  <a:pt x="1837385" y="377456"/>
                </a:lnTo>
                <a:lnTo>
                  <a:pt x="1837690" y="335241"/>
                </a:lnTo>
                <a:lnTo>
                  <a:pt x="1997075" y="335165"/>
                </a:lnTo>
                <a:lnTo>
                  <a:pt x="2042325" y="335407"/>
                </a:lnTo>
                <a:lnTo>
                  <a:pt x="2077351" y="336130"/>
                </a:lnTo>
                <a:lnTo>
                  <a:pt x="2113356" y="337515"/>
                </a:lnTo>
                <a:lnTo>
                  <a:pt x="2113356" y="335102"/>
                </a:lnTo>
                <a:lnTo>
                  <a:pt x="2113356" y="283667"/>
                </a:lnTo>
                <a:lnTo>
                  <a:pt x="2113356" y="281254"/>
                </a:lnTo>
                <a:close/>
              </a:path>
              <a:path w="7023100" h="1995170">
                <a:moveTo>
                  <a:pt x="2185682" y="101244"/>
                </a:moveTo>
                <a:lnTo>
                  <a:pt x="2170696" y="75704"/>
                </a:lnTo>
                <a:lnTo>
                  <a:pt x="2154440" y="51727"/>
                </a:lnTo>
                <a:lnTo>
                  <a:pt x="2136521" y="28816"/>
                </a:lnTo>
                <a:lnTo>
                  <a:pt x="2116569" y="6413"/>
                </a:lnTo>
                <a:lnTo>
                  <a:pt x="2076386" y="26504"/>
                </a:lnTo>
                <a:lnTo>
                  <a:pt x="2092134" y="50152"/>
                </a:lnTo>
                <a:lnTo>
                  <a:pt x="2106523" y="75742"/>
                </a:lnTo>
                <a:lnTo>
                  <a:pt x="2119109" y="102235"/>
                </a:lnTo>
                <a:lnTo>
                  <a:pt x="2129434" y="128574"/>
                </a:lnTo>
                <a:lnTo>
                  <a:pt x="2185682" y="101244"/>
                </a:lnTo>
                <a:close/>
              </a:path>
              <a:path w="7023100" h="1995170">
                <a:moveTo>
                  <a:pt x="2516708" y="171170"/>
                </a:moveTo>
                <a:lnTo>
                  <a:pt x="2474074" y="140817"/>
                </a:lnTo>
                <a:lnTo>
                  <a:pt x="2431427" y="114579"/>
                </a:lnTo>
                <a:lnTo>
                  <a:pt x="2387727" y="92011"/>
                </a:lnTo>
                <a:lnTo>
                  <a:pt x="2341867" y="72644"/>
                </a:lnTo>
                <a:lnTo>
                  <a:pt x="2292807" y="56057"/>
                </a:lnTo>
                <a:lnTo>
                  <a:pt x="2239454" y="41783"/>
                </a:lnTo>
                <a:lnTo>
                  <a:pt x="2214549" y="85191"/>
                </a:lnTo>
                <a:lnTo>
                  <a:pt x="2270404" y="115201"/>
                </a:lnTo>
                <a:lnTo>
                  <a:pt x="2316657" y="146697"/>
                </a:lnTo>
                <a:lnTo>
                  <a:pt x="2354580" y="178600"/>
                </a:lnTo>
                <a:lnTo>
                  <a:pt x="2385390" y="209829"/>
                </a:lnTo>
                <a:lnTo>
                  <a:pt x="2410472" y="239483"/>
                </a:lnTo>
                <a:lnTo>
                  <a:pt x="2430729" y="266001"/>
                </a:lnTo>
                <a:lnTo>
                  <a:pt x="2516708" y="171170"/>
                </a:lnTo>
                <a:close/>
              </a:path>
              <a:path w="7023100" h="1995170">
                <a:moveTo>
                  <a:pt x="2628011" y="1543646"/>
                </a:moveTo>
                <a:lnTo>
                  <a:pt x="2571077" y="1508213"/>
                </a:lnTo>
                <a:lnTo>
                  <a:pt x="2516327" y="1478000"/>
                </a:lnTo>
                <a:lnTo>
                  <a:pt x="2463977" y="1452511"/>
                </a:lnTo>
                <a:lnTo>
                  <a:pt x="2414270" y="1431264"/>
                </a:lnTo>
                <a:lnTo>
                  <a:pt x="2367432" y="1413764"/>
                </a:lnTo>
                <a:lnTo>
                  <a:pt x="2323706" y="1399540"/>
                </a:lnTo>
                <a:lnTo>
                  <a:pt x="2283320" y="1388097"/>
                </a:lnTo>
                <a:lnTo>
                  <a:pt x="2213508" y="1371625"/>
                </a:lnTo>
                <a:lnTo>
                  <a:pt x="2184552" y="1365618"/>
                </a:lnTo>
                <a:lnTo>
                  <a:pt x="2184552" y="1110983"/>
                </a:lnTo>
                <a:lnTo>
                  <a:pt x="2185555" y="1103553"/>
                </a:lnTo>
                <a:lnTo>
                  <a:pt x="2190013" y="1080630"/>
                </a:lnTo>
                <a:lnTo>
                  <a:pt x="2191029" y="1073226"/>
                </a:lnTo>
                <a:lnTo>
                  <a:pt x="2191029" y="1065669"/>
                </a:lnTo>
                <a:lnTo>
                  <a:pt x="2175916" y="1064590"/>
                </a:lnTo>
                <a:lnTo>
                  <a:pt x="2168360" y="1063498"/>
                </a:lnTo>
                <a:lnTo>
                  <a:pt x="2025954" y="1052715"/>
                </a:lnTo>
                <a:lnTo>
                  <a:pt x="2027428" y="1103553"/>
                </a:lnTo>
                <a:lnTo>
                  <a:pt x="2027910" y="1139952"/>
                </a:lnTo>
                <a:lnTo>
                  <a:pt x="2028101" y="1187589"/>
                </a:lnTo>
                <a:lnTo>
                  <a:pt x="2028075" y="1784578"/>
                </a:lnTo>
                <a:lnTo>
                  <a:pt x="2027631" y="1880247"/>
                </a:lnTo>
                <a:lnTo>
                  <a:pt x="2026996" y="1927453"/>
                </a:lnTo>
                <a:lnTo>
                  <a:pt x="2025954" y="1970938"/>
                </a:lnTo>
                <a:lnTo>
                  <a:pt x="2185632" y="1970938"/>
                </a:lnTo>
                <a:lnTo>
                  <a:pt x="2184552" y="1745424"/>
                </a:lnTo>
                <a:lnTo>
                  <a:pt x="2184552" y="1444396"/>
                </a:lnTo>
                <a:lnTo>
                  <a:pt x="2249195" y="1472628"/>
                </a:lnTo>
                <a:lnTo>
                  <a:pt x="2306574" y="1503210"/>
                </a:lnTo>
                <a:lnTo>
                  <a:pt x="2357031" y="1535023"/>
                </a:lnTo>
                <a:lnTo>
                  <a:pt x="2400884" y="1566989"/>
                </a:lnTo>
                <a:lnTo>
                  <a:pt x="2438463" y="1597990"/>
                </a:lnTo>
                <a:lnTo>
                  <a:pt x="2470112" y="1626920"/>
                </a:lnTo>
                <a:lnTo>
                  <a:pt x="2516873" y="1674215"/>
                </a:lnTo>
                <a:lnTo>
                  <a:pt x="2628011" y="1543646"/>
                </a:lnTo>
                <a:close/>
              </a:path>
              <a:path w="7023100" h="1995170">
                <a:moveTo>
                  <a:pt x="2838958" y="270027"/>
                </a:moveTo>
                <a:lnTo>
                  <a:pt x="2797975" y="239483"/>
                </a:lnTo>
                <a:lnTo>
                  <a:pt x="2766072" y="286232"/>
                </a:lnTo>
                <a:lnTo>
                  <a:pt x="2733319" y="329196"/>
                </a:lnTo>
                <a:lnTo>
                  <a:pt x="2699575" y="368503"/>
                </a:lnTo>
                <a:lnTo>
                  <a:pt x="2664739" y="404329"/>
                </a:lnTo>
                <a:lnTo>
                  <a:pt x="2628709" y="436791"/>
                </a:lnTo>
                <a:lnTo>
                  <a:pt x="2591346" y="466064"/>
                </a:lnTo>
                <a:lnTo>
                  <a:pt x="2552547" y="492277"/>
                </a:lnTo>
                <a:lnTo>
                  <a:pt x="2512199" y="515581"/>
                </a:lnTo>
                <a:lnTo>
                  <a:pt x="2470188" y="536143"/>
                </a:lnTo>
                <a:lnTo>
                  <a:pt x="2426398" y="554088"/>
                </a:lnTo>
                <a:lnTo>
                  <a:pt x="2380716" y="569582"/>
                </a:lnTo>
                <a:lnTo>
                  <a:pt x="2333028" y="582764"/>
                </a:lnTo>
                <a:lnTo>
                  <a:pt x="2283206" y="593788"/>
                </a:lnTo>
                <a:lnTo>
                  <a:pt x="2231161" y="602805"/>
                </a:lnTo>
                <a:lnTo>
                  <a:pt x="2176767" y="609955"/>
                </a:lnTo>
                <a:lnTo>
                  <a:pt x="2230602" y="732917"/>
                </a:lnTo>
                <a:lnTo>
                  <a:pt x="2383307" y="685507"/>
                </a:lnTo>
                <a:lnTo>
                  <a:pt x="2428506" y="668248"/>
                </a:lnTo>
                <a:lnTo>
                  <a:pt x="2472423" y="648233"/>
                </a:lnTo>
                <a:lnTo>
                  <a:pt x="2514968" y="625563"/>
                </a:lnTo>
                <a:lnTo>
                  <a:pt x="2556027" y="600341"/>
                </a:lnTo>
                <a:lnTo>
                  <a:pt x="2595524" y="572655"/>
                </a:lnTo>
                <a:lnTo>
                  <a:pt x="2633345" y="542620"/>
                </a:lnTo>
                <a:lnTo>
                  <a:pt x="2669400" y="510311"/>
                </a:lnTo>
                <a:lnTo>
                  <a:pt x="2713317" y="464439"/>
                </a:lnTo>
                <a:lnTo>
                  <a:pt x="2749969" y="419252"/>
                </a:lnTo>
                <a:lnTo>
                  <a:pt x="2780093" y="375996"/>
                </a:lnTo>
                <a:lnTo>
                  <a:pt x="2804464" y="335889"/>
                </a:lnTo>
                <a:lnTo>
                  <a:pt x="2823832" y="300151"/>
                </a:lnTo>
                <a:lnTo>
                  <a:pt x="2838958" y="270027"/>
                </a:lnTo>
                <a:close/>
              </a:path>
              <a:path w="7023100" h="1995170">
                <a:moveTo>
                  <a:pt x="3333737" y="1543646"/>
                </a:moveTo>
                <a:lnTo>
                  <a:pt x="3276816" y="1508213"/>
                </a:lnTo>
                <a:lnTo>
                  <a:pt x="3222053" y="1478000"/>
                </a:lnTo>
                <a:lnTo>
                  <a:pt x="3169704" y="1452511"/>
                </a:lnTo>
                <a:lnTo>
                  <a:pt x="3119996" y="1431264"/>
                </a:lnTo>
                <a:lnTo>
                  <a:pt x="3073171" y="1413764"/>
                </a:lnTo>
                <a:lnTo>
                  <a:pt x="3029445" y="1399540"/>
                </a:lnTo>
                <a:lnTo>
                  <a:pt x="2989059" y="1388097"/>
                </a:lnTo>
                <a:lnTo>
                  <a:pt x="2919247" y="1371625"/>
                </a:lnTo>
                <a:lnTo>
                  <a:pt x="2890278" y="1365618"/>
                </a:lnTo>
                <a:lnTo>
                  <a:pt x="2890278" y="1110983"/>
                </a:lnTo>
                <a:lnTo>
                  <a:pt x="2891294" y="1103553"/>
                </a:lnTo>
                <a:lnTo>
                  <a:pt x="2895752" y="1080630"/>
                </a:lnTo>
                <a:lnTo>
                  <a:pt x="2896755" y="1073226"/>
                </a:lnTo>
                <a:lnTo>
                  <a:pt x="2896755" y="1065669"/>
                </a:lnTo>
                <a:lnTo>
                  <a:pt x="2881642" y="1064590"/>
                </a:lnTo>
                <a:lnTo>
                  <a:pt x="2874086" y="1063498"/>
                </a:lnTo>
                <a:lnTo>
                  <a:pt x="2731681" y="1052715"/>
                </a:lnTo>
                <a:lnTo>
                  <a:pt x="2733154" y="1103553"/>
                </a:lnTo>
                <a:lnTo>
                  <a:pt x="2733649" y="1139952"/>
                </a:lnTo>
                <a:lnTo>
                  <a:pt x="2733827" y="1187589"/>
                </a:lnTo>
                <a:lnTo>
                  <a:pt x="2733814" y="1784578"/>
                </a:lnTo>
                <a:lnTo>
                  <a:pt x="2733370" y="1880247"/>
                </a:lnTo>
                <a:lnTo>
                  <a:pt x="2732735" y="1927453"/>
                </a:lnTo>
                <a:lnTo>
                  <a:pt x="2731681" y="1970938"/>
                </a:lnTo>
                <a:lnTo>
                  <a:pt x="2891358" y="1970938"/>
                </a:lnTo>
                <a:lnTo>
                  <a:pt x="2890278" y="1745424"/>
                </a:lnTo>
                <a:lnTo>
                  <a:pt x="2890278" y="1444396"/>
                </a:lnTo>
                <a:lnTo>
                  <a:pt x="2954921" y="1472628"/>
                </a:lnTo>
                <a:lnTo>
                  <a:pt x="3012313" y="1503210"/>
                </a:lnTo>
                <a:lnTo>
                  <a:pt x="3062770" y="1535023"/>
                </a:lnTo>
                <a:lnTo>
                  <a:pt x="3106623" y="1566989"/>
                </a:lnTo>
                <a:lnTo>
                  <a:pt x="3144202" y="1597990"/>
                </a:lnTo>
                <a:lnTo>
                  <a:pt x="3175851" y="1626920"/>
                </a:lnTo>
                <a:lnTo>
                  <a:pt x="3222625" y="1674215"/>
                </a:lnTo>
                <a:lnTo>
                  <a:pt x="3333737" y="1543646"/>
                </a:lnTo>
                <a:close/>
              </a:path>
              <a:path w="7023100" h="1995170">
                <a:moveTo>
                  <a:pt x="3509911" y="209740"/>
                </a:moveTo>
                <a:lnTo>
                  <a:pt x="3473412" y="211264"/>
                </a:lnTo>
                <a:lnTo>
                  <a:pt x="3440823" y="212255"/>
                </a:lnTo>
                <a:lnTo>
                  <a:pt x="3408222" y="212801"/>
                </a:lnTo>
                <a:lnTo>
                  <a:pt x="3371697" y="212953"/>
                </a:lnTo>
                <a:lnTo>
                  <a:pt x="3207753" y="212953"/>
                </a:lnTo>
                <a:lnTo>
                  <a:pt x="3208477" y="183984"/>
                </a:lnTo>
                <a:lnTo>
                  <a:pt x="3209010" y="98590"/>
                </a:lnTo>
                <a:lnTo>
                  <a:pt x="3210179" y="72313"/>
                </a:lnTo>
                <a:lnTo>
                  <a:pt x="3210953" y="69900"/>
                </a:lnTo>
                <a:lnTo>
                  <a:pt x="3214192" y="56248"/>
                </a:lnTo>
                <a:lnTo>
                  <a:pt x="3214192" y="50622"/>
                </a:lnTo>
                <a:lnTo>
                  <a:pt x="3212566" y="48209"/>
                </a:lnTo>
                <a:lnTo>
                  <a:pt x="3083991" y="39370"/>
                </a:lnTo>
                <a:lnTo>
                  <a:pt x="3084919" y="75196"/>
                </a:lnTo>
                <a:lnTo>
                  <a:pt x="3085300" y="126466"/>
                </a:lnTo>
                <a:lnTo>
                  <a:pt x="3085236" y="177584"/>
                </a:lnTo>
                <a:lnTo>
                  <a:pt x="3084792" y="212953"/>
                </a:lnTo>
                <a:lnTo>
                  <a:pt x="3002826" y="212953"/>
                </a:lnTo>
                <a:lnTo>
                  <a:pt x="2979140" y="212699"/>
                </a:lnTo>
                <a:lnTo>
                  <a:pt x="2901912" y="211264"/>
                </a:lnTo>
                <a:lnTo>
                  <a:pt x="2882277" y="210540"/>
                </a:lnTo>
                <a:lnTo>
                  <a:pt x="2882277" y="265988"/>
                </a:lnTo>
                <a:lnTo>
                  <a:pt x="3003639" y="264388"/>
                </a:lnTo>
                <a:lnTo>
                  <a:pt x="3083991" y="264388"/>
                </a:lnTo>
                <a:lnTo>
                  <a:pt x="3080321" y="326834"/>
                </a:lnTo>
                <a:lnTo>
                  <a:pt x="3075609" y="365975"/>
                </a:lnTo>
                <a:lnTo>
                  <a:pt x="3067697" y="408520"/>
                </a:lnTo>
                <a:lnTo>
                  <a:pt x="3055632" y="453059"/>
                </a:lnTo>
                <a:lnTo>
                  <a:pt x="3038437" y="498208"/>
                </a:lnTo>
                <a:lnTo>
                  <a:pt x="3015170" y="542556"/>
                </a:lnTo>
                <a:lnTo>
                  <a:pt x="2984855" y="584695"/>
                </a:lnTo>
                <a:lnTo>
                  <a:pt x="2946552" y="623239"/>
                </a:lnTo>
                <a:lnTo>
                  <a:pt x="2899283" y="656767"/>
                </a:lnTo>
                <a:lnTo>
                  <a:pt x="2842095" y="683895"/>
                </a:lnTo>
                <a:lnTo>
                  <a:pt x="2869425" y="732917"/>
                </a:lnTo>
                <a:lnTo>
                  <a:pt x="2914383" y="714908"/>
                </a:lnTo>
                <a:lnTo>
                  <a:pt x="2956141" y="695439"/>
                </a:lnTo>
                <a:lnTo>
                  <a:pt x="2994710" y="674090"/>
                </a:lnTo>
                <a:lnTo>
                  <a:pt x="3030080" y="650443"/>
                </a:lnTo>
                <a:lnTo>
                  <a:pt x="3062274" y="624090"/>
                </a:lnTo>
                <a:lnTo>
                  <a:pt x="3091281" y="594575"/>
                </a:lnTo>
                <a:lnTo>
                  <a:pt x="3117113" y="561505"/>
                </a:lnTo>
                <a:lnTo>
                  <a:pt x="3139757" y="524433"/>
                </a:lnTo>
                <a:lnTo>
                  <a:pt x="3159226" y="482955"/>
                </a:lnTo>
                <a:lnTo>
                  <a:pt x="3175520" y="436638"/>
                </a:lnTo>
                <a:lnTo>
                  <a:pt x="3188627" y="385051"/>
                </a:lnTo>
                <a:lnTo>
                  <a:pt x="3198584" y="327774"/>
                </a:lnTo>
                <a:lnTo>
                  <a:pt x="3205353" y="264388"/>
                </a:lnTo>
                <a:lnTo>
                  <a:pt x="3391776" y="264388"/>
                </a:lnTo>
                <a:lnTo>
                  <a:pt x="3391103" y="314934"/>
                </a:lnTo>
                <a:lnTo>
                  <a:pt x="3389566" y="365188"/>
                </a:lnTo>
                <a:lnTo>
                  <a:pt x="3386912" y="414947"/>
                </a:lnTo>
                <a:lnTo>
                  <a:pt x="3382848" y="464019"/>
                </a:lnTo>
                <a:lnTo>
                  <a:pt x="3377133" y="512203"/>
                </a:lnTo>
                <a:lnTo>
                  <a:pt x="3369487" y="559308"/>
                </a:lnTo>
                <a:lnTo>
                  <a:pt x="3359658" y="605129"/>
                </a:lnTo>
                <a:lnTo>
                  <a:pt x="3342475" y="644512"/>
                </a:lnTo>
                <a:lnTo>
                  <a:pt x="3316249" y="652551"/>
                </a:lnTo>
                <a:lnTo>
                  <a:pt x="3297123" y="650417"/>
                </a:lnTo>
                <a:lnTo>
                  <a:pt x="3274758" y="643915"/>
                </a:lnTo>
                <a:lnTo>
                  <a:pt x="3247428" y="632891"/>
                </a:lnTo>
                <a:lnTo>
                  <a:pt x="3213379" y="617194"/>
                </a:lnTo>
                <a:lnTo>
                  <a:pt x="3198114" y="671029"/>
                </a:lnTo>
                <a:lnTo>
                  <a:pt x="3234283" y="688340"/>
                </a:lnTo>
                <a:lnTo>
                  <a:pt x="3279483" y="707593"/>
                </a:lnTo>
                <a:lnTo>
                  <a:pt x="3327400" y="723239"/>
                </a:lnTo>
                <a:lnTo>
                  <a:pt x="3371697" y="729691"/>
                </a:lnTo>
                <a:lnTo>
                  <a:pt x="3388474" y="729107"/>
                </a:lnTo>
                <a:lnTo>
                  <a:pt x="3426079" y="713892"/>
                </a:lnTo>
                <a:lnTo>
                  <a:pt x="3463467" y="656513"/>
                </a:lnTo>
                <a:lnTo>
                  <a:pt x="3479965" y="603237"/>
                </a:lnTo>
                <a:lnTo>
                  <a:pt x="3493846" y="528878"/>
                </a:lnTo>
                <a:lnTo>
                  <a:pt x="3504285" y="429933"/>
                </a:lnTo>
                <a:lnTo>
                  <a:pt x="3506076" y="385025"/>
                </a:lnTo>
                <a:lnTo>
                  <a:pt x="3507714" y="318338"/>
                </a:lnTo>
                <a:lnTo>
                  <a:pt x="3509911" y="209740"/>
                </a:lnTo>
                <a:close/>
              </a:path>
              <a:path w="7023100" h="1995170">
                <a:moveTo>
                  <a:pt x="4053459" y="1421726"/>
                </a:moveTo>
                <a:lnTo>
                  <a:pt x="4008145" y="1381810"/>
                </a:lnTo>
                <a:lnTo>
                  <a:pt x="3990111" y="1383220"/>
                </a:lnTo>
                <a:lnTo>
                  <a:pt x="3960939" y="1384236"/>
                </a:lnTo>
                <a:lnTo>
                  <a:pt x="3912120" y="1385049"/>
                </a:lnTo>
                <a:lnTo>
                  <a:pt x="3775087" y="1385049"/>
                </a:lnTo>
                <a:lnTo>
                  <a:pt x="3775087" y="1269593"/>
                </a:lnTo>
                <a:lnTo>
                  <a:pt x="3779405" y="1254493"/>
                </a:lnTo>
                <a:lnTo>
                  <a:pt x="3779405" y="1248003"/>
                </a:lnTo>
                <a:lnTo>
                  <a:pt x="3777234" y="1245857"/>
                </a:lnTo>
                <a:lnTo>
                  <a:pt x="3764305" y="1244765"/>
                </a:lnTo>
                <a:lnTo>
                  <a:pt x="3647757" y="1238300"/>
                </a:lnTo>
                <a:lnTo>
                  <a:pt x="3649637" y="1258989"/>
                </a:lnTo>
                <a:lnTo>
                  <a:pt x="3650602" y="1280782"/>
                </a:lnTo>
                <a:lnTo>
                  <a:pt x="3651008" y="1309509"/>
                </a:lnTo>
                <a:lnTo>
                  <a:pt x="3651008" y="1385049"/>
                </a:lnTo>
                <a:lnTo>
                  <a:pt x="3493452" y="1385049"/>
                </a:lnTo>
                <a:lnTo>
                  <a:pt x="3456711" y="1384858"/>
                </a:lnTo>
                <a:lnTo>
                  <a:pt x="3430079" y="1384376"/>
                </a:lnTo>
                <a:lnTo>
                  <a:pt x="3410318" y="1383677"/>
                </a:lnTo>
                <a:lnTo>
                  <a:pt x="3394202" y="1382877"/>
                </a:lnTo>
                <a:lnTo>
                  <a:pt x="3394151" y="1550492"/>
                </a:lnTo>
                <a:lnTo>
                  <a:pt x="3393795" y="1579524"/>
                </a:lnTo>
                <a:lnTo>
                  <a:pt x="3392830" y="1608150"/>
                </a:lnTo>
                <a:lnTo>
                  <a:pt x="3390950" y="1632127"/>
                </a:lnTo>
                <a:lnTo>
                  <a:pt x="3520452" y="1632127"/>
                </a:lnTo>
                <a:lnTo>
                  <a:pt x="3519195" y="1608150"/>
                </a:lnTo>
                <a:lnTo>
                  <a:pt x="3518560" y="1579524"/>
                </a:lnTo>
                <a:lnTo>
                  <a:pt x="3518319" y="1550492"/>
                </a:lnTo>
                <a:lnTo>
                  <a:pt x="3518281" y="1440065"/>
                </a:lnTo>
                <a:lnTo>
                  <a:pt x="3909961" y="1440065"/>
                </a:lnTo>
                <a:lnTo>
                  <a:pt x="3907967" y="1491424"/>
                </a:lnTo>
                <a:lnTo>
                  <a:pt x="3904246" y="1540268"/>
                </a:lnTo>
                <a:lnTo>
                  <a:pt x="3898506" y="1586560"/>
                </a:lnTo>
                <a:lnTo>
                  <a:pt x="3890492" y="1630273"/>
                </a:lnTo>
                <a:lnTo>
                  <a:pt x="3879926" y="1671370"/>
                </a:lnTo>
                <a:lnTo>
                  <a:pt x="3866553" y="1709813"/>
                </a:lnTo>
                <a:lnTo>
                  <a:pt x="3850081" y="1745564"/>
                </a:lnTo>
                <a:lnTo>
                  <a:pt x="3830256" y="1778609"/>
                </a:lnTo>
                <a:lnTo>
                  <a:pt x="3806799" y="1808886"/>
                </a:lnTo>
                <a:lnTo>
                  <a:pt x="3779443" y="1836369"/>
                </a:lnTo>
                <a:lnTo>
                  <a:pt x="3747922" y="1861032"/>
                </a:lnTo>
                <a:lnTo>
                  <a:pt x="3711956" y="1882825"/>
                </a:lnTo>
                <a:lnTo>
                  <a:pt x="3671278" y="1901723"/>
                </a:lnTo>
                <a:lnTo>
                  <a:pt x="3625621" y="1917700"/>
                </a:lnTo>
                <a:lnTo>
                  <a:pt x="3574707" y="1930704"/>
                </a:lnTo>
                <a:lnTo>
                  <a:pt x="3518281" y="1940712"/>
                </a:lnTo>
                <a:lnTo>
                  <a:pt x="3545255" y="1994674"/>
                </a:lnTo>
                <a:lnTo>
                  <a:pt x="3598189" y="1987397"/>
                </a:lnTo>
                <a:lnTo>
                  <a:pt x="3648011" y="1977720"/>
                </a:lnTo>
                <a:lnTo>
                  <a:pt x="3694773" y="1965566"/>
                </a:lnTo>
                <a:lnTo>
                  <a:pt x="3738511" y="1950834"/>
                </a:lnTo>
                <a:lnTo>
                  <a:pt x="3779253" y="1933435"/>
                </a:lnTo>
                <a:lnTo>
                  <a:pt x="3817048" y="1913267"/>
                </a:lnTo>
                <a:lnTo>
                  <a:pt x="3851910" y="1890242"/>
                </a:lnTo>
                <a:lnTo>
                  <a:pt x="3883914" y="1864271"/>
                </a:lnTo>
                <a:lnTo>
                  <a:pt x="3913060" y="1835251"/>
                </a:lnTo>
                <a:lnTo>
                  <a:pt x="3939400" y="1803095"/>
                </a:lnTo>
                <a:lnTo>
                  <a:pt x="3962971" y="1767713"/>
                </a:lnTo>
                <a:lnTo>
                  <a:pt x="3983799" y="1729003"/>
                </a:lnTo>
                <a:lnTo>
                  <a:pt x="4001947" y="1686877"/>
                </a:lnTo>
                <a:lnTo>
                  <a:pt x="4017416" y="1641233"/>
                </a:lnTo>
                <a:lnTo>
                  <a:pt x="4030281" y="1591995"/>
                </a:lnTo>
                <a:lnTo>
                  <a:pt x="4040543" y="1539062"/>
                </a:lnTo>
                <a:lnTo>
                  <a:pt x="4048264" y="1482331"/>
                </a:lnTo>
                <a:lnTo>
                  <a:pt x="4053459" y="1421726"/>
                </a:lnTo>
                <a:close/>
              </a:path>
              <a:path w="7023100" h="1995170">
                <a:moveTo>
                  <a:pt x="4131868" y="85191"/>
                </a:moveTo>
                <a:lnTo>
                  <a:pt x="4085767" y="86690"/>
                </a:lnTo>
                <a:lnTo>
                  <a:pt x="4048353" y="87325"/>
                </a:lnTo>
                <a:lnTo>
                  <a:pt x="3999268" y="87591"/>
                </a:lnTo>
                <a:lnTo>
                  <a:pt x="3804793" y="87591"/>
                </a:lnTo>
                <a:lnTo>
                  <a:pt x="3739299" y="86995"/>
                </a:lnTo>
                <a:lnTo>
                  <a:pt x="3700830" y="86245"/>
                </a:lnTo>
                <a:lnTo>
                  <a:pt x="3666579" y="85191"/>
                </a:lnTo>
                <a:lnTo>
                  <a:pt x="3666579" y="141439"/>
                </a:lnTo>
                <a:lnTo>
                  <a:pt x="3718699" y="139928"/>
                </a:lnTo>
                <a:lnTo>
                  <a:pt x="3756406" y="139293"/>
                </a:lnTo>
                <a:lnTo>
                  <a:pt x="4014038" y="139115"/>
                </a:lnTo>
                <a:lnTo>
                  <a:pt x="4024172" y="139179"/>
                </a:lnTo>
                <a:lnTo>
                  <a:pt x="4131868" y="141439"/>
                </a:lnTo>
                <a:lnTo>
                  <a:pt x="4131868" y="139026"/>
                </a:lnTo>
                <a:lnTo>
                  <a:pt x="4131868" y="87591"/>
                </a:lnTo>
                <a:lnTo>
                  <a:pt x="4131868" y="85191"/>
                </a:lnTo>
                <a:close/>
              </a:path>
              <a:path w="7023100" h="1995170">
                <a:moveTo>
                  <a:pt x="4211434" y="288493"/>
                </a:moveTo>
                <a:lnTo>
                  <a:pt x="4169295" y="256362"/>
                </a:lnTo>
                <a:lnTo>
                  <a:pt x="4164012" y="252336"/>
                </a:lnTo>
                <a:lnTo>
                  <a:pt x="4133253" y="254660"/>
                </a:lnTo>
                <a:lnTo>
                  <a:pt x="4104754" y="255854"/>
                </a:lnTo>
                <a:lnTo>
                  <a:pt x="4080167" y="256298"/>
                </a:lnTo>
                <a:lnTo>
                  <a:pt x="4061155" y="256362"/>
                </a:lnTo>
                <a:lnTo>
                  <a:pt x="3712375" y="256362"/>
                </a:lnTo>
                <a:lnTo>
                  <a:pt x="3670681" y="256209"/>
                </a:lnTo>
                <a:lnTo>
                  <a:pt x="3638639" y="255752"/>
                </a:lnTo>
                <a:lnTo>
                  <a:pt x="3582987" y="253949"/>
                </a:lnTo>
                <a:lnTo>
                  <a:pt x="3582987" y="310197"/>
                </a:lnTo>
                <a:lnTo>
                  <a:pt x="3672040" y="308051"/>
                </a:lnTo>
                <a:lnTo>
                  <a:pt x="4078033" y="307860"/>
                </a:lnTo>
                <a:lnTo>
                  <a:pt x="4078033" y="310197"/>
                </a:lnTo>
                <a:lnTo>
                  <a:pt x="4068889" y="361035"/>
                </a:lnTo>
                <a:lnTo>
                  <a:pt x="4056659" y="406488"/>
                </a:lnTo>
                <a:lnTo>
                  <a:pt x="4038638" y="454050"/>
                </a:lnTo>
                <a:lnTo>
                  <a:pt x="4008094" y="506793"/>
                </a:lnTo>
                <a:lnTo>
                  <a:pt x="3971709" y="549529"/>
                </a:lnTo>
                <a:lnTo>
                  <a:pt x="3931196" y="583374"/>
                </a:lnTo>
                <a:lnTo>
                  <a:pt x="3888295" y="609434"/>
                </a:lnTo>
                <a:lnTo>
                  <a:pt x="3844696" y="628840"/>
                </a:lnTo>
                <a:lnTo>
                  <a:pt x="3802151" y="642696"/>
                </a:lnTo>
                <a:lnTo>
                  <a:pt x="3762349" y="652132"/>
                </a:lnTo>
                <a:lnTo>
                  <a:pt x="3697922" y="662190"/>
                </a:lnTo>
                <a:lnTo>
                  <a:pt x="3718814" y="712812"/>
                </a:lnTo>
                <a:lnTo>
                  <a:pt x="3794048" y="703186"/>
                </a:lnTo>
                <a:lnTo>
                  <a:pt x="3838333" y="694842"/>
                </a:lnTo>
                <a:lnTo>
                  <a:pt x="3885349" y="682790"/>
                </a:lnTo>
                <a:lnTo>
                  <a:pt x="3933774" y="666013"/>
                </a:lnTo>
                <a:lnTo>
                  <a:pt x="3982326" y="643470"/>
                </a:lnTo>
                <a:lnTo>
                  <a:pt x="4029710" y="614172"/>
                </a:lnTo>
                <a:lnTo>
                  <a:pt x="4074630" y="577088"/>
                </a:lnTo>
                <a:lnTo>
                  <a:pt x="4115790" y="531202"/>
                </a:lnTo>
                <a:lnTo>
                  <a:pt x="4147108" y="484047"/>
                </a:lnTo>
                <a:lnTo>
                  <a:pt x="4170172" y="436740"/>
                </a:lnTo>
                <a:lnTo>
                  <a:pt x="4187139" y="388747"/>
                </a:lnTo>
                <a:lnTo>
                  <a:pt x="4200169" y="339509"/>
                </a:lnTo>
                <a:lnTo>
                  <a:pt x="4207179" y="307784"/>
                </a:lnTo>
                <a:lnTo>
                  <a:pt x="4211434" y="288493"/>
                </a:lnTo>
                <a:close/>
              </a:path>
              <a:path w="7023100" h="1995170">
                <a:moveTo>
                  <a:pt x="4516425" y="1161681"/>
                </a:moveTo>
                <a:lnTo>
                  <a:pt x="4501312" y="1159535"/>
                </a:lnTo>
                <a:lnTo>
                  <a:pt x="4495939" y="1158443"/>
                </a:lnTo>
                <a:lnTo>
                  <a:pt x="4339488" y="1132547"/>
                </a:lnTo>
                <a:lnTo>
                  <a:pt x="4337888" y="1209763"/>
                </a:lnTo>
                <a:lnTo>
                  <a:pt x="4333240" y="1281353"/>
                </a:lnTo>
                <a:lnTo>
                  <a:pt x="4325823" y="1347597"/>
                </a:lnTo>
                <a:lnTo>
                  <a:pt x="4315866" y="1408760"/>
                </a:lnTo>
                <a:lnTo>
                  <a:pt x="4303623" y="1465110"/>
                </a:lnTo>
                <a:lnTo>
                  <a:pt x="4289361" y="1516913"/>
                </a:lnTo>
                <a:lnTo>
                  <a:pt x="4273308" y="1564449"/>
                </a:lnTo>
                <a:lnTo>
                  <a:pt x="4255732" y="1607985"/>
                </a:lnTo>
                <a:lnTo>
                  <a:pt x="4236872" y="1647786"/>
                </a:lnTo>
                <a:lnTo>
                  <a:pt x="4216997" y="1684134"/>
                </a:lnTo>
                <a:lnTo>
                  <a:pt x="4196334" y="1717294"/>
                </a:lnTo>
                <a:lnTo>
                  <a:pt x="4153700" y="1775117"/>
                </a:lnTo>
                <a:lnTo>
                  <a:pt x="4110990" y="1823427"/>
                </a:lnTo>
                <a:lnTo>
                  <a:pt x="4090238" y="1844687"/>
                </a:lnTo>
                <a:lnTo>
                  <a:pt x="4148505" y="1884616"/>
                </a:lnTo>
                <a:lnTo>
                  <a:pt x="4193502" y="1847164"/>
                </a:lnTo>
                <a:lnTo>
                  <a:pt x="4234396" y="1810258"/>
                </a:lnTo>
                <a:lnTo>
                  <a:pt x="4271416" y="1773631"/>
                </a:lnTo>
                <a:lnTo>
                  <a:pt x="4304792" y="1737017"/>
                </a:lnTo>
                <a:lnTo>
                  <a:pt x="4334764" y="1700123"/>
                </a:lnTo>
                <a:lnTo>
                  <a:pt x="4361573" y="1662684"/>
                </a:lnTo>
                <a:lnTo>
                  <a:pt x="4385449" y="1624418"/>
                </a:lnTo>
                <a:lnTo>
                  <a:pt x="4406646" y="1585061"/>
                </a:lnTo>
                <a:lnTo>
                  <a:pt x="4425391" y="1544320"/>
                </a:lnTo>
                <a:lnTo>
                  <a:pt x="4441914" y="1501914"/>
                </a:lnTo>
                <a:lnTo>
                  <a:pt x="4456455" y="1457591"/>
                </a:lnTo>
                <a:lnTo>
                  <a:pt x="4469257" y="1411058"/>
                </a:lnTo>
                <a:lnTo>
                  <a:pt x="4480560" y="1362036"/>
                </a:lnTo>
                <a:lnTo>
                  <a:pt x="4490593" y="1310246"/>
                </a:lnTo>
                <a:lnTo>
                  <a:pt x="4499584" y="1255433"/>
                </a:lnTo>
                <a:lnTo>
                  <a:pt x="4507801" y="1197292"/>
                </a:lnTo>
                <a:lnTo>
                  <a:pt x="4509592" y="1190904"/>
                </a:lnTo>
                <a:lnTo>
                  <a:pt x="4512513" y="1181785"/>
                </a:lnTo>
                <a:lnTo>
                  <a:pt x="4515231" y="1172870"/>
                </a:lnTo>
                <a:lnTo>
                  <a:pt x="4516425" y="1167079"/>
                </a:lnTo>
                <a:lnTo>
                  <a:pt x="4516425" y="1161681"/>
                </a:lnTo>
                <a:close/>
              </a:path>
              <a:path w="7023100" h="1995170">
                <a:moveTo>
                  <a:pt x="4540885" y="324650"/>
                </a:moveTo>
                <a:lnTo>
                  <a:pt x="4478413" y="298615"/>
                </a:lnTo>
                <a:lnTo>
                  <a:pt x="4420451" y="279438"/>
                </a:lnTo>
                <a:lnTo>
                  <a:pt x="4368800" y="265874"/>
                </a:lnTo>
                <a:lnTo>
                  <a:pt x="4325302" y="256717"/>
                </a:lnTo>
                <a:lnTo>
                  <a:pt x="4291762" y="250723"/>
                </a:lnTo>
                <a:lnTo>
                  <a:pt x="4259618" y="298932"/>
                </a:lnTo>
                <a:lnTo>
                  <a:pt x="4309262" y="319189"/>
                </a:lnTo>
                <a:lnTo>
                  <a:pt x="4353001" y="340550"/>
                </a:lnTo>
                <a:lnTo>
                  <a:pt x="4393616" y="364731"/>
                </a:lnTo>
                <a:lnTo>
                  <a:pt x="4433900" y="393433"/>
                </a:lnTo>
                <a:lnTo>
                  <a:pt x="4476597" y="428332"/>
                </a:lnTo>
                <a:lnTo>
                  <a:pt x="4540885" y="324650"/>
                </a:lnTo>
                <a:close/>
              </a:path>
              <a:path w="7023100" h="1995170">
                <a:moveTo>
                  <a:pt x="4622851" y="143040"/>
                </a:moveTo>
                <a:lnTo>
                  <a:pt x="4565828" y="107581"/>
                </a:lnTo>
                <a:lnTo>
                  <a:pt x="4524489" y="86855"/>
                </a:lnTo>
                <a:lnTo>
                  <a:pt x="4470997" y="64554"/>
                </a:lnTo>
                <a:lnTo>
                  <a:pt x="4402658" y="40982"/>
                </a:lnTo>
                <a:lnTo>
                  <a:pt x="4364075" y="81153"/>
                </a:lnTo>
                <a:lnTo>
                  <a:pt x="4417504" y="115227"/>
                </a:lnTo>
                <a:lnTo>
                  <a:pt x="4461294" y="148056"/>
                </a:lnTo>
                <a:lnTo>
                  <a:pt x="4497171" y="179755"/>
                </a:lnTo>
                <a:lnTo>
                  <a:pt x="4526877" y="210464"/>
                </a:lnTo>
                <a:lnTo>
                  <a:pt x="4552137" y="240271"/>
                </a:lnTo>
                <a:lnTo>
                  <a:pt x="4622851" y="143040"/>
                </a:lnTo>
                <a:close/>
              </a:path>
              <a:path w="7023100" h="1995170">
                <a:moveTo>
                  <a:pt x="4861534" y="131775"/>
                </a:moveTo>
                <a:lnTo>
                  <a:pt x="4833251" y="105244"/>
                </a:lnTo>
                <a:lnTo>
                  <a:pt x="4803978" y="82765"/>
                </a:lnTo>
                <a:lnTo>
                  <a:pt x="4777575" y="65112"/>
                </a:lnTo>
                <a:lnTo>
                  <a:pt x="4757864" y="53022"/>
                </a:lnTo>
                <a:lnTo>
                  <a:pt x="4725721" y="83566"/>
                </a:lnTo>
                <a:lnTo>
                  <a:pt x="4748619" y="102095"/>
                </a:lnTo>
                <a:lnTo>
                  <a:pt x="4772634" y="124460"/>
                </a:lnTo>
                <a:lnTo>
                  <a:pt x="4795901" y="149682"/>
                </a:lnTo>
                <a:lnTo>
                  <a:pt x="4816538" y="176796"/>
                </a:lnTo>
                <a:lnTo>
                  <a:pt x="4861534" y="131775"/>
                </a:lnTo>
                <a:close/>
              </a:path>
              <a:path w="7023100" h="1995170">
                <a:moveTo>
                  <a:pt x="4928247" y="71513"/>
                </a:moveTo>
                <a:lnTo>
                  <a:pt x="4915065" y="59969"/>
                </a:lnTo>
                <a:lnTo>
                  <a:pt x="4895697" y="44792"/>
                </a:lnTo>
                <a:lnTo>
                  <a:pt x="4867897" y="26314"/>
                </a:lnTo>
                <a:lnTo>
                  <a:pt x="4829391" y="4813"/>
                </a:lnTo>
                <a:lnTo>
                  <a:pt x="4797234" y="36156"/>
                </a:lnTo>
                <a:lnTo>
                  <a:pt x="4820628" y="54254"/>
                </a:lnTo>
                <a:lnTo>
                  <a:pt x="4842662" y="73634"/>
                </a:lnTo>
                <a:lnTo>
                  <a:pt x="4863477" y="94361"/>
                </a:lnTo>
                <a:lnTo>
                  <a:pt x="4883239" y="116509"/>
                </a:lnTo>
                <a:lnTo>
                  <a:pt x="4928247" y="71513"/>
                </a:lnTo>
                <a:close/>
              </a:path>
              <a:path w="7023100" h="1995170">
                <a:moveTo>
                  <a:pt x="4934674" y="256349"/>
                </a:moveTo>
                <a:lnTo>
                  <a:pt x="4890465" y="229831"/>
                </a:lnTo>
                <a:lnTo>
                  <a:pt x="4876546" y="252514"/>
                </a:lnTo>
                <a:lnTo>
                  <a:pt x="4860010" y="278333"/>
                </a:lnTo>
                <a:lnTo>
                  <a:pt x="4818202" y="336677"/>
                </a:lnTo>
                <a:lnTo>
                  <a:pt x="4792484" y="367880"/>
                </a:lnTo>
                <a:lnTo>
                  <a:pt x="4763236" y="399567"/>
                </a:lnTo>
                <a:lnTo>
                  <a:pt x="4730229" y="431050"/>
                </a:lnTo>
                <a:lnTo>
                  <a:pt x="4693259" y="461683"/>
                </a:lnTo>
                <a:lnTo>
                  <a:pt x="4652073" y="490791"/>
                </a:lnTo>
                <a:lnTo>
                  <a:pt x="4606455" y="517715"/>
                </a:lnTo>
                <a:lnTo>
                  <a:pt x="4556163" y="541794"/>
                </a:lnTo>
                <a:lnTo>
                  <a:pt x="4500994" y="562356"/>
                </a:lnTo>
                <a:lnTo>
                  <a:pt x="4440694" y="578726"/>
                </a:lnTo>
                <a:lnTo>
                  <a:pt x="4375035" y="590270"/>
                </a:lnTo>
                <a:lnTo>
                  <a:pt x="4303801" y="596290"/>
                </a:lnTo>
                <a:lnTo>
                  <a:pt x="4342396" y="711212"/>
                </a:lnTo>
                <a:lnTo>
                  <a:pt x="4346410" y="722464"/>
                </a:lnTo>
                <a:lnTo>
                  <a:pt x="4347210" y="727278"/>
                </a:lnTo>
                <a:lnTo>
                  <a:pt x="4354436" y="727278"/>
                </a:lnTo>
                <a:lnTo>
                  <a:pt x="4367301" y="719251"/>
                </a:lnTo>
                <a:lnTo>
                  <a:pt x="4408106" y="708698"/>
                </a:lnTo>
                <a:lnTo>
                  <a:pt x="4446067" y="697661"/>
                </a:lnTo>
                <a:lnTo>
                  <a:pt x="4484255" y="685076"/>
                </a:lnTo>
                <a:lnTo>
                  <a:pt x="4522508" y="670648"/>
                </a:lnTo>
                <a:lnTo>
                  <a:pt x="4560697" y="654138"/>
                </a:lnTo>
                <a:lnTo>
                  <a:pt x="4598670" y="635241"/>
                </a:lnTo>
                <a:lnTo>
                  <a:pt x="4636274" y="613702"/>
                </a:lnTo>
                <a:lnTo>
                  <a:pt x="4673384" y="589254"/>
                </a:lnTo>
                <a:lnTo>
                  <a:pt x="4709833" y="561632"/>
                </a:lnTo>
                <a:lnTo>
                  <a:pt x="4745494" y="530542"/>
                </a:lnTo>
                <a:lnTo>
                  <a:pt x="4780216" y="495744"/>
                </a:lnTo>
                <a:lnTo>
                  <a:pt x="4813859" y="456933"/>
                </a:lnTo>
                <a:lnTo>
                  <a:pt x="4846269" y="413867"/>
                </a:lnTo>
                <a:lnTo>
                  <a:pt x="4877308" y="366268"/>
                </a:lnTo>
                <a:lnTo>
                  <a:pt x="4906823" y="313842"/>
                </a:lnTo>
                <a:lnTo>
                  <a:pt x="4934674" y="256349"/>
                </a:lnTo>
                <a:close/>
              </a:path>
              <a:path w="7023100" h="1995170">
                <a:moveTo>
                  <a:pt x="5113109" y="1784261"/>
                </a:moveTo>
                <a:lnTo>
                  <a:pt x="5096408" y="1736204"/>
                </a:lnTo>
                <a:lnTo>
                  <a:pt x="5078692" y="1688604"/>
                </a:lnTo>
                <a:lnTo>
                  <a:pt x="5059972" y="1641462"/>
                </a:lnTo>
                <a:lnTo>
                  <a:pt x="5040261" y="1594764"/>
                </a:lnTo>
                <a:lnTo>
                  <a:pt x="5019573" y="1548549"/>
                </a:lnTo>
                <a:lnTo>
                  <a:pt x="4997932" y="1502791"/>
                </a:lnTo>
                <a:lnTo>
                  <a:pt x="4975352" y="1457502"/>
                </a:lnTo>
                <a:lnTo>
                  <a:pt x="4951831" y="1412697"/>
                </a:lnTo>
                <a:lnTo>
                  <a:pt x="4927397" y="1368374"/>
                </a:lnTo>
                <a:lnTo>
                  <a:pt x="4902073" y="1324521"/>
                </a:lnTo>
                <a:lnTo>
                  <a:pt x="4875847" y="1281176"/>
                </a:lnTo>
                <a:lnTo>
                  <a:pt x="4848771" y="1238300"/>
                </a:lnTo>
                <a:lnTo>
                  <a:pt x="4809375" y="1183005"/>
                </a:lnTo>
                <a:lnTo>
                  <a:pt x="4770005" y="1129309"/>
                </a:lnTo>
                <a:lnTo>
                  <a:pt x="4700956" y="1163840"/>
                </a:lnTo>
                <a:lnTo>
                  <a:pt x="4724870" y="1205445"/>
                </a:lnTo>
                <a:lnTo>
                  <a:pt x="4747844" y="1248549"/>
                </a:lnTo>
                <a:lnTo>
                  <a:pt x="4769828" y="1292936"/>
                </a:lnTo>
                <a:lnTo>
                  <a:pt x="4790795" y="1338427"/>
                </a:lnTo>
                <a:lnTo>
                  <a:pt x="4810722" y="1384808"/>
                </a:lnTo>
                <a:lnTo>
                  <a:pt x="4829581" y="1431874"/>
                </a:lnTo>
                <a:lnTo>
                  <a:pt x="4847323" y="1479423"/>
                </a:lnTo>
                <a:lnTo>
                  <a:pt x="4863947" y="1527276"/>
                </a:lnTo>
                <a:lnTo>
                  <a:pt x="4879391" y="1575206"/>
                </a:lnTo>
                <a:lnTo>
                  <a:pt x="4893640" y="1623021"/>
                </a:lnTo>
                <a:lnTo>
                  <a:pt x="4906670" y="1670519"/>
                </a:lnTo>
                <a:lnTo>
                  <a:pt x="4918430" y="1717497"/>
                </a:lnTo>
                <a:lnTo>
                  <a:pt x="4928908" y="1763763"/>
                </a:lnTo>
                <a:lnTo>
                  <a:pt x="4938065" y="1809102"/>
                </a:lnTo>
                <a:lnTo>
                  <a:pt x="4945875" y="1853311"/>
                </a:lnTo>
                <a:lnTo>
                  <a:pt x="5113109" y="1784261"/>
                </a:lnTo>
                <a:close/>
              </a:path>
              <a:path w="7023100" h="1995170">
                <a:moveTo>
                  <a:pt x="5586361" y="208927"/>
                </a:moveTo>
                <a:lnTo>
                  <a:pt x="5543766" y="171970"/>
                </a:lnTo>
                <a:lnTo>
                  <a:pt x="5523611" y="173494"/>
                </a:lnTo>
                <a:lnTo>
                  <a:pt x="5499468" y="174485"/>
                </a:lnTo>
                <a:lnTo>
                  <a:pt x="5475173" y="175018"/>
                </a:lnTo>
                <a:lnTo>
                  <a:pt x="5454574" y="175183"/>
                </a:lnTo>
                <a:lnTo>
                  <a:pt x="5326799" y="175183"/>
                </a:lnTo>
                <a:lnTo>
                  <a:pt x="5326799" y="68300"/>
                </a:lnTo>
                <a:lnTo>
                  <a:pt x="5330812" y="53835"/>
                </a:lnTo>
                <a:lnTo>
                  <a:pt x="5330812" y="44996"/>
                </a:lnTo>
                <a:lnTo>
                  <a:pt x="5320360" y="44996"/>
                </a:lnTo>
                <a:lnTo>
                  <a:pt x="5316347" y="44183"/>
                </a:lnTo>
                <a:lnTo>
                  <a:pt x="5208663" y="38569"/>
                </a:lnTo>
                <a:lnTo>
                  <a:pt x="5209705" y="53962"/>
                </a:lnTo>
                <a:lnTo>
                  <a:pt x="5210467" y="70713"/>
                </a:lnTo>
                <a:lnTo>
                  <a:pt x="5210911" y="88074"/>
                </a:lnTo>
                <a:lnTo>
                  <a:pt x="5211064" y="105270"/>
                </a:lnTo>
                <a:lnTo>
                  <a:pt x="5211064" y="175183"/>
                </a:lnTo>
                <a:lnTo>
                  <a:pt x="5064811" y="175183"/>
                </a:lnTo>
                <a:lnTo>
                  <a:pt x="5027930" y="174891"/>
                </a:lnTo>
                <a:lnTo>
                  <a:pt x="5000955" y="174167"/>
                </a:lnTo>
                <a:lnTo>
                  <a:pt x="4972393" y="172770"/>
                </a:lnTo>
                <a:lnTo>
                  <a:pt x="4972342" y="332028"/>
                </a:lnTo>
                <a:lnTo>
                  <a:pt x="4971986" y="358622"/>
                </a:lnTo>
                <a:lnTo>
                  <a:pt x="4971034" y="383705"/>
                </a:lnTo>
                <a:lnTo>
                  <a:pt x="4969167" y="405028"/>
                </a:lnTo>
                <a:lnTo>
                  <a:pt x="5090528" y="405028"/>
                </a:lnTo>
                <a:lnTo>
                  <a:pt x="5089131" y="380771"/>
                </a:lnTo>
                <a:lnTo>
                  <a:pt x="5088420" y="351980"/>
                </a:lnTo>
                <a:lnTo>
                  <a:pt x="5088153" y="325018"/>
                </a:lnTo>
                <a:lnTo>
                  <a:pt x="5088115" y="225818"/>
                </a:lnTo>
                <a:lnTo>
                  <a:pt x="5452148" y="225818"/>
                </a:lnTo>
                <a:lnTo>
                  <a:pt x="5450014" y="282079"/>
                </a:lnTo>
                <a:lnTo>
                  <a:pt x="5445480" y="334772"/>
                </a:lnTo>
                <a:lnTo>
                  <a:pt x="5438203" y="383908"/>
                </a:lnTo>
                <a:lnTo>
                  <a:pt x="5427891" y="429501"/>
                </a:lnTo>
                <a:lnTo>
                  <a:pt x="5414213" y="471551"/>
                </a:lnTo>
                <a:lnTo>
                  <a:pt x="5396865" y="510070"/>
                </a:lnTo>
                <a:lnTo>
                  <a:pt x="5375503" y="545071"/>
                </a:lnTo>
                <a:lnTo>
                  <a:pt x="5349824" y="576541"/>
                </a:lnTo>
                <a:lnTo>
                  <a:pt x="5319522" y="604507"/>
                </a:lnTo>
                <a:lnTo>
                  <a:pt x="5284254" y="628980"/>
                </a:lnTo>
                <a:lnTo>
                  <a:pt x="5243715" y="649947"/>
                </a:lnTo>
                <a:lnTo>
                  <a:pt x="5197589" y="667423"/>
                </a:lnTo>
                <a:lnTo>
                  <a:pt x="5145557" y="681418"/>
                </a:lnTo>
                <a:lnTo>
                  <a:pt x="5087302" y="691934"/>
                </a:lnTo>
                <a:lnTo>
                  <a:pt x="5113020" y="742556"/>
                </a:lnTo>
                <a:lnTo>
                  <a:pt x="5184914" y="732396"/>
                </a:lnTo>
                <a:lnTo>
                  <a:pt x="5229326" y="722731"/>
                </a:lnTo>
                <a:lnTo>
                  <a:pt x="5277155" y="708291"/>
                </a:lnTo>
                <a:lnTo>
                  <a:pt x="5326723" y="687793"/>
                </a:lnTo>
                <a:lnTo>
                  <a:pt x="5376342" y="659942"/>
                </a:lnTo>
                <a:lnTo>
                  <a:pt x="5424335" y="623443"/>
                </a:lnTo>
                <a:lnTo>
                  <a:pt x="5469039" y="576999"/>
                </a:lnTo>
                <a:lnTo>
                  <a:pt x="5503176" y="528726"/>
                </a:lnTo>
                <a:lnTo>
                  <a:pt x="5529745" y="478243"/>
                </a:lnTo>
                <a:lnTo>
                  <a:pt x="5549735" y="426999"/>
                </a:lnTo>
                <a:lnTo>
                  <a:pt x="5564162" y="376389"/>
                </a:lnTo>
                <a:lnTo>
                  <a:pt x="5574030" y="327863"/>
                </a:lnTo>
                <a:lnTo>
                  <a:pt x="5580354" y="282829"/>
                </a:lnTo>
                <a:lnTo>
                  <a:pt x="5584126" y="242709"/>
                </a:lnTo>
                <a:lnTo>
                  <a:pt x="5586361" y="208927"/>
                </a:lnTo>
                <a:close/>
              </a:path>
              <a:path w="7023100" h="1995170">
                <a:moveTo>
                  <a:pt x="5993625" y="1468120"/>
                </a:moveTo>
                <a:lnTo>
                  <a:pt x="5923229" y="1468120"/>
                </a:lnTo>
                <a:lnTo>
                  <a:pt x="5923229" y="1469390"/>
                </a:lnTo>
                <a:lnTo>
                  <a:pt x="5280736" y="1469390"/>
                </a:lnTo>
                <a:lnTo>
                  <a:pt x="5280736" y="1468120"/>
                </a:lnTo>
                <a:lnTo>
                  <a:pt x="5139067" y="1468120"/>
                </a:lnTo>
                <a:lnTo>
                  <a:pt x="5139067" y="1469390"/>
                </a:lnTo>
                <a:lnTo>
                  <a:pt x="5139067" y="1559560"/>
                </a:lnTo>
                <a:lnTo>
                  <a:pt x="5139067" y="1560830"/>
                </a:lnTo>
                <a:lnTo>
                  <a:pt x="5195659" y="1560830"/>
                </a:lnTo>
                <a:lnTo>
                  <a:pt x="5195659" y="1559560"/>
                </a:lnTo>
                <a:lnTo>
                  <a:pt x="5885662" y="1559560"/>
                </a:lnTo>
                <a:lnTo>
                  <a:pt x="5885662" y="1560830"/>
                </a:lnTo>
                <a:lnTo>
                  <a:pt x="5993625" y="1560830"/>
                </a:lnTo>
                <a:lnTo>
                  <a:pt x="5993625" y="1559560"/>
                </a:lnTo>
                <a:lnTo>
                  <a:pt x="5993625" y="1469390"/>
                </a:lnTo>
                <a:lnTo>
                  <a:pt x="5993625" y="1468120"/>
                </a:lnTo>
                <a:close/>
              </a:path>
              <a:path w="7023100" h="1995170">
                <a:moveTo>
                  <a:pt x="6342494" y="654951"/>
                </a:moveTo>
                <a:lnTo>
                  <a:pt x="6310541" y="594245"/>
                </a:lnTo>
                <a:lnTo>
                  <a:pt x="6288202" y="556234"/>
                </a:lnTo>
                <a:lnTo>
                  <a:pt x="6261633" y="514629"/>
                </a:lnTo>
                <a:lnTo>
                  <a:pt x="6230798" y="470573"/>
                </a:lnTo>
                <a:lnTo>
                  <a:pt x="6195695" y="425208"/>
                </a:lnTo>
                <a:lnTo>
                  <a:pt x="6156325" y="379679"/>
                </a:lnTo>
                <a:lnTo>
                  <a:pt x="6112662" y="335102"/>
                </a:lnTo>
                <a:lnTo>
                  <a:pt x="6066053" y="367258"/>
                </a:lnTo>
                <a:lnTo>
                  <a:pt x="6096571" y="407225"/>
                </a:lnTo>
                <a:lnTo>
                  <a:pt x="6122809" y="448932"/>
                </a:lnTo>
                <a:lnTo>
                  <a:pt x="6146177" y="492594"/>
                </a:lnTo>
                <a:lnTo>
                  <a:pt x="6168110" y="538429"/>
                </a:lnTo>
                <a:lnTo>
                  <a:pt x="6104839" y="547789"/>
                </a:lnTo>
                <a:lnTo>
                  <a:pt x="6050038" y="555434"/>
                </a:lnTo>
                <a:lnTo>
                  <a:pt x="6001677" y="561708"/>
                </a:lnTo>
                <a:lnTo>
                  <a:pt x="5957671" y="566978"/>
                </a:lnTo>
                <a:lnTo>
                  <a:pt x="5915990" y="571588"/>
                </a:lnTo>
                <a:lnTo>
                  <a:pt x="5831395" y="580212"/>
                </a:lnTo>
                <a:lnTo>
                  <a:pt x="5969444" y="243763"/>
                </a:lnTo>
                <a:lnTo>
                  <a:pt x="6013386" y="138671"/>
                </a:lnTo>
                <a:lnTo>
                  <a:pt x="6033897" y="92405"/>
                </a:lnTo>
                <a:lnTo>
                  <a:pt x="6044349" y="80352"/>
                </a:lnTo>
                <a:lnTo>
                  <a:pt x="6044349" y="72313"/>
                </a:lnTo>
                <a:lnTo>
                  <a:pt x="6033897" y="69100"/>
                </a:lnTo>
                <a:lnTo>
                  <a:pt x="5904509" y="32943"/>
                </a:lnTo>
                <a:lnTo>
                  <a:pt x="5897042" y="64198"/>
                </a:lnTo>
                <a:lnTo>
                  <a:pt x="5888558" y="98475"/>
                </a:lnTo>
                <a:lnTo>
                  <a:pt x="5878957" y="136055"/>
                </a:lnTo>
                <a:lnTo>
                  <a:pt x="5868098" y="177190"/>
                </a:lnTo>
                <a:lnTo>
                  <a:pt x="5855843" y="222135"/>
                </a:lnTo>
                <a:lnTo>
                  <a:pt x="5842089" y="271132"/>
                </a:lnTo>
                <a:lnTo>
                  <a:pt x="5826696" y="324434"/>
                </a:lnTo>
                <a:lnTo>
                  <a:pt x="5809539" y="382308"/>
                </a:lnTo>
                <a:lnTo>
                  <a:pt x="5790489" y="444995"/>
                </a:lnTo>
                <a:lnTo>
                  <a:pt x="5769419" y="512762"/>
                </a:lnTo>
                <a:lnTo>
                  <a:pt x="5746204" y="585838"/>
                </a:lnTo>
                <a:lnTo>
                  <a:pt x="5689752" y="589876"/>
                </a:lnTo>
                <a:lnTo>
                  <a:pt x="5629681" y="591477"/>
                </a:lnTo>
                <a:lnTo>
                  <a:pt x="5661025" y="698347"/>
                </a:lnTo>
                <a:lnTo>
                  <a:pt x="5661812" y="699160"/>
                </a:lnTo>
                <a:lnTo>
                  <a:pt x="5665038" y="703973"/>
                </a:lnTo>
                <a:lnTo>
                  <a:pt x="5671464" y="703973"/>
                </a:lnTo>
                <a:lnTo>
                  <a:pt x="5685929" y="695934"/>
                </a:lnTo>
                <a:lnTo>
                  <a:pt x="5689130" y="695134"/>
                </a:lnTo>
                <a:lnTo>
                  <a:pt x="5723560" y="688301"/>
                </a:lnTo>
                <a:lnTo>
                  <a:pt x="5859513" y="662190"/>
                </a:lnTo>
                <a:lnTo>
                  <a:pt x="5922886" y="648995"/>
                </a:lnTo>
                <a:lnTo>
                  <a:pt x="6021413" y="628091"/>
                </a:lnTo>
                <a:lnTo>
                  <a:pt x="6062523" y="619023"/>
                </a:lnTo>
                <a:lnTo>
                  <a:pt x="6102172" y="609955"/>
                </a:lnTo>
                <a:lnTo>
                  <a:pt x="6143333" y="600202"/>
                </a:lnTo>
                <a:lnTo>
                  <a:pt x="6189002" y="589064"/>
                </a:lnTo>
                <a:lnTo>
                  <a:pt x="6200775" y="620395"/>
                </a:lnTo>
                <a:lnTo>
                  <a:pt x="6210211" y="648030"/>
                </a:lnTo>
                <a:lnTo>
                  <a:pt x="6218275" y="675513"/>
                </a:lnTo>
                <a:lnTo>
                  <a:pt x="6225972" y="706386"/>
                </a:lnTo>
                <a:lnTo>
                  <a:pt x="6342494" y="654951"/>
                </a:lnTo>
                <a:close/>
              </a:path>
              <a:path w="7023100" h="1995170">
                <a:moveTo>
                  <a:pt x="6714325" y="1543646"/>
                </a:moveTo>
                <a:lnTo>
                  <a:pt x="6657391" y="1508213"/>
                </a:lnTo>
                <a:lnTo>
                  <a:pt x="6602641" y="1478000"/>
                </a:lnTo>
                <a:lnTo>
                  <a:pt x="6550292" y="1452511"/>
                </a:lnTo>
                <a:lnTo>
                  <a:pt x="6500584" y="1431264"/>
                </a:lnTo>
                <a:lnTo>
                  <a:pt x="6453746" y="1413764"/>
                </a:lnTo>
                <a:lnTo>
                  <a:pt x="6410020" y="1399540"/>
                </a:lnTo>
                <a:lnTo>
                  <a:pt x="6369634" y="1388097"/>
                </a:lnTo>
                <a:lnTo>
                  <a:pt x="6299822" y="1371625"/>
                </a:lnTo>
                <a:lnTo>
                  <a:pt x="6270866" y="1365618"/>
                </a:lnTo>
                <a:lnTo>
                  <a:pt x="6270866" y="1110983"/>
                </a:lnTo>
                <a:lnTo>
                  <a:pt x="6271869" y="1103553"/>
                </a:lnTo>
                <a:lnTo>
                  <a:pt x="6276327" y="1080630"/>
                </a:lnTo>
                <a:lnTo>
                  <a:pt x="6277343" y="1073226"/>
                </a:lnTo>
                <a:lnTo>
                  <a:pt x="6277343" y="1065669"/>
                </a:lnTo>
                <a:lnTo>
                  <a:pt x="6262230" y="1064590"/>
                </a:lnTo>
                <a:lnTo>
                  <a:pt x="6254674" y="1063498"/>
                </a:lnTo>
                <a:lnTo>
                  <a:pt x="6112268" y="1052715"/>
                </a:lnTo>
                <a:lnTo>
                  <a:pt x="6113742" y="1103553"/>
                </a:lnTo>
                <a:lnTo>
                  <a:pt x="6114224" y="1139952"/>
                </a:lnTo>
                <a:lnTo>
                  <a:pt x="6114415" y="1187589"/>
                </a:lnTo>
                <a:lnTo>
                  <a:pt x="6114389" y="1784578"/>
                </a:lnTo>
                <a:lnTo>
                  <a:pt x="6113945" y="1880247"/>
                </a:lnTo>
                <a:lnTo>
                  <a:pt x="6113310" y="1927453"/>
                </a:lnTo>
                <a:lnTo>
                  <a:pt x="6112268" y="1970938"/>
                </a:lnTo>
                <a:lnTo>
                  <a:pt x="6271946" y="1970938"/>
                </a:lnTo>
                <a:lnTo>
                  <a:pt x="6270866" y="1745424"/>
                </a:lnTo>
                <a:lnTo>
                  <a:pt x="6270866" y="1444396"/>
                </a:lnTo>
                <a:lnTo>
                  <a:pt x="6335509" y="1472628"/>
                </a:lnTo>
                <a:lnTo>
                  <a:pt x="6392888" y="1503210"/>
                </a:lnTo>
                <a:lnTo>
                  <a:pt x="6443345" y="1535023"/>
                </a:lnTo>
                <a:lnTo>
                  <a:pt x="6487198" y="1566989"/>
                </a:lnTo>
                <a:lnTo>
                  <a:pt x="6524790" y="1597990"/>
                </a:lnTo>
                <a:lnTo>
                  <a:pt x="6556438" y="1626920"/>
                </a:lnTo>
                <a:lnTo>
                  <a:pt x="6603212" y="1674215"/>
                </a:lnTo>
                <a:lnTo>
                  <a:pt x="6714325" y="1543646"/>
                </a:lnTo>
                <a:close/>
              </a:path>
              <a:path w="7023100" h="1995170">
                <a:moveTo>
                  <a:pt x="6954571" y="1253591"/>
                </a:moveTo>
                <a:lnTo>
                  <a:pt x="6943484" y="1193025"/>
                </a:lnTo>
                <a:lnTo>
                  <a:pt x="6909270" y="1174927"/>
                </a:lnTo>
                <a:lnTo>
                  <a:pt x="6923684" y="1171155"/>
                </a:lnTo>
                <a:lnTo>
                  <a:pt x="6932054" y="1166761"/>
                </a:lnTo>
                <a:lnTo>
                  <a:pt x="6938200" y="1163535"/>
                </a:lnTo>
                <a:lnTo>
                  <a:pt x="6949427" y="1149197"/>
                </a:lnTo>
                <a:lnTo>
                  <a:pt x="6953923" y="1125232"/>
                </a:lnTo>
                <a:lnTo>
                  <a:pt x="6949821" y="1102906"/>
                </a:lnTo>
                <a:lnTo>
                  <a:pt x="6939394" y="1088110"/>
                </a:lnTo>
                <a:lnTo>
                  <a:pt x="6938124" y="1086307"/>
                </a:lnTo>
                <a:lnTo>
                  <a:pt x="6919696" y="1075956"/>
                </a:lnTo>
                <a:lnTo>
                  <a:pt x="6912381" y="1074889"/>
                </a:lnTo>
                <a:lnTo>
                  <a:pt x="6912381" y="1126782"/>
                </a:lnTo>
                <a:lnTo>
                  <a:pt x="6911213" y="1140485"/>
                </a:lnTo>
                <a:lnTo>
                  <a:pt x="6906590" y="1153477"/>
                </a:lnTo>
                <a:lnTo>
                  <a:pt x="6897014" y="1163040"/>
                </a:lnTo>
                <a:lnTo>
                  <a:pt x="6880949" y="1166761"/>
                </a:lnTo>
                <a:lnTo>
                  <a:pt x="6845097" y="1166761"/>
                </a:lnTo>
                <a:lnTo>
                  <a:pt x="6845097" y="1088110"/>
                </a:lnTo>
                <a:lnTo>
                  <a:pt x="6880949" y="1088110"/>
                </a:lnTo>
                <a:lnTo>
                  <a:pt x="6910946" y="1112012"/>
                </a:lnTo>
                <a:lnTo>
                  <a:pt x="6912381" y="1126782"/>
                </a:lnTo>
                <a:lnTo>
                  <a:pt x="6912381" y="1074889"/>
                </a:lnTo>
                <a:lnTo>
                  <a:pt x="6895427" y="1072388"/>
                </a:lnTo>
                <a:lnTo>
                  <a:pt x="6806717" y="1072388"/>
                </a:lnTo>
                <a:lnTo>
                  <a:pt x="6806717" y="1267434"/>
                </a:lnTo>
                <a:lnTo>
                  <a:pt x="6845097" y="1267434"/>
                </a:lnTo>
                <a:lnTo>
                  <a:pt x="6845097" y="1182484"/>
                </a:lnTo>
                <a:lnTo>
                  <a:pt x="6880314" y="1182484"/>
                </a:lnTo>
                <a:lnTo>
                  <a:pt x="6895884" y="1185837"/>
                </a:lnTo>
                <a:lnTo>
                  <a:pt x="6906196" y="1196098"/>
                </a:lnTo>
                <a:lnTo>
                  <a:pt x="6911911" y="1213548"/>
                </a:lnTo>
                <a:lnTo>
                  <a:pt x="6913664" y="1238491"/>
                </a:lnTo>
                <a:lnTo>
                  <a:pt x="6913664" y="1267434"/>
                </a:lnTo>
                <a:lnTo>
                  <a:pt x="6954571" y="1267434"/>
                </a:lnTo>
                <a:lnTo>
                  <a:pt x="6954571" y="1253591"/>
                </a:lnTo>
                <a:close/>
              </a:path>
              <a:path w="7023100" h="1995170">
                <a:moveTo>
                  <a:pt x="7022516" y="1169898"/>
                </a:moveTo>
                <a:lnTo>
                  <a:pt x="7014934" y="1122946"/>
                </a:lnTo>
                <a:lnTo>
                  <a:pt x="7011187" y="1115745"/>
                </a:lnTo>
                <a:lnTo>
                  <a:pt x="7011187" y="1169898"/>
                </a:lnTo>
                <a:lnTo>
                  <a:pt x="7004240" y="1212786"/>
                </a:lnTo>
                <a:lnTo>
                  <a:pt x="6984924" y="1250086"/>
                </a:lnTo>
                <a:lnTo>
                  <a:pt x="6955472" y="1279537"/>
                </a:lnTo>
                <a:lnTo>
                  <a:pt x="6918185" y="1298867"/>
                </a:lnTo>
                <a:lnTo>
                  <a:pt x="6875297" y="1305801"/>
                </a:lnTo>
                <a:lnTo>
                  <a:pt x="6832409" y="1298867"/>
                </a:lnTo>
                <a:lnTo>
                  <a:pt x="6795109" y="1279537"/>
                </a:lnTo>
                <a:lnTo>
                  <a:pt x="6765658" y="1250086"/>
                </a:lnTo>
                <a:lnTo>
                  <a:pt x="6746329" y="1212786"/>
                </a:lnTo>
                <a:lnTo>
                  <a:pt x="6739382" y="1169898"/>
                </a:lnTo>
                <a:lnTo>
                  <a:pt x="6746392" y="1126782"/>
                </a:lnTo>
                <a:lnTo>
                  <a:pt x="6765836" y="1089456"/>
                </a:lnTo>
                <a:lnTo>
                  <a:pt x="6795376" y="1060094"/>
                </a:lnTo>
                <a:lnTo>
                  <a:pt x="6832651" y="1040892"/>
                </a:lnTo>
                <a:lnTo>
                  <a:pt x="6875297" y="1033995"/>
                </a:lnTo>
                <a:lnTo>
                  <a:pt x="6917931" y="1040892"/>
                </a:lnTo>
                <a:lnTo>
                  <a:pt x="6955206" y="1060094"/>
                </a:lnTo>
                <a:lnTo>
                  <a:pt x="6984733" y="1089456"/>
                </a:lnTo>
                <a:lnTo>
                  <a:pt x="7004190" y="1126782"/>
                </a:lnTo>
                <a:lnTo>
                  <a:pt x="7011187" y="1169898"/>
                </a:lnTo>
                <a:lnTo>
                  <a:pt x="7011187" y="1115745"/>
                </a:lnTo>
                <a:lnTo>
                  <a:pt x="6961911" y="1050772"/>
                </a:lnTo>
                <a:lnTo>
                  <a:pt x="6921538" y="1030084"/>
                </a:lnTo>
                <a:lnTo>
                  <a:pt x="6875297" y="1022680"/>
                </a:lnTo>
                <a:lnTo>
                  <a:pt x="6829298" y="1030084"/>
                </a:lnTo>
                <a:lnTo>
                  <a:pt x="6788950" y="1050772"/>
                </a:lnTo>
                <a:lnTo>
                  <a:pt x="6756882" y="1082484"/>
                </a:lnTo>
                <a:lnTo>
                  <a:pt x="6735712" y="1122946"/>
                </a:lnTo>
                <a:lnTo>
                  <a:pt x="6728066" y="1169898"/>
                </a:lnTo>
                <a:lnTo>
                  <a:pt x="6735585" y="1216380"/>
                </a:lnTo>
                <a:lnTo>
                  <a:pt x="6756514" y="1256792"/>
                </a:lnTo>
                <a:lnTo>
                  <a:pt x="6788417" y="1288681"/>
                </a:lnTo>
                <a:lnTo>
                  <a:pt x="6828815" y="1309611"/>
                </a:lnTo>
                <a:lnTo>
                  <a:pt x="6875297" y="1317129"/>
                </a:lnTo>
                <a:lnTo>
                  <a:pt x="6922021" y="1309611"/>
                </a:lnTo>
                <a:lnTo>
                  <a:pt x="6929374" y="1305801"/>
                </a:lnTo>
                <a:lnTo>
                  <a:pt x="6962457" y="1288681"/>
                </a:lnTo>
                <a:lnTo>
                  <a:pt x="6994258" y="1256792"/>
                </a:lnTo>
                <a:lnTo>
                  <a:pt x="7015061" y="1216380"/>
                </a:lnTo>
                <a:lnTo>
                  <a:pt x="7022516" y="1169898"/>
                </a:lnTo>
                <a:close/>
              </a:path>
            </a:pathLst>
          </a:custGeom>
          <a:solidFill>
            <a:srgbClr val="716668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2" name="bg object 72"/>
          <p:cNvSpPr/>
          <p:nvPr/>
        </p:nvSpPr>
        <p:spPr>
          <a:xfrm>
            <a:off x="373875" y="6718492"/>
            <a:ext cx="916365" cy="615814"/>
          </a:xfrm>
          <a:custGeom>
            <a:avLst/>
            <a:gdLst/>
            <a:ahLst/>
            <a:cxnLst/>
            <a:rect l="l" t="t" r="r" b="b"/>
            <a:pathLst>
              <a:path w="1567180" h="1053465">
                <a:moveTo>
                  <a:pt x="325539" y="676922"/>
                </a:moveTo>
                <a:lnTo>
                  <a:pt x="324485" y="673747"/>
                </a:lnTo>
                <a:lnTo>
                  <a:pt x="323430" y="671639"/>
                </a:lnTo>
                <a:lnTo>
                  <a:pt x="322364" y="668464"/>
                </a:lnTo>
                <a:lnTo>
                  <a:pt x="311594" y="671385"/>
                </a:lnTo>
                <a:lnTo>
                  <a:pt x="304546" y="672566"/>
                </a:lnTo>
                <a:lnTo>
                  <a:pt x="288544" y="674801"/>
                </a:lnTo>
                <a:lnTo>
                  <a:pt x="277533" y="675309"/>
                </a:lnTo>
                <a:lnTo>
                  <a:pt x="263842" y="676516"/>
                </a:lnTo>
                <a:lnTo>
                  <a:pt x="239928" y="679030"/>
                </a:lnTo>
                <a:lnTo>
                  <a:pt x="236753" y="679030"/>
                </a:lnTo>
                <a:lnTo>
                  <a:pt x="242404" y="669290"/>
                </a:lnTo>
                <a:lnTo>
                  <a:pt x="257263" y="647827"/>
                </a:lnTo>
                <a:lnTo>
                  <a:pt x="274396" y="621779"/>
                </a:lnTo>
                <a:lnTo>
                  <a:pt x="281025" y="607555"/>
                </a:lnTo>
                <a:lnTo>
                  <a:pt x="285064" y="593940"/>
                </a:lnTo>
                <a:lnTo>
                  <a:pt x="286435" y="581799"/>
                </a:lnTo>
                <a:lnTo>
                  <a:pt x="286435" y="576516"/>
                </a:lnTo>
                <a:lnTo>
                  <a:pt x="284314" y="573341"/>
                </a:lnTo>
                <a:lnTo>
                  <a:pt x="274802" y="573341"/>
                </a:lnTo>
                <a:lnTo>
                  <a:pt x="239115" y="605523"/>
                </a:lnTo>
                <a:lnTo>
                  <a:pt x="236753" y="613498"/>
                </a:lnTo>
                <a:lnTo>
                  <a:pt x="231660" y="622541"/>
                </a:lnTo>
                <a:lnTo>
                  <a:pt x="220256" y="639813"/>
                </a:lnTo>
                <a:lnTo>
                  <a:pt x="214553" y="649439"/>
                </a:lnTo>
                <a:lnTo>
                  <a:pt x="198704" y="674801"/>
                </a:lnTo>
                <a:lnTo>
                  <a:pt x="194475" y="673747"/>
                </a:lnTo>
                <a:lnTo>
                  <a:pt x="183908" y="673747"/>
                </a:lnTo>
                <a:lnTo>
                  <a:pt x="166674" y="672642"/>
                </a:lnTo>
                <a:lnTo>
                  <a:pt x="150622" y="669658"/>
                </a:lnTo>
                <a:lnTo>
                  <a:pt x="136944" y="665276"/>
                </a:lnTo>
                <a:lnTo>
                  <a:pt x="126834" y="660006"/>
                </a:lnTo>
                <a:lnTo>
                  <a:pt x="116268" y="652614"/>
                </a:lnTo>
                <a:lnTo>
                  <a:pt x="120484" y="650494"/>
                </a:lnTo>
                <a:lnTo>
                  <a:pt x="115201" y="650494"/>
                </a:lnTo>
                <a:lnTo>
                  <a:pt x="110502" y="653072"/>
                </a:lnTo>
                <a:lnTo>
                  <a:pt x="105295" y="659218"/>
                </a:lnTo>
                <a:lnTo>
                  <a:pt x="101092" y="666546"/>
                </a:lnTo>
                <a:lnTo>
                  <a:pt x="99352" y="672693"/>
                </a:lnTo>
                <a:lnTo>
                  <a:pt x="99352" y="679030"/>
                </a:lnTo>
                <a:lnTo>
                  <a:pt x="143738" y="690664"/>
                </a:lnTo>
                <a:lnTo>
                  <a:pt x="159600" y="691451"/>
                </a:lnTo>
                <a:lnTo>
                  <a:pt x="165735" y="691261"/>
                </a:lnTo>
                <a:lnTo>
                  <a:pt x="172275" y="690664"/>
                </a:lnTo>
                <a:lnTo>
                  <a:pt x="177571" y="690664"/>
                </a:lnTo>
                <a:lnTo>
                  <a:pt x="182854" y="689610"/>
                </a:lnTo>
                <a:lnTo>
                  <a:pt x="188137" y="690664"/>
                </a:lnTo>
                <a:lnTo>
                  <a:pt x="164884" y="717080"/>
                </a:lnTo>
                <a:lnTo>
                  <a:pt x="145859" y="742454"/>
                </a:lnTo>
                <a:lnTo>
                  <a:pt x="135458" y="757516"/>
                </a:lnTo>
                <a:lnTo>
                  <a:pt x="129997" y="767816"/>
                </a:lnTo>
                <a:lnTo>
                  <a:pt x="124040" y="775944"/>
                </a:lnTo>
                <a:lnTo>
                  <a:pt x="114808" y="787641"/>
                </a:lnTo>
                <a:lnTo>
                  <a:pt x="103403" y="802906"/>
                </a:lnTo>
                <a:lnTo>
                  <a:pt x="90893" y="821728"/>
                </a:lnTo>
                <a:lnTo>
                  <a:pt x="86753" y="827354"/>
                </a:lnTo>
                <a:lnTo>
                  <a:pt x="66421" y="859688"/>
                </a:lnTo>
                <a:lnTo>
                  <a:pt x="62103" y="868895"/>
                </a:lnTo>
                <a:lnTo>
                  <a:pt x="58966" y="876706"/>
                </a:lnTo>
                <a:lnTo>
                  <a:pt x="56019" y="883031"/>
                </a:lnTo>
                <a:lnTo>
                  <a:pt x="45986" y="895972"/>
                </a:lnTo>
                <a:lnTo>
                  <a:pt x="42049" y="901750"/>
                </a:lnTo>
                <a:lnTo>
                  <a:pt x="35560" y="914476"/>
                </a:lnTo>
                <a:lnTo>
                  <a:pt x="32105" y="923188"/>
                </a:lnTo>
                <a:lnTo>
                  <a:pt x="27660" y="933500"/>
                </a:lnTo>
                <a:lnTo>
                  <a:pt x="12484" y="960678"/>
                </a:lnTo>
                <a:lnTo>
                  <a:pt x="5816" y="978941"/>
                </a:lnTo>
                <a:lnTo>
                  <a:pt x="1524" y="996823"/>
                </a:lnTo>
                <a:lnTo>
                  <a:pt x="0" y="1010920"/>
                </a:lnTo>
                <a:lnTo>
                  <a:pt x="4114" y="1025232"/>
                </a:lnTo>
                <a:lnTo>
                  <a:pt x="13881" y="1038263"/>
                </a:lnTo>
                <a:lnTo>
                  <a:pt x="25412" y="1047927"/>
                </a:lnTo>
                <a:lnTo>
                  <a:pt x="34874" y="1052131"/>
                </a:lnTo>
                <a:lnTo>
                  <a:pt x="36995" y="1052131"/>
                </a:lnTo>
                <a:lnTo>
                  <a:pt x="39103" y="1053198"/>
                </a:lnTo>
                <a:lnTo>
                  <a:pt x="42278" y="1053198"/>
                </a:lnTo>
                <a:lnTo>
                  <a:pt x="49682" y="1052652"/>
                </a:lnTo>
                <a:lnTo>
                  <a:pt x="57073" y="1051217"/>
                </a:lnTo>
                <a:lnTo>
                  <a:pt x="63690" y="1049185"/>
                </a:lnTo>
                <a:lnTo>
                  <a:pt x="68707" y="1046848"/>
                </a:lnTo>
                <a:lnTo>
                  <a:pt x="77952" y="1041311"/>
                </a:lnTo>
                <a:lnTo>
                  <a:pt x="83870" y="1037945"/>
                </a:lnTo>
                <a:lnTo>
                  <a:pt x="91948" y="1034173"/>
                </a:lnTo>
                <a:lnTo>
                  <a:pt x="98526" y="1029766"/>
                </a:lnTo>
                <a:lnTo>
                  <a:pt x="103327" y="1027430"/>
                </a:lnTo>
                <a:lnTo>
                  <a:pt x="107708" y="1024509"/>
                </a:lnTo>
                <a:lnTo>
                  <a:pt x="113093" y="1018311"/>
                </a:lnTo>
                <a:lnTo>
                  <a:pt x="121589" y="1012393"/>
                </a:lnTo>
                <a:lnTo>
                  <a:pt x="131864" y="1005763"/>
                </a:lnTo>
                <a:lnTo>
                  <a:pt x="142532" y="998550"/>
                </a:lnTo>
                <a:lnTo>
                  <a:pt x="152196" y="990828"/>
                </a:lnTo>
                <a:lnTo>
                  <a:pt x="168452" y="978547"/>
                </a:lnTo>
                <a:lnTo>
                  <a:pt x="175831" y="973442"/>
                </a:lnTo>
                <a:lnTo>
                  <a:pt x="194475" y="962291"/>
                </a:lnTo>
                <a:lnTo>
                  <a:pt x="198704" y="957008"/>
                </a:lnTo>
                <a:lnTo>
                  <a:pt x="206794" y="954163"/>
                </a:lnTo>
                <a:lnTo>
                  <a:pt x="213372" y="950277"/>
                </a:lnTo>
                <a:lnTo>
                  <a:pt x="221348" y="944219"/>
                </a:lnTo>
                <a:lnTo>
                  <a:pt x="230416" y="935875"/>
                </a:lnTo>
                <a:lnTo>
                  <a:pt x="236562" y="931456"/>
                </a:lnTo>
                <a:lnTo>
                  <a:pt x="247662" y="922197"/>
                </a:lnTo>
                <a:lnTo>
                  <a:pt x="252615" y="918959"/>
                </a:lnTo>
                <a:lnTo>
                  <a:pt x="255778" y="915797"/>
                </a:lnTo>
                <a:lnTo>
                  <a:pt x="260007" y="913676"/>
                </a:lnTo>
                <a:lnTo>
                  <a:pt x="260007" y="907338"/>
                </a:lnTo>
                <a:lnTo>
                  <a:pt x="258953" y="905217"/>
                </a:lnTo>
                <a:lnTo>
                  <a:pt x="254723" y="905217"/>
                </a:lnTo>
                <a:lnTo>
                  <a:pt x="252615" y="906284"/>
                </a:lnTo>
                <a:lnTo>
                  <a:pt x="252615" y="907338"/>
                </a:lnTo>
                <a:lnTo>
                  <a:pt x="240995" y="914476"/>
                </a:lnTo>
                <a:lnTo>
                  <a:pt x="235077" y="918629"/>
                </a:lnTo>
                <a:lnTo>
                  <a:pt x="229362" y="923188"/>
                </a:lnTo>
                <a:lnTo>
                  <a:pt x="224231" y="928839"/>
                </a:lnTo>
                <a:lnTo>
                  <a:pt x="217601" y="934288"/>
                </a:lnTo>
                <a:lnTo>
                  <a:pt x="210781" y="938949"/>
                </a:lnTo>
                <a:lnTo>
                  <a:pt x="205041" y="942213"/>
                </a:lnTo>
                <a:lnTo>
                  <a:pt x="198704" y="946442"/>
                </a:lnTo>
                <a:lnTo>
                  <a:pt x="187083" y="950671"/>
                </a:lnTo>
                <a:lnTo>
                  <a:pt x="183908" y="955954"/>
                </a:lnTo>
                <a:lnTo>
                  <a:pt x="183908" y="960183"/>
                </a:lnTo>
                <a:lnTo>
                  <a:pt x="179679" y="960183"/>
                </a:lnTo>
                <a:lnTo>
                  <a:pt x="176504" y="962291"/>
                </a:lnTo>
                <a:lnTo>
                  <a:pt x="166624" y="967994"/>
                </a:lnTo>
                <a:lnTo>
                  <a:pt x="155244" y="976172"/>
                </a:lnTo>
                <a:lnTo>
                  <a:pt x="143662" y="985342"/>
                </a:lnTo>
                <a:lnTo>
                  <a:pt x="133172" y="994003"/>
                </a:lnTo>
                <a:lnTo>
                  <a:pt x="101511" y="1018895"/>
                </a:lnTo>
                <a:lnTo>
                  <a:pt x="96189" y="1022413"/>
                </a:lnTo>
                <a:lnTo>
                  <a:pt x="90868" y="1024940"/>
                </a:lnTo>
                <a:lnTo>
                  <a:pt x="84556" y="1026769"/>
                </a:lnTo>
                <a:lnTo>
                  <a:pt x="77558" y="1030427"/>
                </a:lnTo>
                <a:lnTo>
                  <a:pt x="70561" y="1035354"/>
                </a:lnTo>
                <a:lnTo>
                  <a:pt x="63157" y="1039698"/>
                </a:lnTo>
                <a:lnTo>
                  <a:pt x="54965" y="1041565"/>
                </a:lnTo>
                <a:lnTo>
                  <a:pt x="46507" y="1041565"/>
                </a:lnTo>
                <a:lnTo>
                  <a:pt x="42278" y="1035227"/>
                </a:lnTo>
                <a:lnTo>
                  <a:pt x="42278" y="1021486"/>
                </a:lnTo>
                <a:lnTo>
                  <a:pt x="43040" y="1011351"/>
                </a:lnTo>
                <a:lnTo>
                  <a:pt x="45186" y="1000607"/>
                </a:lnTo>
                <a:lnTo>
                  <a:pt x="48526" y="990269"/>
                </a:lnTo>
                <a:lnTo>
                  <a:pt x="52844" y="981316"/>
                </a:lnTo>
                <a:lnTo>
                  <a:pt x="57480" y="966393"/>
                </a:lnTo>
                <a:lnTo>
                  <a:pt x="60134" y="960374"/>
                </a:lnTo>
                <a:lnTo>
                  <a:pt x="69989" y="946086"/>
                </a:lnTo>
                <a:lnTo>
                  <a:pt x="74523" y="936142"/>
                </a:lnTo>
                <a:lnTo>
                  <a:pt x="79044" y="925004"/>
                </a:lnTo>
                <a:lnTo>
                  <a:pt x="84556" y="913676"/>
                </a:lnTo>
                <a:lnTo>
                  <a:pt x="91046" y="902500"/>
                </a:lnTo>
                <a:lnTo>
                  <a:pt x="96050" y="892403"/>
                </a:lnTo>
                <a:lnTo>
                  <a:pt x="101650" y="882916"/>
                </a:lnTo>
                <a:lnTo>
                  <a:pt x="109918" y="873518"/>
                </a:lnTo>
                <a:lnTo>
                  <a:pt x="114515" y="865492"/>
                </a:lnTo>
                <a:lnTo>
                  <a:pt x="118910" y="858456"/>
                </a:lnTo>
                <a:lnTo>
                  <a:pt x="127889" y="844981"/>
                </a:lnTo>
                <a:lnTo>
                  <a:pt x="140576" y="828459"/>
                </a:lnTo>
                <a:lnTo>
                  <a:pt x="148996" y="817181"/>
                </a:lnTo>
                <a:lnTo>
                  <a:pt x="159600" y="801636"/>
                </a:lnTo>
                <a:lnTo>
                  <a:pt x="171157" y="781786"/>
                </a:lnTo>
                <a:lnTo>
                  <a:pt x="184708" y="760158"/>
                </a:lnTo>
                <a:lnTo>
                  <a:pt x="197053" y="741299"/>
                </a:lnTo>
                <a:lnTo>
                  <a:pt x="205041" y="729767"/>
                </a:lnTo>
                <a:lnTo>
                  <a:pt x="209257" y="722109"/>
                </a:lnTo>
                <a:lnTo>
                  <a:pt x="214122" y="711936"/>
                </a:lnTo>
                <a:lnTo>
                  <a:pt x="217728" y="705459"/>
                </a:lnTo>
                <a:lnTo>
                  <a:pt x="227241" y="693826"/>
                </a:lnTo>
                <a:lnTo>
                  <a:pt x="237959" y="693775"/>
                </a:lnTo>
                <a:lnTo>
                  <a:pt x="248780" y="693432"/>
                </a:lnTo>
                <a:lnTo>
                  <a:pt x="296075" y="687755"/>
                </a:lnTo>
                <a:lnTo>
                  <a:pt x="313918" y="683260"/>
                </a:lnTo>
                <a:lnTo>
                  <a:pt x="323430" y="681151"/>
                </a:lnTo>
                <a:lnTo>
                  <a:pt x="325539" y="676922"/>
                </a:lnTo>
                <a:close/>
              </a:path>
              <a:path w="1567180" h="1053465">
                <a:moveTo>
                  <a:pt x="541731" y="280949"/>
                </a:moveTo>
                <a:lnTo>
                  <a:pt x="541070" y="266661"/>
                </a:lnTo>
                <a:lnTo>
                  <a:pt x="539470" y="231889"/>
                </a:lnTo>
                <a:lnTo>
                  <a:pt x="528180" y="191350"/>
                </a:lnTo>
                <a:lnTo>
                  <a:pt x="477126" y="136550"/>
                </a:lnTo>
                <a:lnTo>
                  <a:pt x="436702" y="122631"/>
                </a:lnTo>
                <a:lnTo>
                  <a:pt x="414477" y="120599"/>
                </a:lnTo>
                <a:lnTo>
                  <a:pt x="414477" y="231635"/>
                </a:lnTo>
                <a:lnTo>
                  <a:pt x="414477" y="266661"/>
                </a:lnTo>
                <a:lnTo>
                  <a:pt x="340842" y="266661"/>
                </a:lnTo>
                <a:lnTo>
                  <a:pt x="340842" y="231635"/>
                </a:lnTo>
                <a:lnTo>
                  <a:pt x="343357" y="184023"/>
                </a:lnTo>
                <a:lnTo>
                  <a:pt x="350761" y="153162"/>
                </a:lnTo>
                <a:lnTo>
                  <a:pt x="362864" y="136512"/>
                </a:lnTo>
                <a:lnTo>
                  <a:pt x="379450" y="131533"/>
                </a:lnTo>
                <a:lnTo>
                  <a:pt x="397294" y="136626"/>
                </a:lnTo>
                <a:lnTo>
                  <a:pt x="407962" y="153428"/>
                </a:lnTo>
                <a:lnTo>
                  <a:pt x="413131" y="184327"/>
                </a:lnTo>
                <a:lnTo>
                  <a:pt x="414477" y="231635"/>
                </a:lnTo>
                <a:lnTo>
                  <a:pt x="414477" y="120599"/>
                </a:lnTo>
                <a:lnTo>
                  <a:pt x="337769" y="122555"/>
                </a:lnTo>
                <a:lnTo>
                  <a:pt x="294081" y="136626"/>
                </a:lnTo>
                <a:lnTo>
                  <a:pt x="256755" y="160578"/>
                </a:lnTo>
                <a:lnTo>
                  <a:pt x="227698" y="194856"/>
                </a:lnTo>
                <a:lnTo>
                  <a:pt x="208864" y="239839"/>
                </a:lnTo>
                <a:lnTo>
                  <a:pt x="202145" y="295973"/>
                </a:lnTo>
                <a:lnTo>
                  <a:pt x="206971" y="345046"/>
                </a:lnTo>
                <a:lnTo>
                  <a:pt x="221691" y="387819"/>
                </a:lnTo>
                <a:lnTo>
                  <a:pt x="246659" y="423138"/>
                </a:lnTo>
                <a:lnTo>
                  <a:pt x="282219" y="449808"/>
                </a:lnTo>
                <a:lnTo>
                  <a:pt x="328752" y="466674"/>
                </a:lnTo>
                <a:lnTo>
                  <a:pt x="386600" y="472554"/>
                </a:lnTo>
                <a:lnTo>
                  <a:pt x="451358" y="464223"/>
                </a:lnTo>
                <a:lnTo>
                  <a:pt x="478307" y="450392"/>
                </a:lnTo>
                <a:lnTo>
                  <a:pt x="496074" y="441274"/>
                </a:lnTo>
                <a:lnTo>
                  <a:pt x="524827" y="406806"/>
                </a:lnTo>
                <a:lnTo>
                  <a:pt x="541731" y="363893"/>
                </a:lnTo>
                <a:lnTo>
                  <a:pt x="528866" y="361734"/>
                </a:lnTo>
                <a:lnTo>
                  <a:pt x="513372" y="398818"/>
                </a:lnTo>
                <a:lnTo>
                  <a:pt x="490626" y="426720"/>
                </a:lnTo>
                <a:lnTo>
                  <a:pt x="460908" y="444284"/>
                </a:lnTo>
                <a:lnTo>
                  <a:pt x="424484" y="450392"/>
                </a:lnTo>
                <a:lnTo>
                  <a:pt x="382054" y="440143"/>
                </a:lnTo>
                <a:lnTo>
                  <a:pt x="356311" y="411251"/>
                </a:lnTo>
                <a:lnTo>
                  <a:pt x="343560" y="366547"/>
                </a:lnTo>
                <a:lnTo>
                  <a:pt x="340131" y="308838"/>
                </a:lnTo>
                <a:lnTo>
                  <a:pt x="340131" y="280949"/>
                </a:lnTo>
                <a:lnTo>
                  <a:pt x="541731" y="280949"/>
                </a:lnTo>
                <a:close/>
              </a:path>
              <a:path w="1567180" h="1053465">
                <a:moveTo>
                  <a:pt x="945692" y="362458"/>
                </a:moveTo>
                <a:lnTo>
                  <a:pt x="934974" y="361734"/>
                </a:lnTo>
                <a:lnTo>
                  <a:pt x="930795" y="398576"/>
                </a:lnTo>
                <a:lnTo>
                  <a:pt x="924153" y="421081"/>
                </a:lnTo>
                <a:lnTo>
                  <a:pt x="915758" y="432320"/>
                </a:lnTo>
                <a:lnTo>
                  <a:pt x="906373" y="435368"/>
                </a:lnTo>
                <a:lnTo>
                  <a:pt x="898004" y="433692"/>
                </a:lnTo>
                <a:lnTo>
                  <a:pt x="891451" y="427774"/>
                </a:lnTo>
                <a:lnTo>
                  <a:pt x="888403" y="419646"/>
                </a:lnTo>
                <a:lnTo>
                  <a:pt x="887171" y="416382"/>
                </a:lnTo>
                <a:lnTo>
                  <a:pt x="885672" y="398576"/>
                </a:lnTo>
                <a:lnTo>
                  <a:pt x="885647" y="308825"/>
                </a:lnTo>
                <a:lnTo>
                  <a:pt x="885647" y="253072"/>
                </a:lnTo>
                <a:lnTo>
                  <a:pt x="880808" y="199212"/>
                </a:lnTo>
                <a:lnTo>
                  <a:pt x="865124" y="160731"/>
                </a:lnTo>
                <a:lnTo>
                  <a:pt x="812736" y="127965"/>
                </a:lnTo>
                <a:lnTo>
                  <a:pt x="735507" y="117957"/>
                </a:lnTo>
                <a:lnTo>
                  <a:pt x="671144" y="123253"/>
                </a:lnTo>
                <a:lnTo>
                  <a:pt x="624332" y="139407"/>
                </a:lnTo>
                <a:lnTo>
                  <a:pt x="595757" y="166814"/>
                </a:lnTo>
                <a:lnTo>
                  <a:pt x="586092" y="205879"/>
                </a:lnTo>
                <a:lnTo>
                  <a:pt x="589457" y="229946"/>
                </a:lnTo>
                <a:lnTo>
                  <a:pt x="600214" y="248704"/>
                </a:lnTo>
                <a:lnTo>
                  <a:pt x="619264" y="260883"/>
                </a:lnTo>
                <a:lnTo>
                  <a:pt x="647573" y="265226"/>
                </a:lnTo>
                <a:lnTo>
                  <a:pt x="672477" y="261239"/>
                </a:lnTo>
                <a:lnTo>
                  <a:pt x="705688" y="232359"/>
                </a:lnTo>
                <a:lnTo>
                  <a:pt x="708964" y="191770"/>
                </a:lnTo>
                <a:lnTo>
                  <a:pt x="686892" y="177292"/>
                </a:lnTo>
                <a:lnTo>
                  <a:pt x="684034" y="169430"/>
                </a:lnTo>
                <a:lnTo>
                  <a:pt x="682612" y="162280"/>
                </a:lnTo>
                <a:lnTo>
                  <a:pt x="682612" y="156552"/>
                </a:lnTo>
                <a:lnTo>
                  <a:pt x="686054" y="142443"/>
                </a:lnTo>
                <a:lnTo>
                  <a:pt x="694575" y="133692"/>
                </a:lnTo>
                <a:lnTo>
                  <a:pt x="705523" y="129222"/>
                </a:lnTo>
                <a:lnTo>
                  <a:pt x="716203" y="127965"/>
                </a:lnTo>
                <a:lnTo>
                  <a:pt x="733958" y="133070"/>
                </a:lnTo>
                <a:lnTo>
                  <a:pt x="745159" y="151117"/>
                </a:lnTo>
                <a:lnTo>
                  <a:pt x="750989" y="186182"/>
                </a:lnTo>
                <a:lnTo>
                  <a:pt x="752665" y="242341"/>
                </a:lnTo>
                <a:lnTo>
                  <a:pt x="752665" y="297395"/>
                </a:lnTo>
                <a:lnTo>
                  <a:pt x="752665" y="308825"/>
                </a:lnTo>
                <a:lnTo>
                  <a:pt x="752665" y="375323"/>
                </a:lnTo>
                <a:lnTo>
                  <a:pt x="749769" y="405358"/>
                </a:lnTo>
                <a:lnTo>
                  <a:pt x="742391" y="426808"/>
                </a:lnTo>
                <a:lnTo>
                  <a:pt x="732459" y="439674"/>
                </a:lnTo>
                <a:lnTo>
                  <a:pt x="721931" y="443953"/>
                </a:lnTo>
                <a:lnTo>
                  <a:pt x="713295" y="442036"/>
                </a:lnTo>
                <a:lnTo>
                  <a:pt x="703364" y="386041"/>
                </a:lnTo>
                <a:lnTo>
                  <a:pt x="703338" y="373888"/>
                </a:lnTo>
                <a:lnTo>
                  <a:pt x="706043" y="345338"/>
                </a:lnTo>
                <a:lnTo>
                  <a:pt x="714235" y="325018"/>
                </a:lnTo>
                <a:lnTo>
                  <a:pt x="728065" y="312864"/>
                </a:lnTo>
                <a:lnTo>
                  <a:pt x="747661" y="308825"/>
                </a:lnTo>
                <a:lnTo>
                  <a:pt x="752665" y="308825"/>
                </a:lnTo>
                <a:lnTo>
                  <a:pt x="752665" y="297395"/>
                </a:lnTo>
                <a:lnTo>
                  <a:pt x="731926" y="297395"/>
                </a:lnTo>
                <a:lnTo>
                  <a:pt x="675576" y="299694"/>
                </a:lnTo>
                <a:lnTo>
                  <a:pt x="629894" y="307809"/>
                </a:lnTo>
                <a:lnTo>
                  <a:pt x="595947" y="323659"/>
                </a:lnTo>
                <a:lnTo>
                  <a:pt x="574789" y="349110"/>
                </a:lnTo>
                <a:lnTo>
                  <a:pt x="567512" y="386041"/>
                </a:lnTo>
                <a:lnTo>
                  <a:pt x="576999" y="429729"/>
                </a:lnTo>
                <a:lnTo>
                  <a:pt x="601637" y="456107"/>
                </a:lnTo>
                <a:lnTo>
                  <a:pt x="635660" y="469099"/>
                </a:lnTo>
                <a:lnTo>
                  <a:pt x="673315" y="472554"/>
                </a:lnTo>
                <a:lnTo>
                  <a:pt x="705662" y="469125"/>
                </a:lnTo>
                <a:lnTo>
                  <a:pt x="728891" y="458978"/>
                </a:lnTo>
                <a:lnTo>
                  <a:pt x="743381" y="443953"/>
                </a:lnTo>
                <a:lnTo>
                  <a:pt x="744880" y="442391"/>
                </a:lnTo>
                <a:lnTo>
                  <a:pt x="755523" y="419646"/>
                </a:lnTo>
                <a:lnTo>
                  <a:pt x="766419" y="442696"/>
                </a:lnTo>
                <a:lnTo>
                  <a:pt x="786358" y="459244"/>
                </a:lnTo>
                <a:lnTo>
                  <a:pt x="815543" y="469214"/>
                </a:lnTo>
                <a:lnTo>
                  <a:pt x="854189" y="472554"/>
                </a:lnTo>
                <a:lnTo>
                  <a:pt x="893914" y="467423"/>
                </a:lnTo>
                <a:lnTo>
                  <a:pt x="921651" y="449681"/>
                </a:lnTo>
                <a:lnTo>
                  <a:pt x="928789" y="435368"/>
                </a:lnTo>
                <a:lnTo>
                  <a:pt x="938530" y="415861"/>
                </a:lnTo>
                <a:lnTo>
                  <a:pt x="945692" y="362458"/>
                </a:lnTo>
                <a:close/>
              </a:path>
              <a:path w="1567180" h="1053465">
                <a:moveTo>
                  <a:pt x="1289596" y="194449"/>
                </a:moveTo>
                <a:lnTo>
                  <a:pt x="1283677" y="159588"/>
                </a:lnTo>
                <a:lnTo>
                  <a:pt x="1267510" y="135839"/>
                </a:lnTo>
                <a:lnTo>
                  <a:pt x="1243444" y="122275"/>
                </a:lnTo>
                <a:lnTo>
                  <a:pt x="1213815" y="117970"/>
                </a:lnTo>
                <a:lnTo>
                  <a:pt x="1182560" y="122669"/>
                </a:lnTo>
                <a:lnTo>
                  <a:pt x="1154658" y="136817"/>
                </a:lnTo>
                <a:lnTo>
                  <a:pt x="1132382" y="160477"/>
                </a:lnTo>
                <a:lnTo>
                  <a:pt x="1118019" y="193738"/>
                </a:lnTo>
                <a:lnTo>
                  <a:pt x="1118019" y="125107"/>
                </a:lnTo>
                <a:lnTo>
                  <a:pt x="945730" y="125107"/>
                </a:lnTo>
                <a:lnTo>
                  <a:pt x="945730" y="137972"/>
                </a:lnTo>
                <a:lnTo>
                  <a:pt x="985050" y="137972"/>
                </a:lnTo>
                <a:lnTo>
                  <a:pt x="985050" y="452539"/>
                </a:lnTo>
                <a:lnTo>
                  <a:pt x="945730" y="452539"/>
                </a:lnTo>
                <a:lnTo>
                  <a:pt x="945730" y="465404"/>
                </a:lnTo>
                <a:lnTo>
                  <a:pt x="1168781" y="465404"/>
                </a:lnTo>
                <a:lnTo>
                  <a:pt x="1168781" y="452539"/>
                </a:lnTo>
                <a:lnTo>
                  <a:pt x="1118019" y="452539"/>
                </a:lnTo>
                <a:lnTo>
                  <a:pt x="1118019" y="260946"/>
                </a:lnTo>
                <a:lnTo>
                  <a:pt x="1123581" y="215709"/>
                </a:lnTo>
                <a:lnTo>
                  <a:pt x="1138389" y="178904"/>
                </a:lnTo>
                <a:lnTo>
                  <a:pt x="1159637" y="154165"/>
                </a:lnTo>
                <a:lnTo>
                  <a:pt x="1184503" y="145122"/>
                </a:lnTo>
                <a:lnTo>
                  <a:pt x="1195197" y="146697"/>
                </a:lnTo>
                <a:lnTo>
                  <a:pt x="1203007" y="152361"/>
                </a:lnTo>
                <a:lnTo>
                  <a:pt x="1205318" y="163525"/>
                </a:lnTo>
                <a:lnTo>
                  <a:pt x="1199527" y="181597"/>
                </a:lnTo>
                <a:lnTo>
                  <a:pt x="1173784" y="181597"/>
                </a:lnTo>
                <a:lnTo>
                  <a:pt x="1169428" y="215620"/>
                </a:lnTo>
                <a:lnTo>
                  <a:pt x="1178064" y="241007"/>
                </a:lnTo>
                <a:lnTo>
                  <a:pt x="1198511" y="256882"/>
                </a:lnTo>
                <a:lnTo>
                  <a:pt x="1229550" y="262369"/>
                </a:lnTo>
                <a:lnTo>
                  <a:pt x="1255217" y="257479"/>
                </a:lnTo>
                <a:lnTo>
                  <a:pt x="1274051" y="243687"/>
                </a:lnTo>
                <a:lnTo>
                  <a:pt x="1285633" y="222250"/>
                </a:lnTo>
                <a:lnTo>
                  <a:pt x="1289596" y="194449"/>
                </a:lnTo>
                <a:close/>
              </a:path>
              <a:path w="1567180" h="1053465">
                <a:moveTo>
                  <a:pt x="1567014" y="365315"/>
                </a:moveTo>
                <a:lnTo>
                  <a:pt x="1554873" y="363893"/>
                </a:lnTo>
                <a:lnTo>
                  <a:pt x="1547253" y="396913"/>
                </a:lnTo>
                <a:lnTo>
                  <a:pt x="1534223" y="422148"/>
                </a:lnTo>
                <a:lnTo>
                  <a:pt x="1515948" y="438277"/>
                </a:lnTo>
                <a:lnTo>
                  <a:pt x="1492669" y="443953"/>
                </a:lnTo>
                <a:lnTo>
                  <a:pt x="1477200" y="439724"/>
                </a:lnTo>
                <a:lnTo>
                  <a:pt x="1467561" y="427240"/>
                </a:lnTo>
                <a:lnTo>
                  <a:pt x="1462608" y="406857"/>
                </a:lnTo>
                <a:lnTo>
                  <a:pt x="1461223" y="378891"/>
                </a:lnTo>
                <a:lnTo>
                  <a:pt x="1461223" y="137972"/>
                </a:lnTo>
                <a:lnTo>
                  <a:pt x="1554149" y="137972"/>
                </a:lnTo>
                <a:lnTo>
                  <a:pt x="1554149" y="125107"/>
                </a:lnTo>
                <a:lnTo>
                  <a:pt x="1461223" y="125107"/>
                </a:lnTo>
                <a:lnTo>
                  <a:pt x="1461223" y="0"/>
                </a:lnTo>
                <a:lnTo>
                  <a:pt x="1328242" y="32893"/>
                </a:lnTo>
                <a:lnTo>
                  <a:pt x="1328242" y="125107"/>
                </a:lnTo>
                <a:lnTo>
                  <a:pt x="1288923" y="125107"/>
                </a:lnTo>
                <a:lnTo>
                  <a:pt x="1288923" y="137972"/>
                </a:lnTo>
                <a:lnTo>
                  <a:pt x="1328242" y="137972"/>
                </a:lnTo>
                <a:lnTo>
                  <a:pt x="1328242" y="363169"/>
                </a:lnTo>
                <a:lnTo>
                  <a:pt x="1337271" y="417664"/>
                </a:lnTo>
                <a:lnTo>
                  <a:pt x="1362468" y="451104"/>
                </a:lnTo>
                <a:lnTo>
                  <a:pt x="1400924" y="467931"/>
                </a:lnTo>
                <a:lnTo>
                  <a:pt x="1449781" y="472554"/>
                </a:lnTo>
                <a:lnTo>
                  <a:pt x="1503984" y="463638"/>
                </a:lnTo>
                <a:lnTo>
                  <a:pt x="1538681" y="439851"/>
                </a:lnTo>
                <a:lnTo>
                  <a:pt x="1558239" y="405599"/>
                </a:lnTo>
                <a:lnTo>
                  <a:pt x="1567014" y="365315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3" name="bg object 73"/>
          <p:cNvSpPr/>
          <p:nvPr/>
        </p:nvSpPr>
        <p:spPr>
          <a:xfrm>
            <a:off x="373882" y="7053642"/>
            <a:ext cx="190476" cy="280624"/>
          </a:xfrm>
          <a:custGeom>
            <a:avLst/>
            <a:gdLst/>
            <a:ahLst/>
            <a:cxnLst/>
            <a:rect l="l" t="t" r="r" b="b"/>
            <a:pathLst>
              <a:path w="325755" h="480059">
                <a:moveTo>
                  <a:pt x="99352" y="99352"/>
                </a:moveTo>
                <a:lnTo>
                  <a:pt x="101085" y="93209"/>
                </a:lnTo>
                <a:lnTo>
                  <a:pt x="105295" y="85875"/>
                </a:lnTo>
                <a:lnTo>
                  <a:pt x="110496" y="79730"/>
                </a:lnTo>
                <a:lnTo>
                  <a:pt x="115201" y="77152"/>
                </a:lnTo>
                <a:lnTo>
                  <a:pt x="120484" y="77152"/>
                </a:lnTo>
                <a:lnTo>
                  <a:pt x="116268" y="79273"/>
                </a:lnTo>
                <a:lnTo>
                  <a:pt x="126834" y="86664"/>
                </a:lnTo>
                <a:lnTo>
                  <a:pt x="136940" y="91935"/>
                </a:lnTo>
                <a:lnTo>
                  <a:pt x="150614" y="96312"/>
                </a:lnTo>
                <a:lnTo>
                  <a:pt x="166666" y="99300"/>
                </a:lnTo>
                <a:lnTo>
                  <a:pt x="183908" y="100406"/>
                </a:lnTo>
                <a:lnTo>
                  <a:pt x="189191" y="100406"/>
                </a:lnTo>
                <a:lnTo>
                  <a:pt x="194475" y="100406"/>
                </a:lnTo>
                <a:lnTo>
                  <a:pt x="198704" y="101460"/>
                </a:lnTo>
                <a:lnTo>
                  <a:pt x="214553" y="76098"/>
                </a:lnTo>
                <a:lnTo>
                  <a:pt x="220254" y="66469"/>
                </a:lnTo>
                <a:lnTo>
                  <a:pt x="226053" y="57732"/>
                </a:lnTo>
                <a:lnTo>
                  <a:pt x="231652" y="49193"/>
                </a:lnTo>
                <a:lnTo>
                  <a:pt x="236753" y="40157"/>
                </a:lnTo>
                <a:lnTo>
                  <a:pt x="239116" y="32183"/>
                </a:lnTo>
                <a:lnTo>
                  <a:pt x="241377" y="25495"/>
                </a:lnTo>
                <a:lnTo>
                  <a:pt x="243441" y="19797"/>
                </a:lnTo>
                <a:lnTo>
                  <a:pt x="245211" y="14795"/>
                </a:lnTo>
                <a:lnTo>
                  <a:pt x="247902" y="11144"/>
                </a:lnTo>
                <a:lnTo>
                  <a:pt x="254854" y="6207"/>
                </a:lnTo>
                <a:lnTo>
                  <a:pt x="264381" y="1865"/>
                </a:lnTo>
                <a:lnTo>
                  <a:pt x="274802" y="0"/>
                </a:lnTo>
                <a:lnTo>
                  <a:pt x="284314" y="0"/>
                </a:lnTo>
                <a:lnTo>
                  <a:pt x="286435" y="3174"/>
                </a:lnTo>
                <a:lnTo>
                  <a:pt x="286435" y="8458"/>
                </a:lnTo>
                <a:lnTo>
                  <a:pt x="274391" y="48434"/>
                </a:lnTo>
                <a:lnTo>
                  <a:pt x="249435" y="85613"/>
                </a:lnTo>
                <a:lnTo>
                  <a:pt x="242399" y="95950"/>
                </a:lnTo>
                <a:lnTo>
                  <a:pt x="236753" y="105689"/>
                </a:lnTo>
                <a:lnTo>
                  <a:pt x="239928" y="105689"/>
                </a:lnTo>
                <a:lnTo>
                  <a:pt x="250348" y="104583"/>
                </a:lnTo>
                <a:lnTo>
                  <a:pt x="263840" y="103179"/>
                </a:lnTo>
                <a:lnTo>
                  <a:pt x="277531" y="101972"/>
                </a:lnTo>
                <a:lnTo>
                  <a:pt x="288544" y="101460"/>
                </a:lnTo>
                <a:lnTo>
                  <a:pt x="296887" y="100191"/>
                </a:lnTo>
                <a:lnTo>
                  <a:pt x="304534" y="99218"/>
                </a:lnTo>
                <a:lnTo>
                  <a:pt x="311584" y="98045"/>
                </a:lnTo>
                <a:lnTo>
                  <a:pt x="318135" y="96177"/>
                </a:lnTo>
                <a:lnTo>
                  <a:pt x="322364" y="95122"/>
                </a:lnTo>
                <a:lnTo>
                  <a:pt x="323430" y="98297"/>
                </a:lnTo>
                <a:lnTo>
                  <a:pt x="324485" y="100406"/>
                </a:lnTo>
                <a:lnTo>
                  <a:pt x="325539" y="103581"/>
                </a:lnTo>
                <a:lnTo>
                  <a:pt x="323430" y="107810"/>
                </a:lnTo>
                <a:lnTo>
                  <a:pt x="313918" y="109918"/>
                </a:lnTo>
                <a:lnTo>
                  <a:pt x="303061" y="112857"/>
                </a:lnTo>
                <a:lnTo>
                  <a:pt x="260981" y="119150"/>
                </a:lnTo>
                <a:lnTo>
                  <a:pt x="227241" y="120484"/>
                </a:lnTo>
                <a:lnTo>
                  <a:pt x="217728" y="132118"/>
                </a:lnTo>
                <a:lnTo>
                  <a:pt x="214114" y="138589"/>
                </a:lnTo>
                <a:lnTo>
                  <a:pt x="211785" y="143476"/>
                </a:lnTo>
                <a:lnTo>
                  <a:pt x="209256" y="148761"/>
                </a:lnTo>
                <a:lnTo>
                  <a:pt x="205041" y="156425"/>
                </a:lnTo>
                <a:lnTo>
                  <a:pt x="197050" y="167953"/>
                </a:lnTo>
                <a:lnTo>
                  <a:pt x="184697" y="186812"/>
                </a:lnTo>
                <a:lnTo>
                  <a:pt x="171156" y="208444"/>
                </a:lnTo>
                <a:lnTo>
                  <a:pt x="159600" y="228295"/>
                </a:lnTo>
                <a:lnTo>
                  <a:pt x="148995" y="243840"/>
                </a:lnTo>
                <a:lnTo>
                  <a:pt x="140573" y="255120"/>
                </a:lnTo>
                <a:lnTo>
                  <a:pt x="133736" y="263824"/>
                </a:lnTo>
                <a:lnTo>
                  <a:pt x="127889" y="271640"/>
                </a:lnTo>
                <a:lnTo>
                  <a:pt x="123300" y="278476"/>
                </a:lnTo>
                <a:lnTo>
                  <a:pt x="118908" y="285113"/>
                </a:lnTo>
                <a:lnTo>
                  <a:pt x="114514" y="292148"/>
                </a:lnTo>
                <a:lnTo>
                  <a:pt x="109918" y="300177"/>
                </a:lnTo>
                <a:lnTo>
                  <a:pt x="101644" y="309570"/>
                </a:lnTo>
                <a:lnTo>
                  <a:pt x="96046" y="319065"/>
                </a:lnTo>
                <a:lnTo>
                  <a:pt x="91044" y="329155"/>
                </a:lnTo>
                <a:lnTo>
                  <a:pt x="84556" y="340334"/>
                </a:lnTo>
                <a:lnTo>
                  <a:pt x="79038" y="351663"/>
                </a:lnTo>
                <a:lnTo>
                  <a:pt x="74512" y="362796"/>
                </a:lnTo>
                <a:lnTo>
                  <a:pt x="69988" y="372740"/>
                </a:lnTo>
                <a:lnTo>
                  <a:pt x="52844" y="407974"/>
                </a:lnTo>
                <a:lnTo>
                  <a:pt x="48520" y="416930"/>
                </a:lnTo>
                <a:lnTo>
                  <a:pt x="45185" y="427269"/>
                </a:lnTo>
                <a:lnTo>
                  <a:pt x="43038" y="438003"/>
                </a:lnTo>
                <a:lnTo>
                  <a:pt x="42278" y="448144"/>
                </a:lnTo>
                <a:lnTo>
                  <a:pt x="42278" y="461886"/>
                </a:lnTo>
                <a:lnTo>
                  <a:pt x="46507" y="468223"/>
                </a:lnTo>
                <a:lnTo>
                  <a:pt x="54965" y="468223"/>
                </a:lnTo>
                <a:lnTo>
                  <a:pt x="63153" y="466358"/>
                </a:lnTo>
                <a:lnTo>
                  <a:pt x="70551" y="462016"/>
                </a:lnTo>
                <a:lnTo>
                  <a:pt x="77554" y="457079"/>
                </a:lnTo>
                <a:lnTo>
                  <a:pt x="84556" y="453428"/>
                </a:lnTo>
                <a:lnTo>
                  <a:pt x="118014" y="432701"/>
                </a:lnTo>
                <a:lnTo>
                  <a:pt x="143661" y="411994"/>
                </a:lnTo>
                <a:lnTo>
                  <a:pt x="155238" y="402829"/>
                </a:lnTo>
                <a:lnTo>
                  <a:pt x="166615" y="394653"/>
                </a:lnTo>
                <a:lnTo>
                  <a:pt x="176504" y="388950"/>
                </a:lnTo>
                <a:lnTo>
                  <a:pt x="179679" y="386841"/>
                </a:lnTo>
                <a:lnTo>
                  <a:pt x="183908" y="386841"/>
                </a:lnTo>
                <a:lnTo>
                  <a:pt x="183908" y="382612"/>
                </a:lnTo>
                <a:lnTo>
                  <a:pt x="187083" y="377329"/>
                </a:lnTo>
                <a:lnTo>
                  <a:pt x="198704" y="373100"/>
                </a:lnTo>
                <a:lnTo>
                  <a:pt x="205041" y="368871"/>
                </a:lnTo>
                <a:lnTo>
                  <a:pt x="210775" y="365606"/>
                </a:lnTo>
                <a:lnTo>
                  <a:pt x="217597" y="360949"/>
                </a:lnTo>
                <a:lnTo>
                  <a:pt x="224220" y="355498"/>
                </a:lnTo>
                <a:lnTo>
                  <a:pt x="229362" y="349846"/>
                </a:lnTo>
                <a:lnTo>
                  <a:pt x="235072" y="345291"/>
                </a:lnTo>
                <a:lnTo>
                  <a:pt x="240984" y="341131"/>
                </a:lnTo>
                <a:lnTo>
                  <a:pt x="246898" y="337366"/>
                </a:lnTo>
                <a:lnTo>
                  <a:pt x="252615" y="333997"/>
                </a:lnTo>
                <a:lnTo>
                  <a:pt x="252615" y="332943"/>
                </a:lnTo>
                <a:lnTo>
                  <a:pt x="254723" y="331876"/>
                </a:lnTo>
                <a:lnTo>
                  <a:pt x="255778" y="331876"/>
                </a:lnTo>
                <a:lnTo>
                  <a:pt x="258953" y="331876"/>
                </a:lnTo>
                <a:lnTo>
                  <a:pt x="260007" y="333997"/>
                </a:lnTo>
                <a:lnTo>
                  <a:pt x="260007" y="337159"/>
                </a:lnTo>
                <a:lnTo>
                  <a:pt x="260007" y="340334"/>
                </a:lnTo>
                <a:lnTo>
                  <a:pt x="255778" y="342455"/>
                </a:lnTo>
                <a:lnTo>
                  <a:pt x="252615" y="345617"/>
                </a:lnTo>
                <a:lnTo>
                  <a:pt x="247657" y="348857"/>
                </a:lnTo>
                <a:lnTo>
                  <a:pt x="242306" y="353285"/>
                </a:lnTo>
                <a:lnTo>
                  <a:pt x="236560" y="358108"/>
                </a:lnTo>
                <a:lnTo>
                  <a:pt x="230416" y="362534"/>
                </a:lnTo>
                <a:lnTo>
                  <a:pt x="198704" y="383666"/>
                </a:lnTo>
                <a:lnTo>
                  <a:pt x="194475" y="388950"/>
                </a:lnTo>
                <a:lnTo>
                  <a:pt x="183908" y="395300"/>
                </a:lnTo>
                <a:lnTo>
                  <a:pt x="175830" y="400102"/>
                </a:lnTo>
                <a:lnTo>
                  <a:pt x="168448" y="405203"/>
                </a:lnTo>
                <a:lnTo>
                  <a:pt x="160868" y="410898"/>
                </a:lnTo>
                <a:lnTo>
                  <a:pt x="152196" y="417487"/>
                </a:lnTo>
                <a:lnTo>
                  <a:pt x="142522" y="425204"/>
                </a:lnTo>
                <a:lnTo>
                  <a:pt x="131854" y="432423"/>
                </a:lnTo>
                <a:lnTo>
                  <a:pt x="121582" y="439045"/>
                </a:lnTo>
                <a:lnTo>
                  <a:pt x="113093" y="444969"/>
                </a:lnTo>
                <a:lnTo>
                  <a:pt x="107708" y="451166"/>
                </a:lnTo>
                <a:lnTo>
                  <a:pt x="103316" y="454091"/>
                </a:lnTo>
                <a:lnTo>
                  <a:pt x="98525" y="456421"/>
                </a:lnTo>
                <a:lnTo>
                  <a:pt x="91948" y="460832"/>
                </a:lnTo>
                <a:lnTo>
                  <a:pt x="83860" y="464596"/>
                </a:lnTo>
                <a:lnTo>
                  <a:pt x="77951" y="467964"/>
                </a:lnTo>
                <a:lnTo>
                  <a:pt x="73229" y="470935"/>
                </a:lnTo>
                <a:lnTo>
                  <a:pt x="68707" y="473506"/>
                </a:lnTo>
                <a:lnTo>
                  <a:pt x="63680" y="475838"/>
                </a:lnTo>
                <a:lnTo>
                  <a:pt x="57073" y="477872"/>
                </a:lnTo>
                <a:lnTo>
                  <a:pt x="49676" y="479311"/>
                </a:lnTo>
                <a:lnTo>
                  <a:pt x="42278" y="479856"/>
                </a:lnTo>
                <a:lnTo>
                  <a:pt x="39103" y="479856"/>
                </a:lnTo>
                <a:lnTo>
                  <a:pt x="36995" y="478789"/>
                </a:lnTo>
                <a:lnTo>
                  <a:pt x="34874" y="478789"/>
                </a:lnTo>
                <a:lnTo>
                  <a:pt x="25412" y="474581"/>
                </a:lnTo>
                <a:lnTo>
                  <a:pt x="13869" y="464923"/>
                </a:lnTo>
                <a:lnTo>
                  <a:pt x="4111" y="451895"/>
                </a:lnTo>
                <a:lnTo>
                  <a:pt x="0" y="437578"/>
                </a:lnTo>
                <a:lnTo>
                  <a:pt x="1519" y="423474"/>
                </a:lnTo>
                <a:lnTo>
                  <a:pt x="5813" y="405603"/>
                </a:lnTo>
                <a:lnTo>
                  <a:pt x="12483" y="387336"/>
                </a:lnTo>
                <a:lnTo>
                  <a:pt x="21132" y="372046"/>
                </a:lnTo>
                <a:lnTo>
                  <a:pt x="27660" y="360154"/>
                </a:lnTo>
                <a:lnTo>
                  <a:pt x="32104" y="349850"/>
                </a:lnTo>
                <a:lnTo>
                  <a:pt x="35554" y="341131"/>
                </a:lnTo>
                <a:lnTo>
                  <a:pt x="39103" y="333997"/>
                </a:lnTo>
                <a:lnTo>
                  <a:pt x="42044" y="328413"/>
                </a:lnTo>
                <a:lnTo>
                  <a:pt x="45975" y="322633"/>
                </a:lnTo>
                <a:lnTo>
                  <a:pt x="50699" y="316459"/>
                </a:lnTo>
                <a:lnTo>
                  <a:pt x="56019" y="309689"/>
                </a:lnTo>
                <a:lnTo>
                  <a:pt x="58959" y="303361"/>
                </a:lnTo>
                <a:lnTo>
                  <a:pt x="62095" y="295549"/>
                </a:lnTo>
                <a:lnTo>
                  <a:pt x="66419" y="286349"/>
                </a:lnTo>
                <a:lnTo>
                  <a:pt x="72923" y="275856"/>
                </a:lnTo>
                <a:lnTo>
                  <a:pt x="77667" y="268442"/>
                </a:lnTo>
                <a:lnTo>
                  <a:pt x="82308" y="260931"/>
                </a:lnTo>
                <a:lnTo>
                  <a:pt x="86750" y="254014"/>
                </a:lnTo>
                <a:lnTo>
                  <a:pt x="90893" y="248386"/>
                </a:lnTo>
                <a:lnTo>
                  <a:pt x="103397" y="229558"/>
                </a:lnTo>
                <a:lnTo>
                  <a:pt x="114808" y="214296"/>
                </a:lnTo>
                <a:lnTo>
                  <a:pt x="124037" y="202602"/>
                </a:lnTo>
                <a:lnTo>
                  <a:pt x="129997" y="194475"/>
                </a:lnTo>
                <a:lnTo>
                  <a:pt x="157057" y="154045"/>
                </a:lnTo>
                <a:lnTo>
                  <a:pt x="188137" y="117322"/>
                </a:lnTo>
                <a:lnTo>
                  <a:pt x="182854" y="116268"/>
                </a:lnTo>
                <a:lnTo>
                  <a:pt x="177571" y="117322"/>
                </a:lnTo>
                <a:lnTo>
                  <a:pt x="172275" y="117322"/>
                </a:lnTo>
                <a:lnTo>
                  <a:pt x="165735" y="117915"/>
                </a:lnTo>
                <a:lnTo>
                  <a:pt x="159592" y="118113"/>
                </a:lnTo>
                <a:lnTo>
                  <a:pt x="152656" y="117915"/>
                </a:lnTo>
                <a:lnTo>
                  <a:pt x="143738" y="117322"/>
                </a:lnTo>
                <a:lnTo>
                  <a:pt x="99352" y="105689"/>
                </a:lnTo>
                <a:lnTo>
                  <a:pt x="99352" y="99352"/>
                </a:lnTo>
                <a:close/>
              </a:path>
            </a:pathLst>
          </a:custGeom>
          <a:ln w="72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4" name="bg object 74"/>
          <p:cNvSpPr/>
          <p:nvPr/>
        </p:nvSpPr>
        <p:spPr>
          <a:xfrm>
            <a:off x="506749" y="7175361"/>
            <a:ext cx="181936" cy="148478"/>
          </a:xfrm>
          <a:custGeom>
            <a:avLst/>
            <a:gdLst/>
            <a:ahLst/>
            <a:cxnLst/>
            <a:rect l="l" t="t" r="r" b="b"/>
            <a:pathLst>
              <a:path w="311150" h="254000">
                <a:moveTo>
                  <a:pt x="78219" y="244144"/>
                </a:moveTo>
                <a:lnTo>
                  <a:pt x="32766" y="244144"/>
                </a:lnTo>
                <a:lnTo>
                  <a:pt x="39103" y="248373"/>
                </a:lnTo>
                <a:lnTo>
                  <a:pt x="43332" y="251548"/>
                </a:lnTo>
                <a:lnTo>
                  <a:pt x="49682" y="253657"/>
                </a:lnTo>
                <a:lnTo>
                  <a:pt x="69761" y="253657"/>
                </a:lnTo>
                <a:lnTo>
                  <a:pt x="78219" y="244144"/>
                </a:lnTo>
                <a:close/>
              </a:path>
              <a:path w="311150" h="254000">
                <a:moveTo>
                  <a:pt x="192366" y="0"/>
                </a:moveTo>
                <a:lnTo>
                  <a:pt x="152196" y="10566"/>
                </a:lnTo>
                <a:lnTo>
                  <a:pt x="147980" y="10566"/>
                </a:lnTo>
                <a:lnTo>
                  <a:pt x="137701" y="13094"/>
                </a:lnTo>
                <a:lnTo>
                  <a:pt x="128417" y="16511"/>
                </a:lnTo>
                <a:lnTo>
                  <a:pt x="119135" y="21712"/>
                </a:lnTo>
                <a:lnTo>
                  <a:pt x="108864" y="29590"/>
                </a:lnTo>
                <a:lnTo>
                  <a:pt x="97570" y="37944"/>
                </a:lnTo>
                <a:lnTo>
                  <a:pt x="86672" y="45704"/>
                </a:lnTo>
                <a:lnTo>
                  <a:pt x="77358" y="53068"/>
                </a:lnTo>
                <a:lnTo>
                  <a:pt x="70815" y="60236"/>
                </a:lnTo>
                <a:lnTo>
                  <a:pt x="65434" y="67458"/>
                </a:lnTo>
                <a:lnTo>
                  <a:pt x="60248" y="73586"/>
                </a:lnTo>
                <a:lnTo>
                  <a:pt x="55063" y="79120"/>
                </a:lnTo>
                <a:lnTo>
                  <a:pt x="49673" y="84566"/>
                </a:lnTo>
                <a:lnTo>
                  <a:pt x="44658" y="90679"/>
                </a:lnTo>
                <a:lnTo>
                  <a:pt x="23253" y="124713"/>
                </a:lnTo>
                <a:lnTo>
                  <a:pt x="6473" y="161971"/>
                </a:lnTo>
                <a:lnTo>
                  <a:pt x="0" y="194475"/>
                </a:lnTo>
                <a:lnTo>
                  <a:pt x="2295" y="208825"/>
                </a:lnTo>
                <a:lnTo>
                  <a:pt x="8059" y="222084"/>
                </a:lnTo>
                <a:lnTo>
                  <a:pt x="15607" y="232372"/>
                </a:lnTo>
                <a:lnTo>
                  <a:pt x="23253" y="237807"/>
                </a:lnTo>
                <a:lnTo>
                  <a:pt x="31711" y="244144"/>
                </a:lnTo>
                <a:lnTo>
                  <a:pt x="88785" y="244144"/>
                </a:lnTo>
                <a:lnTo>
                  <a:pt x="96189" y="237807"/>
                </a:lnTo>
                <a:lnTo>
                  <a:pt x="104635" y="234632"/>
                </a:lnTo>
                <a:lnTo>
                  <a:pt x="108538" y="232524"/>
                </a:lnTo>
                <a:lnTo>
                  <a:pt x="63423" y="232524"/>
                </a:lnTo>
                <a:lnTo>
                  <a:pt x="61302" y="228295"/>
                </a:lnTo>
                <a:lnTo>
                  <a:pt x="47561" y="190245"/>
                </a:lnTo>
                <a:lnTo>
                  <a:pt x="48519" y="179707"/>
                </a:lnTo>
                <a:lnTo>
                  <a:pt x="61302" y="143738"/>
                </a:lnTo>
                <a:lnTo>
                  <a:pt x="71215" y="126561"/>
                </a:lnTo>
                <a:lnTo>
                  <a:pt x="74833" y="119957"/>
                </a:lnTo>
                <a:lnTo>
                  <a:pt x="94068" y="90893"/>
                </a:lnTo>
                <a:lnTo>
                  <a:pt x="97608" y="84556"/>
                </a:lnTo>
                <a:lnTo>
                  <a:pt x="100941" y="78339"/>
                </a:lnTo>
                <a:lnTo>
                  <a:pt x="105072" y="72313"/>
                </a:lnTo>
                <a:lnTo>
                  <a:pt x="110985" y="66586"/>
                </a:lnTo>
                <a:lnTo>
                  <a:pt x="118727" y="59402"/>
                </a:lnTo>
                <a:lnTo>
                  <a:pt x="125380" y="51920"/>
                </a:lnTo>
                <a:lnTo>
                  <a:pt x="154136" y="24718"/>
                </a:lnTo>
                <a:lnTo>
                  <a:pt x="190258" y="12674"/>
                </a:lnTo>
                <a:lnTo>
                  <a:pt x="219896" y="12674"/>
                </a:lnTo>
                <a:lnTo>
                  <a:pt x="209461" y="3813"/>
                </a:lnTo>
                <a:lnTo>
                  <a:pt x="192366" y="0"/>
                </a:lnTo>
                <a:close/>
              </a:path>
              <a:path w="311150" h="254000">
                <a:moveTo>
                  <a:pt x="156425" y="157479"/>
                </a:moveTo>
                <a:lnTo>
                  <a:pt x="149034" y="157479"/>
                </a:lnTo>
                <a:lnTo>
                  <a:pt x="142390" y="160255"/>
                </a:lnTo>
                <a:lnTo>
                  <a:pt x="133965" y="166993"/>
                </a:lnTo>
                <a:lnTo>
                  <a:pt x="126731" y="175316"/>
                </a:lnTo>
                <a:lnTo>
                  <a:pt x="123659" y="182841"/>
                </a:lnTo>
                <a:lnTo>
                  <a:pt x="123659" y="188137"/>
                </a:lnTo>
                <a:lnTo>
                  <a:pt x="135293" y="193420"/>
                </a:lnTo>
                <a:lnTo>
                  <a:pt x="135293" y="199758"/>
                </a:lnTo>
                <a:lnTo>
                  <a:pt x="128955" y="201866"/>
                </a:lnTo>
                <a:lnTo>
                  <a:pt x="119443" y="206095"/>
                </a:lnTo>
                <a:lnTo>
                  <a:pt x="113149" y="211382"/>
                </a:lnTo>
                <a:lnTo>
                  <a:pt x="107153" y="215874"/>
                </a:lnTo>
                <a:lnTo>
                  <a:pt x="101752" y="219175"/>
                </a:lnTo>
                <a:lnTo>
                  <a:pt x="91344" y="223158"/>
                </a:lnTo>
                <a:lnTo>
                  <a:pt x="84951" y="227107"/>
                </a:lnTo>
                <a:lnTo>
                  <a:pt x="78361" y="230856"/>
                </a:lnTo>
                <a:lnTo>
                  <a:pt x="71869" y="232524"/>
                </a:lnTo>
                <a:lnTo>
                  <a:pt x="108538" y="232524"/>
                </a:lnTo>
                <a:lnTo>
                  <a:pt x="143184" y="206730"/>
                </a:lnTo>
                <a:lnTo>
                  <a:pt x="149561" y="202403"/>
                </a:lnTo>
                <a:lnTo>
                  <a:pt x="156728" y="199661"/>
                </a:lnTo>
                <a:lnTo>
                  <a:pt x="164884" y="198704"/>
                </a:lnTo>
                <a:lnTo>
                  <a:pt x="172778" y="197993"/>
                </a:lnTo>
                <a:lnTo>
                  <a:pt x="182059" y="196192"/>
                </a:lnTo>
                <a:lnTo>
                  <a:pt x="192528" y="193796"/>
                </a:lnTo>
                <a:lnTo>
                  <a:pt x="203987" y="191300"/>
                </a:lnTo>
                <a:lnTo>
                  <a:pt x="213570" y="188078"/>
                </a:lnTo>
                <a:lnTo>
                  <a:pt x="231931" y="180450"/>
                </a:lnTo>
                <a:lnTo>
                  <a:pt x="237200" y="178612"/>
                </a:lnTo>
                <a:lnTo>
                  <a:pt x="179679" y="178612"/>
                </a:lnTo>
                <a:lnTo>
                  <a:pt x="175450" y="177558"/>
                </a:lnTo>
                <a:lnTo>
                  <a:pt x="175450" y="173329"/>
                </a:lnTo>
                <a:lnTo>
                  <a:pt x="177696" y="168113"/>
                </a:lnTo>
                <a:lnTo>
                  <a:pt x="183114" y="160915"/>
                </a:lnTo>
                <a:lnTo>
                  <a:pt x="184160" y="159588"/>
                </a:lnTo>
                <a:lnTo>
                  <a:pt x="158546" y="159588"/>
                </a:lnTo>
                <a:lnTo>
                  <a:pt x="156425" y="157479"/>
                </a:lnTo>
                <a:close/>
              </a:path>
              <a:path w="311150" h="254000">
                <a:moveTo>
                  <a:pt x="309689" y="123659"/>
                </a:moveTo>
                <a:lnTo>
                  <a:pt x="305460" y="123659"/>
                </a:lnTo>
                <a:lnTo>
                  <a:pt x="303352" y="124713"/>
                </a:lnTo>
                <a:lnTo>
                  <a:pt x="302285" y="125768"/>
                </a:lnTo>
                <a:lnTo>
                  <a:pt x="280098" y="141630"/>
                </a:lnTo>
                <a:lnTo>
                  <a:pt x="248386" y="164884"/>
                </a:lnTo>
                <a:lnTo>
                  <a:pt x="228764" y="171120"/>
                </a:lnTo>
                <a:lnTo>
                  <a:pt x="223012" y="173329"/>
                </a:lnTo>
                <a:lnTo>
                  <a:pt x="215734" y="175049"/>
                </a:lnTo>
                <a:lnTo>
                  <a:pt x="207562" y="176766"/>
                </a:lnTo>
                <a:lnTo>
                  <a:pt x="199980" y="178085"/>
                </a:lnTo>
                <a:lnTo>
                  <a:pt x="194475" y="178612"/>
                </a:lnTo>
                <a:lnTo>
                  <a:pt x="237200" y="178612"/>
                </a:lnTo>
                <a:lnTo>
                  <a:pt x="273027" y="161027"/>
                </a:lnTo>
                <a:lnTo>
                  <a:pt x="280098" y="154304"/>
                </a:lnTo>
                <a:lnTo>
                  <a:pt x="287444" y="149879"/>
                </a:lnTo>
                <a:lnTo>
                  <a:pt x="293701" y="145057"/>
                </a:lnTo>
                <a:lnTo>
                  <a:pt x="298970" y="140633"/>
                </a:lnTo>
                <a:lnTo>
                  <a:pt x="303352" y="137401"/>
                </a:lnTo>
                <a:lnTo>
                  <a:pt x="308635" y="134226"/>
                </a:lnTo>
                <a:lnTo>
                  <a:pt x="310743" y="132118"/>
                </a:lnTo>
                <a:lnTo>
                  <a:pt x="310743" y="125768"/>
                </a:lnTo>
                <a:lnTo>
                  <a:pt x="309689" y="123659"/>
                </a:lnTo>
                <a:close/>
              </a:path>
              <a:path w="311150" h="254000">
                <a:moveTo>
                  <a:pt x="219896" y="12674"/>
                </a:moveTo>
                <a:lnTo>
                  <a:pt x="195541" y="12674"/>
                </a:lnTo>
                <a:lnTo>
                  <a:pt x="203987" y="20078"/>
                </a:lnTo>
                <a:lnTo>
                  <a:pt x="205054" y="27470"/>
                </a:lnTo>
                <a:lnTo>
                  <a:pt x="206108" y="29590"/>
                </a:lnTo>
                <a:lnTo>
                  <a:pt x="206108" y="42278"/>
                </a:lnTo>
                <a:lnTo>
                  <a:pt x="205054" y="49669"/>
                </a:lnTo>
                <a:lnTo>
                  <a:pt x="204957" y="59402"/>
                </a:lnTo>
                <a:lnTo>
                  <a:pt x="197650" y="94068"/>
                </a:lnTo>
                <a:lnTo>
                  <a:pt x="195320" y="99829"/>
                </a:lnTo>
                <a:lnTo>
                  <a:pt x="192497" y="107670"/>
                </a:lnTo>
                <a:lnTo>
                  <a:pt x="188288" y="117693"/>
                </a:lnTo>
                <a:lnTo>
                  <a:pt x="181800" y="129997"/>
                </a:lnTo>
                <a:lnTo>
                  <a:pt x="175687" y="141757"/>
                </a:lnTo>
                <a:lnTo>
                  <a:pt x="170168" y="151136"/>
                </a:lnTo>
                <a:lnTo>
                  <a:pt x="165443" y="157343"/>
                </a:lnTo>
                <a:lnTo>
                  <a:pt x="161709" y="159588"/>
                </a:lnTo>
                <a:lnTo>
                  <a:pt x="184160" y="159588"/>
                </a:lnTo>
                <a:lnTo>
                  <a:pt x="209016" y="116772"/>
                </a:lnTo>
                <a:lnTo>
                  <a:pt x="227642" y="64816"/>
                </a:lnTo>
                <a:lnTo>
                  <a:pt x="230416" y="44386"/>
                </a:lnTo>
                <a:lnTo>
                  <a:pt x="228187" y="28085"/>
                </a:lnTo>
                <a:lnTo>
                  <a:pt x="221302" y="13868"/>
                </a:lnTo>
                <a:lnTo>
                  <a:pt x="219896" y="12674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75" name="bg object 75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49" y="7180661"/>
            <a:ext cx="96924" cy="132732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506749" y="7175361"/>
            <a:ext cx="181936" cy="148478"/>
          </a:xfrm>
          <a:custGeom>
            <a:avLst/>
            <a:gdLst/>
            <a:ahLst/>
            <a:cxnLst/>
            <a:rect l="l" t="t" r="r" b="b"/>
            <a:pathLst>
              <a:path w="311150" h="254000">
                <a:moveTo>
                  <a:pt x="230416" y="44386"/>
                </a:moveTo>
                <a:lnTo>
                  <a:pt x="220113" y="89704"/>
                </a:lnTo>
                <a:lnTo>
                  <a:pt x="195541" y="143738"/>
                </a:lnTo>
                <a:lnTo>
                  <a:pt x="183114" y="160915"/>
                </a:lnTo>
                <a:lnTo>
                  <a:pt x="177696" y="168113"/>
                </a:lnTo>
                <a:lnTo>
                  <a:pt x="175450" y="173329"/>
                </a:lnTo>
                <a:lnTo>
                  <a:pt x="175450" y="177558"/>
                </a:lnTo>
                <a:lnTo>
                  <a:pt x="179679" y="178612"/>
                </a:lnTo>
                <a:lnTo>
                  <a:pt x="184962" y="178612"/>
                </a:lnTo>
                <a:lnTo>
                  <a:pt x="194475" y="178612"/>
                </a:lnTo>
                <a:lnTo>
                  <a:pt x="228764" y="171120"/>
                </a:lnTo>
                <a:lnTo>
                  <a:pt x="235704" y="169106"/>
                </a:lnTo>
                <a:lnTo>
                  <a:pt x="273800" y="147342"/>
                </a:lnTo>
                <a:lnTo>
                  <a:pt x="280098" y="141630"/>
                </a:lnTo>
                <a:lnTo>
                  <a:pt x="302285" y="125768"/>
                </a:lnTo>
                <a:lnTo>
                  <a:pt x="303352" y="124713"/>
                </a:lnTo>
                <a:lnTo>
                  <a:pt x="305460" y="123659"/>
                </a:lnTo>
                <a:lnTo>
                  <a:pt x="307568" y="123659"/>
                </a:lnTo>
                <a:lnTo>
                  <a:pt x="309689" y="123659"/>
                </a:lnTo>
                <a:lnTo>
                  <a:pt x="310743" y="125768"/>
                </a:lnTo>
                <a:lnTo>
                  <a:pt x="310743" y="128943"/>
                </a:lnTo>
                <a:lnTo>
                  <a:pt x="310743" y="132118"/>
                </a:lnTo>
                <a:lnTo>
                  <a:pt x="308635" y="134226"/>
                </a:lnTo>
                <a:lnTo>
                  <a:pt x="303352" y="137401"/>
                </a:lnTo>
                <a:lnTo>
                  <a:pt x="298970" y="140633"/>
                </a:lnTo>
                <a:lnTo>
                  <a:pt x="293701" y="145057"/>
                </a:lnTo>
                <a:lnTo>
                  <a:pt x="287444" y="149879"/>
                </a:lnTo>
                <a:lnTo>
                  <a:pt x="280098" y="154304"/>
                </a:lnTo>
                <a:lnTo>
                  <a:pt x="273027" y="161027"/>
                </a:lnTo>
                <a:lnTo>
                  <a:pt x="264768" y="166858"/>
                </a:lnTo>
                <a:lnTo>
                  <a:pt x="255715" y="171700"/>
                </a:lnTo>
                <a:lnTo>
                  <a:pt x="246265" y="175450"/>
                </a:lnTo>
                <a:lnTo>
                  <a:pt x="231931" y="180450"/>
                </a:lnTo>
                <a:lnTo>
                  <a:pt x="221959" y="184561"/>
                </a:lnTo>
                <a:lnTo>
                  <a:pt x="213570" y="188078"/>
                </a:lnTo>
                <a:lnTo>
                  <a:pt x="203987" y="191300"/>
                </a:lnTo>
                <a:lnTo>
                  <a:pt x="192528" y="193796"/>
                </a:lnTo>
                <a:lnTo>
                  <a:pt x="182059" y="196192"/>
                </a:lnTo>
                <a:lnTo>
                  <a:pt x="172778" y="197993"/>
                </a:lnTo>
                <a:lnTo>
                  <a:pt x="164884" y="198704"/>
                </a:lnTo>
                <a:lnTo>
                  <a:pt x="156728" y="199661"/>
                </a:lnTo>
                <a:lnTo>
                  <a:pt x="149561" y="202403"/>
                </a:lnTo>
                <a:lnTo>
                  <a:pt x="143184" y="206730"/>
                </a:lnTo>
                <a:lnTo>
                  <a:pt x="137401" y="212445"/>
                </a:lnTo>
                <a:lnTo>
                  <a:pt x="130797" y="218435"/>
                </a:lnTo>
                <a:lnTo>
                  <a:pt x="121813" y="224724"/>
                </a:lnTo>
                <a:lnTo>
                  <a:pt x="112432" y="230421"/>
                </a:lnTo>
                <a:lnTo>
                  <a:pt x="104635" y="234632"/>
                </a:lnTo>
                <a:lnTo>
                  <a:pt x="96189" y="237807"/>
                </a:lnTo>
                <a:lnTo>
                  <a:pt x="88785" y="244144"/>
                </a:lnTo>
                <a:lnTo>
                  <a:pt x="82448" y="244144"/>
                </a:lnTo>
                <a:lnTo>
                  <a:pt x="78219" y="244144"/>
                </a:lnTo>
                <a:lnTo>
                  <a:pt x="69761" y="253657"/>
                </a:lnTo>
                <a:lnTo>
                  <a:pt x="61302" y="253657"/>
                </a:lnTo>
                <a:lnTo>
                  <a:pt x="49682" y="253657"/>
                </a:lnTo>
                <a:lnTo>
                  <a:pt x="43332" y="251548"/>
                </a:lnTo>
                <a:lnTo>
                  <a:pt x="39103" y="248373"/>
                </a:lnTo>
                <a:lnTo>
                  <a:pt x="32766" y="244144"/>
                </a:lnTo>
                <a:lnTo>
                  <a:pt x="31711" y="244144"/>
                </a:lnTo>
                <a:lnTo>
                  <a:pt x="23253" y="237807"/>
                </a:lnTo>
                <a:lnTo>
                  <a:pt x="15607" y="232372"/>
                </a:lnTo>
                <a:lnTo>
                  <a:pt x="8059" y="222084"/>
                </a:lnTo>
                <a:lnTo>
                  <a:pt x="2295" y="208825"/>
                </a:lnTo>
                <a:lnTo>
                  <a:pt x="0" y="194475"/>
                </a:lnTo>
                <a:lnTo>
                  <a:pt x="1701" y="179708"/>
                </a:lnTo>
                <a:lnTo>
                  <a:pt x="13823" y="143045"/>
                </a:lnTo>
                <a:lnTo>
                  <a:pt x="38844" y="98686"/>
                </a:lnTo>
                <a:lnTo>
                  <a:pt x="55063" y="79120"/>
                </a:lnTo>
                <a:lnTo>
                  <a:pt x="60248" y="73586"/>
                </a:lnTo>
                <a:lnTo>
                  <a:pt x="65434" y="67458"/>
                </a:lnTo>
                <a:lnTo>
                  <a:pt x="70815" y="60236"/>
                </a:lnTo>
                <a:lnTo>
                  <a:pt x="77358" y="53068"/>
                </a:lnTo>
                <a:lnTo>
                  <a:pt x="86672" y="45704"/>
                </a:lnTo>
                <a:lnTo>
                  <a:pt x="97570" y="37944"/>
                </a:lnTo>
                <a:lnTo>
                  <a:pt x="108864" y="29590"/>
                </a:lnTo>
                <a:lnTo>
                  <a:pt x="119135" y="21712"/>
                </a:lnTo>
                <a:lnTo>
                  <a:pt x="128417" y="16511"/>
                </a:lnTo>
                <a:lnTo>
                  <a:pt x="137701" y="13094"/>
                </a:lnTo>
                <a:lnTo>
                  <a:pt x="147980" y="10566"/>
                </a:lnTo>
                <a:lnTo>
                  <a:pt x="150088" y="10566"/>
                </a:lnTo>
                <a:lnTo>
                  <a:pt x="152196" y="10566"/>
                </a:lnTo>
                <a:lnTo>
                  <a:pt x="192366" y="0"/>
                </a:lnTo>
                <a:lnTo>
                  <a:pt x="209461" y="3813"/>
                </a:lnTo>
                <a:lnTo>
                  <a:pt x="221302" y="13868"/>
                </a:lnTo>
                <a:lnTo>
                  <a:pt x="228187" y="28085"/>
                </a:lnTo>
                <a:lnTo>
                  <a:pt x="230416" y="44386"/>
                </a:lnTo>
                <a:close/>
              </a:path>
            </a:pathLst>
          </a:custGeom>
          <a:ln w="72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7" name="bg object 77"/>
          <p:cNvSpPr/>
          <p:nvPr/>
        </p:nvSpPr>
        <p:spPr>
          <a:xfrm>
            <a:off x="994991" y="7048975"/>
            <a:ext cx="798292" cy="276541"/>
          </a:xfrm>
          <a:custGeom>
            <a:avLst/>
            <a:gdLst/>
            <a:ahLst/>
            <a:cxnLst/>
            <a:rect l="l" t="t" r="r" b="b"/>
            <a:pathLst>
              <a:path w="1365250" h="473075">
                <a:moveTo>
                  <a:pt x="339585" y="280949"/>
                </a:moveTo>
                <a:lnTo>
                  <a:pt x="337324" y="231889"/>
                </a:lnTo>
                <a:lnTo>
                  <a:pt x="326034" y="191350"/>
                </a:lnTo>
                <a:lnTo>
                  <a:pt x="274980" y="136537"/>
                </a:lnTo>
                <a:lnTo>
                  <a:pt x="260413" y="131533"/>
                </a:lnTo>
                <a:lnTo>
                  <a:pt x="234556" y="122631"/>
                </a:lnTo>
                <a:lnTo>
                  <a:pt x="212331" y="120599"/>
                </a:lnTo>
                <a:lnTo>
                  <a:pt x="212331" y="231635"/>
                </a:lnTo>
                <a:lnTo>
                  <a:pt x="212331" y="266661"/>
                </a:lnTo>
                <a:lnTo>
                  <a:pt x="138696" y="266661"/>
                </a:lnTo>
                <a:lnTo>
                  <a:pt x="138696" y="231635"/>
                </a:lnTo>
                <a:lnTo>
                  <a:pt x="141211" y="184010"/>
                </a:lnTo>
                <a:lnTo>
                  <a:pt x="148615" y="153162"/>
                </a:lnTo>
                <a:lnTo>
                  <a:pt x="160718" y="136512"/>
                </a:lnTo>
                <a:lnTo>
                  <a:pt x="177304" y="131533"/>
                </a:lnTo>
                <a:lnTo>
                  <a:pt x="195148" y="136626"/>
                </a:lnTo>
                <a:lnTo>
                  <a:pt x="205816" y="153428"/>
                </a:lnTo>
                <a:lnTo>
                  <a:pt x="210985" y="184327"/>
                </a:lnTo>
                <a:lnTo>
                  <a:pt x="212331" y="231635"/>
                </a:lnTo>
                <a:lnTo>
                  <a:pt x="212331" y="120599"/>
                </a:lnTo>
                <a:lnTo>
                  <a:pt x="135623" y="122555"/>
                </a:lnTo>
                <a:lnTo>
                  <a:pt x="91935" y="136626"/>
                </a:lnTo>
                <a:lnTo>
                  <a:pt x="54610" y="160578"/>
                </a:lnTo>
                <a:lnTo>
                  <a:pt x="25552" y="194843"/>
                </a:lnTo>
                <a:lnTo>
                  <a:pt x="6718" y="239839"/>
                </a:lnTo>
                <a:lnTo>
                  <a:pt x="0" y="295973"/>
                </a:lnTo>
                <a:lnTo>
                  <a:pt x="4826" y="345046"/>
                </a:lnTo>
                <a:lnTo>
                  <a:pt x="19545" y="387819"/>
                </a:lnTo>
                <a:lnTo>
                  <a:pt x="44513" y="423138"/>
                </a:lnTo>
                <a:lnTo>
                  <a:pt x="80086" y="449808"/>
                </a:lnTo>
                <a:lnTo>
                  <a:pt x="126606" y="466674"/>
                </a:lnTo>
                <a:lnTo>
                  <a:pt x="184454" y="472554"/>
                </a:lnTo>
                <a:lnTo>
                  <a:pt x="249212" y="464223"/>
                </a:lnTo>
                <a:lnTo>
                  <a:pt x="276161" y="450392"/>
                </a:lnTo>
                <a:lnTo>
                  <a:pt x="293928" y="441274"/>
                </a:lnTo>
                <a:lnTo>
                  <a:pt x="322681" y="406806"/>
                </a:lnTo>
                <a:lnTo>
                  <a:pt x="339585" y="363893"/>
                </a:lnTo>
                <a:lnTo>
                  <a:pt x="326720" y="361734"/>
                </a:lnTo>
                <a:lnTo>
                  <a:pt x="311226" y="398818"/>
                </a:lnTo>
                <a:lnTo>
                  <a:pt x="288480" y="426707"/>
                </a:lnTo>
                <a:lnTo>
                  <a:pt x="258762" y="444284"/>
                </a:lnTo>
                <a:lnTo>
                  <a:pt x="222338" y="450392"/>
                </a:lnTo>
                <a:lnTo>
                  <a:pt x="179908" y="440131"/>
                </a:lnTo>
                <a:lnTo>
                  <a:pt x="154165" y="411251"/>
                </a:lnTo>
                <a:lnTo>
                  <a:pt x="141414" y="366547"/>
                </a:lnTo>
                <a:lnTo>
                  <a:pt x="137985" y="308838"/>
                </a:lnTo>
                <a:lnTo>
                  <a:pt x="137985" y="280949"/>
                </a:lnTo>
                <a:lnTo>
                  <a:pt x="339585" y="280949"/>
                </a:lnTo>
                <a:close/>
              </a:path>
              <a:path w="1365250" h="473075">
                <a:moveTo>
                  <a:pt x="743546" y="362458"/>
                </a:moveTo>
                <a:lnTo>
                  <a:pt x="732828" y="361734"/>
                </a:lnTo>
                <a:lnTo>
                  <a:pt x="728662" y="398576"/>
                </a:lnTo>
                <a:lnTo>
                  <a:pt x="722007" y="421081"/>
                </a:lnTo>
                <a:lnTo>
                  <a:pt x="713613" y="432308"/>
                </a:lnTo>
                <a:lnTo>
                  <a:pt x="704227" y="435368"/>
                </a:lnTo>
                <a:lnTo>
                  <a:pt x="695858" y="433679"/>
                </a:lnTo>
                <a:lnTo>
                  <a:pt x="689305" y="427774"/>
                </a:lnTo>
                <a:lnTo>
                  <a:pt x="686257" y="419646"/>
                </a:lnTo>
                <a:lnTo>
                  <a:pt x="685025" y="416369"/>
                </a:lnTo>
                <a:lnTo>
                  <a:pt x="683526" y="398576"/>
                </a:lnTo>
                <a:lnTo>
                  <a:pt x="683501" y="308825"/>
                </a:lnTo>
                <a:lnTo>
                  <a:pt x="683501" y="253072"/>
                </a:lnTo>
                <a:lnTo>
                  <a:pt x="678662" y="199212"/>
                </a:lnTo>
                <a:lnTo>
                  <a:pt x="662978" y="160731"/>
                </a:lnTo>
                <a:lnTo>
                  <a:pt x="610590" y="127965"/>
                </a:lnTo>
                <a:lnTo>
                  <a:pt x="533361" y="117957"/>
                </a:lnTo>
                <a:lnTo>
                  <a:pt x="468998" y="123253"/>
                </a:lnTo>
                <a:lnTo>
                  <a:pt x="422186" y="139407"/>
                </a:lnTo>
                <a:lnTo>
                  <a:pt x="393623" y="166814"/>
                </a:lnTo>
                <a:lnTo>
                  <a:pt x="383946" y="205879"/>
                </a:lnTo>
                <a:lnTo>
                  <a:pt x="387324" y="229933"/>
                </a:lnTo>
                <a:lnTo>
                  <a:pt x="398068" y="248691"/>
                </a:lnTo>
                <a:lnTo>
                  <a:pt x="417118" y="260883"/>
                </a:lnTo>
                <a:lnTo>
                  <a:pt x="445427" y="265226"/>
                </a:lnTo>
                <a:lnTo>
                  <a:pt x="470344" y="261239"/>
                </a:lnTo>
                <a:lnTo>
                  <a:pt x="503542" y="232359"/>
                </a:lnTo>
                <a:lnTo>
                  <a:pt x="506818" y="191770"/>
                </a:lnTo>
                <a:lnTo>
                  <a:pt x="484746" y="177292"/>
                </a:lnTo>
                <a:lnTo>
                  <a:pt x="481888" y="169430"/>
                </a:lnTo>
                <a:lnTo>
                  <a:pt x="480466" y="162280"/>
                </a:lnTo>
                <a:lnTo>
                  <a:pt x="480466" y="156552"/>
                </a:lnTo>
                <a:lnTo>
                  <a:pt x="483908" y="142443"/>
                </a:lnTo>
                <a:lnTo>
                  <a:pt x="492442" y="133680"/>
                </a:lnTo>
                <a:lnTo>
                  <a:pt x="503377" y="129222"/>
                </a:lnTo>
                <a:lnTo>
                  <a:pt x="514057" y="127965"/>
                </a:lnTo>
                <a:lnTo>
                  <a:pt x="531825" y="133070"/>
                </a:lnTo>
                <a:lnTo>
                  <a:pt x="543013" y="151117"/>
                </a:lnTo>
                <a:lnTo>
                  <a:pt x="548843" y="186169"/>
                </a:lnTo>
                <a:lnTo>
                  <a:pt x="550519" y="242341"/>
                </a:lnTo>
                <a:lnTo>
                  <a:pt x="550519" y="297395"/>
                </a:lnTo>
                <a:lnTo>
                  <a:pt x="550519" y="308825"/>
                </a:lnTo>
                <a:lnTo>
                  <a:pt x="550519" y="375323"/>
                </a:lnTo>
                <a:lnTo>
                  <a:pt x="547624" y="405358"/>
                </a:lnTo>
                <a:lnTo>
                  <a:pt x="540245" y="426796"/>
                </a:lnTo>
                <a:lnTo>
                  <a:pt x="530313" y="439661"/>
                </a:lnTo>
                <a:lnTo>
                  <a:pt x="519785" y="443953"/>
                </a:lnTo>
                <a:lnTo>
                  <a:pt x="511149" y="442036"/>
                </a:lnTo>
                <a:lnTo>
                  <a:pt x="501218" y="386041"/>
                </a:lnTo>
                <a:lnTo>
                  <a:pt x="501192" y="373888"/>
                </a:lnTo>
                <a:lnTo>
                  <a:pt x="503897" y="345325"/>
                </a:lnTo>
                <a:lnTo>
                  <a:pt x="512089" y="325005"/>
                </a:lnTo>
                <a:lnTo>
                  <a:pt x="525919" y="312864"/>
                </a:lnTo>
                <a:lnTo>
                  <a:pt x="545515" y="308825"/>
                </a:lnTo>
                <a:lnTo>
                  <a:pt x="550519" y="308825"/>
                </a:lnTo>
                <a:lnTo>
                  <a:pt x="550519" y="297395"/>
                </a:lnTo>
                <a:lnTo>
                  <a:pt x="529780" y="297395"/>
                </a:lnTo>
                <a:lnTo>
                  <a:pt x="473430" y="299681"/>
                </a:lnTo>
                <a:lnTo>
                  <a:pt x="427748" y="307809"/>
                </a:lnTo>
                <a:lnTo>
                  <a:pt x="393801" y="323646"/>
                </a:lnTo>
                <a:lnTo>
                  <a:pt x="372656" y="349097"/>
                </a:lnTo>
                <a:lnTo>
                  <a:pt x="365366" y="386041"/>
                </a:lnTo>
                <a:lnTo>
                  <a:pt x="374853" y="429717"/>
                </a:lnTo>
                <a:lnTo>
                  <a:pt x="399503" y="456107"/>
                </a:lnTo>
                <a:lnTo>
                  <a:pt x="433527" y="469087"/>
                </a:lnTo>
                <a:lnTo>
                  <a:pt x="471170" y="472554"/>
                </a:lnTo>
                <a:lnTo>
                  <a:pt x="503516" y="469112"/>
                </a:lnTo>
                <a:lnTo>
                  <a:pt x="526745" y="458965"/>
                </a:lnTo>
                <a:lnTo>
                  <a:pt x="541235" y="443953"/>
                </a:lnTo>
                <a:lnTo>
                  <a:pt x="542747" y="442391"/>
                </a:lnTo>
                <a:lnTo>
                  <a:pt x="553377" y="419646"/>
                </a:lnTo>
                <a:lnTo>
                  <a:pt x="564273" y="442696"/>
                </a:lnTo>
                <a:lnTo>
                  <a:pt x="584212" y="459232"/>
                </a:lnTo>
                <a:lnTo>
                  <a:pt x="613397" y="469214"/>
                </a:lnTo>
                <a:lnTo>
                  <a:pt x="652043" y="472554"/>
                </a:lnTo>
                <a:lnTo>
                  <a:pt x="691769" y="467423"/>
                </a:lnTo>
                <a:lnTo>
                  <a:pt x="719505" y="449681"/>
                </a:lnTo>
                <a:lnTo>
                  <a:pt x="726643" y="435368"/>
                </a:lnTo>
                <a:lnTo>
                  <a:pt x="736384" y="415848"/>
                </a:lnTo>
                <a:lnTo>
                  <a:pt x="743546" y="362458"/>
                </a:lnTo>
                <a:close/>
              </a:path>
              <a:path w="1365250" h="473075">
                <a:moveTo>
                  <a:pt x="1087450" y="194437"/>
                </a:moveTo>
                <a:lnTo>
                  <a:pt x="1081532" y="159575"/>
                </a:lnTo>
                <a:lnTo>
                  <a:pt x="1065377" y="135839"/>
                </a:lnTo>
                <a:lnTo>
                  <a:pt x="1041298" y="122275"/>
                </a:lnTo>
                <a:lnTo>
                  <a:pt x="1011669" y="117957"/>
                </a:lnTo>
                <a:lnTo>
                  <a:pt x="980414" y="122669"/>
                </a:lnTo>
                <a:lnTo>
                  <a:pt x="952512" y="136817"/>
                </a:lnTo>
                <a:lnTo>
                  <a:pt x="930236" y="160477"/>
                </a:lnTo>
                <a:lnTo>
                  <a:pt x="915873" y="193725"/>
                </a:lnTo>
                <a:lnTo>
                  <a:pt x="915873" y="125095"/>
                </a:lnTo>
                <a:lnTo>
                  <a:pt x="743585" y="125095"/>
                </a:lnTo>
                <a:lnTo>
                  <a:pt x="743585" y="137960"/>
                </a:lnTo>
                <a:lnTo>
                  <a:pt x="782904" y="137960"/>
                </a:lnTo>
                <a:lnTo>
                  <a:pt x="782904" y="452526"/>
                </a:lnTo>
                <a:lnTo>
                  <a:pt x="743585" y="452526"/>
                </a:lnTo>
                <a:lnTo>
                  <a:pt x="743585" y="465391"/>
                </a:lnTo>
                <a:lnTo>
                  <a:pt x="966635" y="465391"/>
                </a:lnTo>
                <a:lnTo>
                  <a:pt x="966635" y="452526"/>
                </a:lnTo>
                <a:lnTo>
                  <a:pt x="915873" y="452526"/>
                </a:lnTo>
                <a:lnTo>
                  <a:pt x="915873" y="260934"/>
                </a:lnTo>
                <a:lnTo>
                  <a:pt x="921435" y="215696"/>
                </a:lnTo>
                <a:lnTo>
                  <a:pt x="936244" y="178892"/>
                </a:lnTo>
                <a:lnTo>
                  <a:pt x="957491" y="154165"/>
                </a:lnTo>
                <a:lnTo>
                  <a:pt x="982357" y="145110"/>
                </a:lnTo>
                <a:lnTo>
                  <a:pt x="993051" y="146697"/>
                </a:lnTo>
                <a:lnTo>
                  <a:pt x="1000861" y="152361"/>
                </a:lnTo>
                <a:lnTo>
                  <a:pt x="1003173" y="163525"/>
                </a:lnTo>
                <a:lnTo>
                  <a:pt x="997381" y="181584"/>
                </a:lnTo>
                <a:lnTo>
                  <a:pt x="971638" y="181584"/>
                </a:lnTo>
                <a:lnTo>
                  <a:pt x="967282" y="215620"/>
                </a:lnTo>
                <a:lnTo>
                  <a:pt x="975931" y="241007"/>
                </a:lnTo>
                <a:lnTo>
                  <a:pt x="996365" y="256882"/>
                </a:lnTo>
                <a:lnTo>
                  <a:pt x="1027404" y="262356"/>
                </a:lnTo>
                <a:lnTo>
                  <a:pt x="1053071" y="257479"/>
                </a:lnTo>
                <a:lnTo>
                  <a:pt x="1071905" y="243687"/>
                </a:lnTo>
                <a:lnTo>
                  <a:pt x="1083500" y="222250"/>
                </a:lnTo>
                <a:lnTo>
                  <a:pt x="1087450" y="194437"/>
                </a:lnTo>
                <a:close/>
              </a:path>
              <a:path w="1365250" h="473075">
                <a:moveTo>
                  <a:pt x="1364869" y="365315"/>
                </a:moveTo>
                <a:lnTo>
                  <a:pt x="1352727" y="363893"/>
                </a:lnTo>
                <a:lnTo>
                  <a:pt x="1345107" y="396900"/>
                </a:lnTo>
                <a:lnTo>
                  <a:pt x="1332077" y="422148"/>
                </a:lnTo>
                <a:lnTo>
                  <a:pt x="1313815" y="438277"/>
                </a:lnTo>
                <a:lnTo>
                  <a:pt x="1290523" y="443953"/>
                </a:lnTo>
                <a:lnTo>
                  <a:pt x="1275054" y="439712"/>
                </a:lnTo>
                <a:lnTo>
                  <a:pt x="1265415" y="427240"/>
                </a:lnTo>
                <a:lnTo>
                  <a:pt x="1260462" y="406857"/>
                </a:lnTo>
                <a:lnTo>
                  <a:pt x="1259078" y="378891"/>
                </a:lnTo>
                <a:lnTo>
                  <a:pt x="1259078" y="137972"/>
                </a:lnTo>
                <a:lnTo>
                  <a:pt x="1352003" y="137972"/>
                </a:lnTo>
                <a:lnTo>
                  <a:pt x="1352003" y="125107"/>
                </a:lnTo>
                <a:lnTo>
                  <a:pt x="1259078" y="125107"/>
                </a:lnTo>
                <a:lnTo>
                  <a:pt x="1259078" y="0"/>
                </a:lnTo>
                <a:lnTo>
                  <a:pt x="1126096" y="32893"/>
                </a:lnTo>
                <a:lnTo>
                  <a:pt x="1126096" y="125107"/>
                </a:lnTo>
                <a:lnTo>
                  <a:pt x="1086777" y="125107"/>
                </a:lnTo>
                <a:lnTo>
                  <a:pt x="1086777" y="137972"/>
                </a:lnTo>
                <a:lnTo>
                  <a:pt x="1126096" y="137972"/>
                </a:lnTo>
                <a:lnTo>
                  <a:pt x="1126096" y="363169"/>
                </a:lnTo>
                <a:lnTo>
                  <a:pt x="1135126" y="417652"/>
                </a:lnTo>
                <a:lnTo>
                  <a:pt x="1160322" y="451104"/>
                </a:lnTo>
                <a:lnTo>
                  <a:pt x="1198778" y="467931"/>
                </a:lnTo>
                <a:lnTo>
                  <a:pt x="1247635" y="472554"/>
                </a:lnTo>
                <a:lnTo>
                  <a:pt x="1301838" y="463638"/>
                </a:lnTo>
                <a:lnTo>
                  <a:pt x="1336535" y="439839"/>
                </a:lnTo>
                <a:lnTo>
                  <a:pt x="1356093" y="405599"/>
                </a:lnTo>
                <a:lnTo>
                  <a:pt x="1364869" y="365315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78" name="bg object 78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5" y="4715676"/>
            <a:ext cx="1598255" cy="15977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7645" y="6698006"/>
          <a:ext cx="246474" cy="28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A6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8A6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0424" y="7028487"/>
          <a:ext cx="246103" cy="28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A6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8A6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角丸四角形 4">
            <a:extLst>
              <a:ext uri="{FF2B5EF4-FFF2-40B4-BE49-F238E27FC236}">
                <a16:creationId xmlns:a16="http://schemas.microsoft.com/office/drawing/2014/main" id="{85E6216C-C92C-CA35-10E3-357C2848CD92}"/>
              </a:ext>
            </a:extLst>
          </p:cNvPr>
          <p:cNvSpPr/>
          <p:nvPr/>
        </p:nvSpPr>
        <p:spPr>
          <a:xfrm>
            <a:off x="7175500" y="6209466"/>
            <a:ext cx="3171078" cy="1103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7293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4586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1879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69172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36465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3758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71051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8344" algn="l" defTabSz="534586" rtl="0" eaLnBrk="1" latinLnBrk="0" hangingPunct="1">
              <a:defRPr kumimoji="1" sz="105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caladium_A4POP_ppt</dc:title>
  <dc:creator>飯塚 雅子</dc:creator>
  <cp:lastModifiedBy>Iizuka Masako (飯塚  雅子)</cp:lastModifiedBy>
  <cp:revision>1</cp:revision>
  <dcterms:created xsi:type="dcterms:W3CDTF">2023-04-11T02:16:06Z</dcterms:created>
  <dcterms:modified xsi:type="dcterms:W3CDTF">2023-04-21T07:14:08Z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2023-04-11T00:00:00Z</vt:filetime>
  </property>
</Properties>
</file>