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7E5D-546B-45F7-9BA3-BD290F3B8592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4D9D-8B0F-416A-A299-A730F7862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6772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7E5D-546B-45F7-9BA3-BD290F3B8592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4D9D-8B0F-416A-A299-A730F7862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5834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7E5D-546B-45F7-9BA3-BD290F3B8592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4D9D-8B0F-416A-A299-A730F7862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6496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7E5D-546B-45F7-9BA3-BD290F3B8592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4D9D-8B0F-416A-A299-A730F7862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582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7E5D-546B-45F7-9BA3-BD290F3B8592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4D9D-8B0F-416A-A299-A730F7862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413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7E5D-546B-45F7-9BA3-BD290F3B8592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4D9D-8B0F-416A-A299-A730F7862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091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7E5D-546B-45F7-9BA3-BD290F3B8592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4D9D-8B0F-416A-A299-A730F7862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34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7E5D-546B-45F7-9BA3-BD290F3B8592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4D9D-8B0F-416A-A299-A730F7862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0378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7E5D-546B-45F7-9BA3-BD290F3B8592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4D9D-8B0F-416A-A299-A730F7862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304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7E5D-546B-45F7-9BA3-BD290F3B8592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4D9D-8B0F-416A-A299-A730F7862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164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7E5D-546B-45F7-9BA3-BD290F3B8592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4D9D-8B0F-416A-A299-A730F7862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7171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FA7E5D-546B-45F7-9BA3-BD290F3B8592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364D9D-8B0F-416A-A299-A730F7862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72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Caladium_PPT">
            <a:extLst>
              <a:ext uri="{FF2B5EF4-FFF2-40B4-BE49-F238E27FC236}">
                <a16:creationId xmlns:a16="http://schemas.microsoft.com/office/drawing/2014/main" id="{15497994-2538-64CC-AE92-01FF2B008A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12" y="0"/>
            <a:ext cx="9699625" cy="685800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FD7A354F-2BE7-BCEA-13C7-36BEB5C71BEB}"/>
              </a:ext>
            </a:extLst>
          </p:cNvPr>
          <p:cNvSpPr/>
          <p:nvPr/>
        </p:nvSpPr>
        <p:spPr>
          <a:xfrm>
            <a:off x="6188223" y="5835326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42977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1</cp:revision>
  <dcterms:created xsi:type="dcterms:W3CDTF">2024-05-09T04:56:48Z</dcterms:created>
  <dcterms:modified xsi:type="dcterms:W3CDTF">2024-05-09T04:57:06Z</dcterms:modified>
</cp:coreProperties>
</file>