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59B49F-002A-0000-6554-F77710E9BB54}" v="17" dt="2021-03-15T01:00:12.167"/>
    <p1510:client id="{1F24AD76-72A5-EA6E-2CB1-F8EB03B2E5BE}" v="1" dt="2021-01-26T01:30:38.752"/>
    <p1510:client id="{4025D1FF-493D-1CBA-B2C0-051CFE533486}" v="18" dt="2021-03-11T00:53:27.813"/>
    <p1510:client id="{5382E532-731B-F045-4827-FAD91093D2DC}" v="9" dt="2021-01-26T01:29:02.984"/>
    <p1510:client id="{53C9B29F-8074-0000-8720-7E6376045B44}" v="8" dt="2021-03-10T04:33:44.477"/>
    <p1510:client id="{54BD5B2A-C762-FAD7-E788-B0022D96BB29}" v="4" dt="2021-02-02T02:37:45.426"/>
    <p1510:client id="{8F5AB49F-809C-0000-8720-7682316D1B97}" v="9" dt="2021-03-15T01:25:20.367"/>
    <p1510:client id="{9CC39692-16E6-A104-8179-AA1EF4E48C66}" v="8" dt="2021-01-26T01:32:41.025"/>
    <p1510:client id="{BB57B49F-E03D-0000-8768-9B1542235119}" v="10" dt="2021-03-15T00:37:08.471"/>
    <p1510:client id="{C5965F3F-2F48-FDC3-D7BC-DAD3732D6EB6}" v="2" dt="2021-01-26T01:31:19.597"/>
    <p1510:client id="{CB0DB39F-C092-0000-876D-EE2738340072}" v="13" dt="2021-03-11T00:31:21.642"/>
    <p1510:client id="{CE59B49F-202D-0000-6554-FBC7F9BBA64E}" v="20" dt="2021-03-15T01:13:30.637"/>
    <p1510:client id="{E2EA2832-5E31-85C2-29A7-0D9E482C5EFA}" v="14" dt="2021-02-02T03:00:13.878"/>
    <p1510:client id="{E7D42035-3A9A-1C3D-F4E1-54465818D79E}" v="8" dt="2021-03-11T01:24:40.858"/>
    <p1510:client id="{E9BF788B-9372-772F-19E5-B8D27719BA85}" v="2" dt="2021-02-02T02:36:12.2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382"/>
        <p:guide pos="3368"/>
      </p:guideLst>
    </p:cSldViewPr>
  </p:slide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5/10/relationships/revisionInfo" Target="revisionInfo.xml" Id="rId8" /><Relationship Type="http://schemas.openxmlformats.org/officeDocument/2006/relationships/presProps" Target="presProps.xml" Id="rId3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ableStyles" Target="tableStyles.xml" Id="rId6" /><Relationship Type="http://schemas.openxmlformats.org/officeDocument/2006/relationships/theme" Target="theme/theme1.xml" Id="rId5" /><Relationship Type="http://schemas.openxmlformats.org/officeDocument/2006/relationships/viewProps" Target="viewProps.xml" Id="rId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29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76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54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05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8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87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0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05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76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1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70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>
            <a:extLst>
              <a:ext uri="{FF2B5EF4-FFF2-40B4-BE49-F238E27FC236}">
                <a16:creationId xmlns:a16="http://schemas.microsoft.com/office/drawing/2014/main" id="{2AFEB94F-547D-4735-A4F1-7AF52106225B}"/>
              </a:ext>
            </a:extLst>
          </p:cNvPr>
          <p:cNvSpPr/>
          <p:nvPr/>
        </p:nvSpPr>
        <p:spPr>
          <a:xfrm>
            <a:off x="7453200" y="6290652"/>
            <a:ext cx="295232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ja-JP"/>
            </a:defPPr>
            <a:lvl1pPr marL="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93857BA8-D769-4338-B773-2C2760AE3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" y="-172"/>
            <a:ext cx="10698194" cy="7559567"/>
          </a:xfrm>
          <a:prstGeom prst="rect">
            <a:avLst/>
          </a:prstGeom>
        </p:spPr>
      </p:pic>
      <p:sp>
        <p:nvSpPr>
          <p:cNvPr id="6" name="角丸四角形 4">
            <a:extLst>
              <a:ext uri="{FF2B5EF4-FFF2-40B4-BE49-F238E27FC236}">
                <a16:creationId xmlns:a16="http://schemas.microsoft.com/office/drawing/2014/main" id="{426DC7BA-74D8-4809-A069-15E1AA7A8B9B}"/>
              </a:ext>
            </a:extLst>
          </p:cNvPr>
          <p:cNvSpPr/>
          <p:nvPr/>
        </p:nvSpPr>
        <p:spPr>
          <a:xfrm>
            <a:off x="7657290" y="6260005"/>
            <a:ext cx="295232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ja-JP"/>
            </a:defPPr>
            <a:lvl1pPr marL="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81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​​テーマ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RYUTSU</dc:creator>
  <cp:revision>92</cp:revision>
  <cp:lastPrinted>2019-03-26T23:51:13Z</cp:lastPrinted>
  <dcterms:created xsi:type="dcterms:W3CDTF">2019-03-26T23:46:55Z</dcterms:created>
  <dcterms:modified xsi:type="dcterms:W3CDTF">2021-03-15T01:25:21Z</dcterms:modified>
</cp:coreProperties>
</file>