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790" y="4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9A3D-703F-4922-ACE4-101EA59687E4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78000"/>
            <a:ext cx="6784975" cy="4797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009775" y="6842125"/>
            <a:ext cx="16084550" cy="559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1387138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D8C0E-9E52-4229-9C50-F716151A7F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D8C0E-9E52-4229-9C50-F716151A7F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7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8" name="図 7" descr="フルー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FF152E5-7922-F264-36D0-973D00BFC0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" y="0"/>
            <a:ext cx="10691597" cy="7561263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556500" y="6277719"/>
            <a:ext cx="275702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</Words>
  <Application>Microsoft Office PowerPoint</Application>
  <PresentationFormat>ユーザー設定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Ikemoto Kaori (池本  香織)</cp:lastModifiedBy>
  <cp:revision>22</cp:revision>
  <dcterms:created xsi:type="dcterms:W3CDTF">2023-04-21T01:37:58Z</dcterms:created>
  <dcterms:modified xsi:type="dcterms:W3CDTF">2025-08-26T02:22:28Z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