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0693400" cy="7561263"/>
  <p:notesSz cx="6735763" cy="9866313"/>
  <p:defaultTextStyle>
    <a:defPPr>
      <a:defRPr lang="ja-JP"/>
    </a:defPPr>
    <a:lvl1pPr marL="0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59B49F-002A-0000-6554-F77710E9BB54}" v="17" dt="2021-03-15T01:00:12.167"/>
    <p1510:client id="{1F24AD76-72A5-EA6E-2CB1-F8EB03B2E5BE}" v="1" dt="2021-01-26T01:30:38.752"/>
    <p1510:client id="{4025D1FF-493D-1CBA-B2C0-051CFE533486}" v="18" dt="2021-03-11T00:53:27.813"/>
    <p1510:client id="{5382E532-731B-F045-4827-FAD91093D2DC}" v="9" dt="2021-01-26T01:29:02.984"/>
    <p1510:client id="{53C9B29F-8074-0000-8720-7E6376045B44}" v="8" dt="2021-03-10T04:33:44.477"/>
    <p1510:client id="{54BD5B2A-C762-FAD7-E788-B0022D96BB29}" v="4" dt="2021-02-02T02:37:45.426"/>
    <p1510:client id="{9CC39692-16E6-A104-8179-AA1EF4E48C66}" v="8" dt="2021-01-26T01:32:41.025"/>
    <p1510:client id="{BB57B49F-E03D-0000-8768-9B1542235119}" v="10" dt="2021-03-15T00:37:08.471"/>
    <p1510:client id="{C5965F3F-2F48-FDC3-D7BC-DAD3732D6EB6}" v="2" dt="2021-01-26T01:31:19.597"/>
    <p1510:client id="{CB0DB39F-C092-0000-876D-EE2738340072}" v="13" dt="2021-03-11T00:31:21.642"/>
    <p1510:client id="{E2EA2832-5E31-85C2-29A7-0D9E482C5EFA}" v="14" dt="2021-02-02T03:00:13.878"/>
    <p1510:client id="{E7D42035-3A9A-1C3D-F4E1-54465818D79E}" v="8" dt="2021-03-11T01:24:40.858"/>
    <p1510:client id="{E9BF788B-9372-772F-19E5-B8D27719BA85}" v="2" dt="2021-02-02T02:36:12.2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382"/>
        <p:guide pos="3368"/>
      </p:guideLst>
    </p:cSldViewPr>
  </p:slideViewPr>
  <p:gridSpacing cx="76200" cy="76200"/>
</p:viewPr>
</file>

<file path=ppt/_rels/presentation.xml.rels>&#65279;<?xml version="1.0" encoding="utf-8"?><Relationships xmlns="http://schemas.openxmlformats.org/package/2006/relationships"><Relationship Type="http://schemas.microsoft.com/office/2015/10/relationships/revisionInfo" Target="revisionInfo.xml" Id="rId8" /><Relationship Type="http://schemas.openxmlformats.org/officeDocument/2006/relationships/presProps" Target="presProps.xml" Id="rId3" /><Relationship Type="http://schemas.openxmlformats.org/officeDocument/2006/relationships/slide" Target="slides/slide1.xml" Id="rId2" /><Relationship Type="http://schemas.openxmlformats.org/officeDocument/2006/relationships/slideMaster" Target="slideMasters/slideMaster1.xml" Id="rId1" /><Relationship Type="http://schemas.openxmlformats.org/officeDocument/2006/relationships/tableStyles" Target="tableStyles.xml" Id="rId6" /><Relationship Type="http://schemas.openxmlformats.org/officeDocument/2006/relationships/theme" Target="theme/theme1.xml" Id="rId5" /><Relationship Type="http://schemas.openxmlformats.org/officeDocument/2006/relationships/viewProps" Target="viewProps.xml" Id="rId4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802005" y="2348893"/>
            <a:ext cx="9089390" cy="1620771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604010" y="4284716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2021/3/14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3291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2021/3/14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8760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9067112" y="334306"/>
            <a:ext cx="2812588" cy="711318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25639" y="334306"/>
            <a:ext cx="8263250" cy="711318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2021/3/14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8545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2021/3/14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7054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44705" y="4858812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2021/3/14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2980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25639" y="1944575"/>
            <a:ext cx="5537918" cy="550291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341781" y="1944575"/>
            <a:ext cx="5537919" cy="550291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2021/3/14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1871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432099" y="1692533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2021/3/14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600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2021/3/14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0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2021/3/14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2055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4671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534671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2021/3/14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0765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2021/3/14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5719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534670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5243EE-DA3A-45E4-8280-4A78C1D11F70}" type="datetimeFigureOut">
              <a:rPr kumimoji="1" lang="ja-JP" altLang="en-US" smtClean="0"/>
              <a:t>2021/3/14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653579" y="7008171"/>
            <a:ext cx="3386243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7663603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0706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43056" rtl="0" eaLnBrk="1" latinLnBrk="0" hangingPunct="1">
        <a:spcBef>
          <a:spcPct val="0"/>
        </a:spcBef>
        <a:buNone/>
        <a:defRPr kumimoji="1"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79CB5FBA-0F7B-4CF1-9B8C-A6789447D9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" y="-172"/>
            <a:ext cx="10698194" cy="7559567"/>
          </a:xfrm>
          <a:prstGeom prst="rect">
            <a:avLst/>
          </a:prstGeom>
        </p:spPr>
      </p:pic>
      <p:sp>
        <p:nvSpPr>
          <p:cNvPr id="7" name="角丸四角形 4">
            <a:extLst>
              <a:ext uri="{FF2B5EF4-FFF2-40B4-BE49-F238E27FC236}">
                <a16:creationId xmlns:a16="http://schemas.microsoft.com/office/drawing/2014/main" id="{EC3AD58D-541F-4037-BD66-BE827C0576D1}"/>
              </a:ext>
            </a:extLst>
          </p:cNvPr>
          <p:cNvSpPr/>
          <p:nvPr/>
        </p:nvSpPr>
        <p:spPr>
          <a:xfrm>
            <a:off x="7442997" y="6321274"/>
            <a:ext cx="2952328" cy="100811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1043056" rtl="0" eaLnBrk="1" latinLnBrk="0" hangingPunct="1">
              <a:defRPr kumimoji="1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0" hangingPunct="1">
              <a:defRPr kumimoji="1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0" hangingPunct="1">
              <a:defRPr kumimoji="1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0" hangingPunct="1">
              <a:defRPr kumimoji="1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0" hangingPunct="1">
              <a:defRPr kumimoji="1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0" hangingPunct="1">
              <a:defRPr kumimoji="1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0" hangingPunct="1">
              <a:defRPr kumimoji="1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0" hangingPunct="1">
              <a:defRPr kumimoji="1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0" hangingPunct="1">
              <a:defRPr kumimoji="1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58104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Custom</PresentationFormat>
  <Slides>1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​​テーマ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RYUTSU</dc:creator>
  <cp:revision>70</cp:revision>
  <cp:lastPrinted>2019-03-26T23:51:13Z</cp:lastPrinted>
  <dcterms:created xsi:type="dcterms:W3CDTF">2019-03-26T23:46:55Z</dcterms:created>
  <dcterms:modified xsi:type="dcterms:W3CDTF">2021-03-15T01:00:15Z</dcterms:modified>
</cp:coreProperties>
</file>