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の書かれた紙&#10;&#10;低い精度で自動的に生成された説明">
            <a:extLst>
              <a:ext uri="{FF2B5EF4-FFF2-40B4-BE49-F238E27FC236}">
                <a16:creationId xmlns:a16="http://schemas.microsoft.com/office/drawing/2014/main" id="{91786392-460A-4720-8E7C-9F98CE0CA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09C415AD-8CE1-4851-AD5F-932FA910810F}"/>
              </a:ext>
            </a:extLst>
          </p:cNvPr>
          <p:cNvSpPr/>
          <p:nvPr/>
        </p:nvSpPr>
        <p:spPr>
          <a:xfrm>
            <a:off x="7578948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19</cp:revision>
  <cp:lastPrinted>2019-03-26T23:51:13Z</cp:lastPrinted>
  <dcterms:created xsi:type="dcterms:W3CDTF">2019-03-26T23:46:55Z</dcterms:created>
  <dcterms:modified xsi:type="dcterms:W3CDTF">2022-01-07T04:33:38Z</dcterms:modified>
</cp:coreProperties>
</file>