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9B49F-002A-0000-6554-F77710E9BB54}" v="17" dt="2021-03-15T01:00:12.167"/>
    <p1510:client id="{1F24AD76-72A5-EA6E-2CB1-F8EB03B2E5BE}" v="1" dt="2021-01-26T01:30:38.752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8F5AB49F-809C-0000-8720-7682316D1B97}" v="9" dt="2021-03-15T01:25:20.367"/>
    <p1510:client id="{9CC39692-16E6-A104-8179-AA1EF4E48C66}" v="8" dt="2021-01-26T01:32:41.025"/>
    <p1510:client id="{A65AB49F-D0AF-0000-8720-7A64E6E19444}" v="9" dt="2021-03-15T01:37:41.436"/>
    <p1510:client id="{BB57B49F-E03D-0000-8768-9B1542235119}" v="10" dt="2021-03-15T00:37:08.471"/>
    <p1510:client id="{C5965F3F-2F48-FDC3-D7BC-DAD3732D6EB6}" v="2" dt="2021-01-26T01:31:19.597"/>
    <p1510:client id="{CB0DB39F-C092-0000-876D-EE2738340072}" v="13" dt="2021-03-11T00:31:21.642"/>
    <p1510:client id="{CE59B49F-202D-0000-6554-FBC7F9BBA64E}" v="20" dt="2021-03-15T01:13:30.637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AFEB94F-547D-4735-A4F1-7AF52106225B}"/>
              </a:ext>
            </a:extLst>
          </p:cNvPr>
          <p:cNvSpPr/>
          <p:nvPr/>
        </p:nvSpPr>
        <p:spPr>
          <a:xfrm>
            <a:off x="7453200" y="629065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566EAE-CB0D-4CA4-BAB3-319FAD0B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172"/>
            <a:ext cx="10698194" cy="7559567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BC7A1ED8-209F-40E6-9AA6-0C6A9BBE466B}"/>
              </a:ext>
            </a:extLst>
          </p:cNvPr>
          <p:cNvSpPr/>
          <p:nvPr/>
        </p:nvSpPr>
        <p:spPr>
          <a:xfrm>
            <a:off x="7565466" y="627021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98</cp:revision>
  <cp:lastPrinted>2019-03-26T23:51:13Z</cp:lastPrinted>
  <dcterms:created xsi:type="dcterms:W3CDTF">2019-03-26T23:46:55Z</dcterms:created>
  <dcterms:modified xsi:type="dcterms:W3CDTF">2021-03-15T01:37:48Z</dcterms:modified>
</cp:coreProperties>
</file>