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4A0-4454-4708-AD92-691608D0663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291-B3DF-4CCA-8109-3B63708E8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99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4A0-4454-4708-AD92-691608D0663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291-B3DF-4CCA-8109-3B63708E8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33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4A0-4454-4708-AD92-691608D0663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291-B3DF-4CCA-8109-3B63708E8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96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4A0-4454-4708-AD92-691608D0663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291-B3DF-4CCA-8109-3B63708E8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48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4A0-4454-4708-AD92-691608D0663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291-B3DF-4CCA-8109-3B63708E8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94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4A0-4454-4708-AD92-691608D0663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291-B3DF-4CCA-8109-3B63708E8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8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4A0-4454-4708-AD92-691608D0663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291-B3DF-4CCA-8109-3B63708E8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81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4A0-4454-4708-AD92-691608D0663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291-B3DF-4CCA-8109-3B63708E8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47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4A0-4454-4708-AD92-691608D0663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291-B3DF-4CCA-8109-3B63708E8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69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4A0-4454-4708-AD92-691608D0663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291-B3DF-4CCA-8109-3B63708E8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19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84A0-4454-4708-AD92-691608D0663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291-B3DF-4CCA-8109-3B63708E8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48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D084A0-4454-4708-AD92-691608D0663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440291-B3DF-4CCA-8109-3B63708E81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33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Portulaca_PPT">
            <a:extLst>
              <a:ext uri="{FF2B5EF4-FFF2-40B4-BE49-F238E27FC236}">
                <a16:creationId xmlns:a16="http://schemas.microsoft.com/office/drawing/2014/main" id="{54A72314-9A70-BAD4-9BCE-208E868188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188223" y="5737006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118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2024-05-09T04:44:26Z</dcterms:created>
  <dcterms:modified xsi:type="dcterms:W3CDTF">2024-05-09T04:44:47Z</dcterms:modified>
</cp:coreProperties>
</file>