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9144000" cy="6858000" type="screen4x3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47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177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073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32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040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473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2609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3728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8393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4040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243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31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42DBF9-29EB-4755-9000-04B53590B173}" type="datetimeFigureOut">
              <a:rPr kumimoji="1" lang="ja-JP" altLang="en-US" smtClean="0"/>
              <a:t>2024/5/9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F17B71-4A75-42EC-8CC8-9313919058F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3170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Agave_PPT">
            <a:extLst>
              <a:ext uri="{FF2B5EF4-FFF2-40B4-BE49-F238E27FC236}">
                <a16:creationId xmlns:a16="http://schemas.microsoft.com/office/drawing/2014/main" id="{4E5F9D77-4970-DF9E-70E7-C4B79BCB32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812" y="0"/>
            <a:ext cx="9699625" cy="6858000"/>
          </a:xfrm>
          <a:prstGeom prst="rect">
            <a:avLst/>
          </a:prstGeom>
        </p:spPr>
      </p:pic>
      <p:sp>
        <p:nvSpPr>
          <p:cNvPr id="4" name="角丸四角形 4">
            <a:extLst>
              <a:ext uri="{FF2B5EF4-FFF2-40B4-BE49-F238E27FC236}">
                <a16:creationId xmlns:a16="http://schemas.microsoft.com/office/drawing/2014/main" id="{FD7A354F-2BE7-BCEA-13C7-36BEB5C71BEB}"/>
              </a:ext>
            </a:extLst>
          </p:cNvPr>
          <p:cNvSpPr/>
          <p:nvPr/>
        </p:nvSpPr>
        <p:spPr>
          <a:xfrm>
            <a:off x="6296375" y="5746838"/>
            <a:ext cx="2952328" cy="88078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3173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画面に合わせる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Okumura Yuri (奥村  容理)</dc:creator>
  <cp:lastModifiedBy>Okumura Yuri (奥村  容理)</cp:lastModifiedBy>
  <cp:revision>1</cp:revision>
  <dcterms:created xsi:type="dcterms:W3CDTF">2024-05-09T01:40:52Z</dcterms:created>
  <dcterms:modified xsi:type="dcterms:W3CDTF">2024-05-09T01:41:13Z</dcterms:modified>
</cp:coreProperties>
</file>