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72" y="7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B29D0527-2AEA-F526-7157-57BBF859C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"/>
            <a:ext cx="10693400" cy="755964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99050" y="635391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Kondo Nozomi (近藤  望)</cp:lastModifiedBy>
  <cp:revision>26</cp:revision>
  <dcterms:created xsi:type="dcterms:W3CDTF">2023-04-21T01:37:58Z</dcterms:created>
  <dcterms:modified xsi:type="dcterms:W3CDTF">2026-02-17T01:37:40Z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