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614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688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10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12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13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50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152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76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77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180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40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F235AE-BC8D-4037-B14D-55705FBB2005}" type="datetimeFigureOut">
              <a:rPr kumimoji="1" lang="ja-JP" altLang="en-US" smtClean="0"/>
              <a:t>2024/5/8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25D19B-E76D-4370-B70A-3DB4355BF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0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Gomphrena_PPT">
            <a:extLst>
              <a:ext uri="{FF2B5EF4-FFF2-40B4-BE49-F238E27FC236}">
                <a16:creationId xmlns:a16="http://schemas.microsoft.com/office/drawing/2014/main" id="{4D6515EF-25B9-2CB4-EC25-D710882DAA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14730" y="574683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9378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2024-05-08T04:50:35Z</dcterms:created>
  <dcterms:modified xsi:type="dcterms:W3CDTF">2024-05-08T04:51:16Z</dcterms:modified>
</cp:coreProperties>
</file>