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マ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EAD37A9-59F5-C290-8232-AFBA08580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3182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2026-02-02T05:32:39Z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