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4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9B7-9155-44F9-A6FE-E53A3587B15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5DD4-024C-4537-8A7B-E0A84B49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2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9B7-9155-44F9-A6FE-E53A3587B15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5DD4-024C-4537-8A7B-E0A84B49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67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9B7-9155-44F9-A6FE-E53A3587B15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5DD4-024C-4537-8A7B-E0A84B49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30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9B7-9155-44F9-A6FE-E53A3587B15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5DD4-024C-4537-8A7B-E0A84B49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65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9B7-9155-44F9-A6FE-E53A3587B15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5DD4-024C-4537-8A7B-E0A84B49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9B7-9155-44F9-A6FE-E53A3587B15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5DD4-024C-4537-8A7B-E0A84B49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99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9B7-9155-44F9-A6FE-E53A3587B15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5DD4-024C-4537-8A7B-E0A84B49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9B7-9155-44F9-A6FE-E53A3587B15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5DD4-024C-4537-8A7B-E0A84B49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20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9B7-9155-44F9-A6FE-E53A3587B15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5DD4-024C-4537-8A7B-E0A84B49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05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9B7-9155-44F9-A6FE-E53A3587B15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5DD4-024C-4537-8A7B-E0A84B49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19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E9B7-9155-44F9-A6FE-E53A3587B15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5DD4-024C-4537-8A7B-E0A84B49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41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06E9B7-9155-44F9-A6FE-E53A3587B15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55DD4-024C-4537-8A7B-E0A84B49A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7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Evolvulus_PPT">
            <a:extLst>
              <a:ext uri="{FF2B5EF4-FFF2-40B4-BE49-F238E27FC236}">
                <a16:creationId xmlns:a16="http://schemas.microsoft.com/office/drawing/2014/main" id="{F9CCE79A-B368-F3E9-08B2-7B1B8666F9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16756" y="574683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2628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2024-05-09T01:01:04Z</dcterms:created>
  <dcterms:modified xsi:type="dcterms:W3CDTF">2024-05-09T01:01:28Z</dcterms:modified>
</cp:coreProperties>
</file>