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18288000" cy="12934950"/>
  <p:defaultTextStyle>
    <a:defPPr>
      <a:defRPr lang="ja-JP"/>
    </a:defPPr>
    <a:lvl1pPr marL="0" algn="l" defTabSz="534558" rtl="0" eaLnBrk="1" latinLnBrk="0" hangingPunct="1">
      <a:defRPr kumimoji="1" sz="1052" kern="1200">
        <a:solidFill>
          <a:schemeClr val="tx1"/>
        </a:solidFill>
        <a:latin typeface="+mn-lt"/>
        <a:ea typeface="+mn-ea"/>
        <a:cs typeface="+mn-cs"/>
      </a:defRPr>
    </a:lvl1pPr>
    <a:lvl2pPr marL="267279" algn="l" defTabSz="534558" rtl="0" eaLnBrk="1" latinLnBrk="0" hangingPunct="1">
      <a:defRPr kumimoji="1" sz="1052" kern="1200">
        <a:solidFill>
          <a:schemeClr val="tx1"/>
        </a:solidFill>
        <a:latin typeface="+mn-lt"/>
        <a:ea typeface="+mn-ea"/>
        <a:cs typeface="+mn-cs"/>
      </a:defRPr>
    </a:lvl2pPr>
    <a:lvl3pPr marL="534558" algn="l" defTabSz="534558" rtl="0" eaLnBrk="1" latinLnBrk="0" hangingPunct="1">
      <a:defRPr kumimoji="1" sz="1052" kern="1200">
        <a:solidFill>
          <a:schemeClr val="tx1"/>
        </a:solidFill>
        <a:latin typeface="+mn-lt"/>
        <a:ea typeface="+mn-ea"/>
        <a:cs typeface="+mn-cs"/>
      </a:defRPr>
    </a:lvl3pPr>
    <a:lvl4pPr marL="801837" algn="l" defTabSz="534558" rtl="0" eaLnBrk="1" latinLnBrk="0" hangingPunct="1">
      <a:defRPr kumimoji="1" sz="1052" kern="1200">
        <a:solidFill>
          <a:schemeClr val="tx1"/>
        </a:solidFill>
        <a:latin typeface="+mn-lt"/>
        <a:ea typeface="+mn-ea"/>
        <a:cs typeface="+mn-cs"/>
      </a:defRPr>
    </a:lvl4pPr>
    <a:lvl5pPr marL="1069116" algn="l" defTabSz="534558" rtl="0" eaLnBrk="1" latinLnBrk="0" hangingPunct="1">
      <a:defRPr kumimoji="1" sz="1052" kern="1200">
        <a:solidFill>
          <a:schemeClr val="tx1"/>
        </a:solidFill>
        <a:latin typeface="+mn-lt"/>
        <a:ea typeface="+mn-ea"/>
        <a:cs typeface="+mn-cs"/>
      </a:defRPr>
    </a:lvl5pPr>
    <a:lvl6pPr marL="1336396" algn="l" defTabSz="534558" rtl="0" eaLnBrk="1" latinLnBrk="0" hangingPunct="1">
      <a:defRPr kumimoji="1" sz="1052" kern="1200">
        <a:solidFill>
          <a:schemeClr val="tx1"/>
        </a:solidFill>
        <a:latin typeface="+mn-lt"/>
        <a:ea typeface="+mn-ea"/>
        <a:cs typeface="+mn-cs"/>
      </a:defRPr>
    </a:lvl6pPr>
    <a:lvl7pPr marL="1603675" algn="l" defTabSz="534558" rtl="0" eaLnBrk="1" latinLnBrk="0" hangingPunct="1">
      <a:defRPr kumimoji="1" sz="1052" kern="1200">
        <a:solidFill>
          <a:schemeClr val="tx1"/>
        </a:solidFill>
        <a:latin typeface="+mn-lt"/>
        <a:ea typeface="+mn-ea"/>
        <a:cs typeface="+mn-cs"/>
      </a:defRPr>
    </a:lvl7pPr>
    <a:lvl8pPr marL="1870954" algn="l" defTabSz="534558" rtl="0" eaLnBrk="1" latinLnBrk="0" hangingPunct="1">
      <a:defRPr kumimoji="1" sz="1052" kern="1200">
        <a:solidFill>
          <a:schemeClr val="tx1"/>
        </a:solidFill>
        <a:latin typeface="+mn-lt"/>
        <a:ea typeface="+mn-ea"/>
        <a:cs typeface="+mn-cs"/>
      </a:defRPr>
    </a:lvl8pPr>
    <a:lvl9pPr marL="2138233" algn="l" defTabSz="534558" rtl="0" eaLnBrk="1" latinLnBrk="0" hangingPunct="1">
      <a:defRPr kumimoji="1" sz="105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4" userDrawn="1">
          <p15:clr>
            <a:srgbClr val="A4A3A4"/>
          </p15:clr>
        </p15:guide>
        <p15:guide id="2" pos="12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245" y="72"/>
      </p:cViewPr>
      <p:guideLst>
        <p:guide orient="horz" pos="1684"/>
        <p:guide pos="12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61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61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61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67279">
        <a:defRPr>
          <a:latin typeface="+mn-lt"/>
          <a:ea typeface="+mn-ea"/>
          <a:cs typeface="+mn-cs"/>
        </a:defRPr>
      </a:lvl2pPr>
      <a:lvl3pPr marL="534558">
        <a:defRPr>
          <a:latin typeface="+mn-lt"/>
          <a:ea typeface="+mn-ea"/>
          <a:cs typeface="+mn-cs"/>
        </a:defRPr>
      </a:lvl3pPr>
      <a:lvl4pPr marL="801837">
        <a:defRPr>
          <a:latin typeface="+mn-lt"/>
          <a:ea typeface="+mn-ea"/>
          <a:cs typeface="+mn-cs"/>
        </a:defRPr>
      </a:lvl4pPr>
      <a:lvl5pPr marL="1069116">
        <a:defRPr>
          <a:latin typeface="+mn-lt"/>
          <a:ea typeface="+mn-ea"/>
          <a:cs typeface="+mn-cs"/>
        </a:defRPr>
      </a:lvl5pPr>
      <a:lvl6pPr marL="1336396">
        <a:defRPr>
          <a:latin typeface="+mn-lt"/>
          <a:ea typeface="+mn-ea"/>
          <a:cs typeface="+mn-cs"/>
        </a:defRPr>
      </a:lvl6pPr>
      <a:lvl7pPr marL="1603675">
        <a:defRPr>
          <a:latin typeface="+mn-lt"/>
          <a:ea typeface="+mn-ea"/>
          <a:cs typeface="+mn-cs"/>
        </a:defRPr>
      </a:lvl7pPr>
      <a:lvl8pPr marL="1870954">
        <a:defRPr>
          <a:latin typeface="+mn-lt"/>
          <a:ea typeface="+mn-ea"/>
          <a:cs typeface="+mn-cs"/>
        </a:defRPr>
      </a:lvl8pPr>
      <a:lvl9pPr marL="213823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67279">
        <a:defRPr>
          <a:latin typeface="+mn-lt"/>
          <a:ea typeface="+mn-ea"/>
          <a:cs typeface="+mn-cs"/>
        </a:defRPr>
      </a:lvl2pPr>
      <a:lvl3pPr marL="534558">
        <a:defRPr>
          <a:latin typeface="+mn-lt"/>
          <a:ea typeface="+mn-ea"/>
          <a:cs typeface="+mn-cs"/>
        </a:defRPr>
      </a:lvl3pPr>
      <a:lvl4pPr marL="801837">
        <a:defRPr>
          <a:latin typeface="+mn-lt"/>
          <a:ea typeface="+mn-ea"/>
          <a:cs typeface="+mn-cs"/>
        </a:defRPr>
      </a:lvl4pPr>
      <a:lvl5pPr marL="1069116">
        <a:defRPr>
          <a:latin typeface="+mn-lt"/>
          <a:ea typeface="+mn-ea"/>
          <a:cs typeface="+mn-cs"/>
        </a:defRPr>
      </a:lvl5pPr>
      <a:lvl6pPr marL="1336396">
        <a:defRPr>
          <a:latin typeface="+mn-lt"/>
          <a:ea typeface="+mn-ea"/>
          <a:cs typeface="+mn-cs"/>
        </a:defRPr>
      </a:lvl6pPr>
      <a:lvl7pPr marL="1603675">
        <a:defRPr>
          <a:latin typeface="+mn-lt"/>
          <a:ea typeface="+mn-ea"/>
          <a:cs typeface="+mn-cs"/>
        </a:defRPr>
      </a:lvl7pPr>
      <a:lvl8pPr marL="1870954">
        <a:defRPr>
          <a:latin typeface="+mn-lt"/>
          <a:ea typeface="+mn-ea"/>
          <a:cs typeface="+mn-cs"/>
        </a:defRPr>
      </a:lvl8pPr>
      <a:lvl9pPr marL="2138233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8" y="1129281"/>
            <a:ext cx="10690445" cy="6429857"/>
            <a:chOff x="0" y="1931847"/>
            <a:chExt cx="18288000" cy="10999470"/>
          </a:xfrm>
        </p:grpSpPr>
        <p:sp>
          <p:nvSpPr>
            <p:cNvPr id="3" name="object 3"/>
            <p:cNvSpPr/>
            <p:nvPr/>
          </p:nvSpPr>
          <p:spPr>
            <a:xfrm>
              <a:off x="0" y="10275504"/>
              <a:ext cx="18288000" cy="2655570"/>
            </a:xfrm>
            <a:custGeom>
              <a:avLst/>
              <a:gdLst/>
              <a:ahLst/>
              <a:cxnLst/>
              <a:rect l="l" t="t" r="r" b="b"/>
              <a:pathLst>
                <a:path w="18288000" h="2655570">
                  <a:moveTo>
                    <a:pt x="0" y="0"/>
                  </a:moveTo>
                  <a:lnTo>
                    <a:pt x="0" y="2655381"/>
                  </a:lnTo>
                  <a:lnTo>
                    <a:pt x="18288000" y="2655381"/>
                  </a:lnTo>
                  <a:lnTo>
                    <a:pt x="18287999" y="56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F9D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463286"/>
              <a:ext cx="7752039" cy="7467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1158" y="3319717"/>
              <a:ext cx="10696841" cy="96111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208126" y="10015321"/>
              <a:ext cx="695960" cy="1055370"/>
            </a:xfrm>
            <a:custGeom>
              <a:avLst/>
              <a:gdLst/>
              <a:ahLst/>
              <a:cxnLst/>
              <a:rect l="l" t="t" r="r" b="b"/>
              <a:pathLst>
                <a:path w="695959" h="1055370">
                  <a:moveTo>
                    <a:pt x="430961" y="536803"/>
                  </a:moveTo>
                  <a:lnTo>
                    <a:pt x="412229" y="490397"/>
                  </a:lnTo>
                  <a:lnTo>
                    <a:pt x="364591" y="455206"/>
                  </a:lnTo>
                  <a:lnTo>
                    <a:pt x="309448" y="466509"/>
                  </a:lnTo>
                  <a:lnTo>
                    <a:pt x="250075" y="473252"/>
                  </a:lnTo>
                  <a:lnTo>
                    <a:pt x="140931" y="542836"/>
                  </a:lnTo>
                  <a:lnTo>
                    <a:pt x="120167" y="561009"/>
                  </a:lnTo>
                  <a:lnTo>
                    <a:pt x="117462" y="566572"/>
                  </a:lnTo>
                  <a:lnTo>
                    <a:pt x="122186" y="575513"/>
                  </a:lnTo>
                  <a:lnTo>
                    <a:pt x="120586" y="585546"/>
                  </a:lnTo>
                  <a:lnTo>
                    <a:pt x="117805" y="593013"/>
                  </a:lnTo>
                  <a:lnTo>
                    <a:pt x="106121" y="603300"/>
                  </a:lnTo>
                  <a:lnTo>
                    <a:pt x="100876" y="609371"/>
                  </a:lnTo>
                  <a:lnTo>
                    <a:pt x="89674" y="605243"/>
                  </a:lnTo>
                  <a:lnTo>
                    <a:pt x="83261" y="608787"/>
                  </a:lnTo>
                  <a:lnTo>
                    <a:pt x="83858" y="610044"/>
                  </a:lnTo>
                  <a:lnTo>
                    <a:pt x="78168" y="628726"/>
                  </a:lnTo>
                  <a:lnTo>
                    <a:pt x="75463" y="634301"/>
                  </a:lnTo>
                  <a:lnTo>
                    <a:pt x="68834" y="644156"/>
                  </a:lnTo>
                  <a:lnTo>
                    <a:pt x="63195" y="643318"/>
                  </a:lnTo>
                  <a:lnTo>
                    <a:pt x="57886" y="633069"/>
                  </a:lnTo>
                  <a:lnTo>
                    <a:pt x="55765" y="639279"/>
                  </a:lnTo>
                  <a:lnTo>
                    <a:pt x="53797" y="648093"/>
                  </a:lnTo>
                  <a:lnTo>
                    <a:pt x="51028" y="662470"/>
                  </a:lnTo>
                  <a:lnTo>
                    <a:pt x="47510" y="678357"/>
                  </a:lnTo>
                  <a:lnTo>
                    <a:pt x="43243" y="691692"/>
                  </a:lnTo>
                  <a:lnTo>
                    <a:pt x="37846" y="700735"/>
                  </a:lnTo>
                  <a:lnTo>
                    <a:pt x="31635" y="707161"/>
                  </a:lnTo>
                  <a:lnTo>
                    <a:pt x="25844" y="711962"/>
                  </a:lnTo>
                  <a:lnTo>
                    <a:pt x="21640" y="716102"/>
                  </a:lnTo>
                  <a:lnTo>
                    <a:pt x="16598" y="722337"/>
                  </a:lnTo>
                  <a:lnTo>
                    <a:pt x="9334" y="730694"/>
                  </a:lnTo>
                  <a:lnTo>
                    <a:pt x="2832" y="738009"/>
                  </a:lnTo>
                  <a:lnTo>
                    <a:pt x="0" y="741146"/>
                  </a:lnTo>
                  <a:lnTo>
                    <a:pt x="9601" y="917663"/>
                  </a:lnTo>
                  <a:lnTo>
                    <a:pt x="13335" y="1027303"/>
                  </a:lnTo>
                  <a:lnTo>
                    <a:pt x="176580" y="1055001"/>
                  </a:lnTo>
                  <a:lnTo>
                    <a:pt x="237769" y="888479"/>
                  </a:lnTo>
                  <a:lnTo>
                    <a:pt x="304749" y="761746"/>
                  </a:lnTo>
                  <a:lnTo>
                    <a:pt x="339191" y="697052"/>
                  </a:lnTo>
                  <a:lnTo>
                    <a:pt x="352018" y="674192"/>
                  </a:lnTo>
                  <a:lnTo>
                    <a:pt x="354114" y="672960"/>
                  </a:lnTo>
                  <a:lnTo>
                    <a:pt x="366242" y="653630"/>
                  </a:lnTo>
                  <a:lnTo>
                    <a:pt x="371144" y="644969"/>
                  </a:lnTo>
                  <a:lnTo>
                    <a:pt x="391261" y="609371"/>
                  </a:lnTo>
                  <a:lnTo>
                    <a:pt x="392468" y="607237"/>
                  </a:lnTo>
                  <a:lnTo>
                    <a:pt x="418731" y="559663"/>
                  </a:lnTo>
                  <a:lnTo>
                    <a:pt x="430961" y="536803"/>
                  </a:lnTo>
                  <a:close/>
                </a:path>
                <a:path w="695959" h="1055370">
                  <a:moveTo>
                    <a:pt x="695490" y="295744"/>
                  </a:moveTo>
                  <a:lnTo>
                    <a:pt x="688746" y="250101"/>
                  </a:lnTo>
                  <a:lnTo>
                    <a:pt x="674039" y="196913"/>
                  </a:lnTo>
                  <a:lnTo>
                    <a:pt x="653669" y="141516"/>
                  </a:lnTo>
                  <a:lnTo>
                    <a:pt x="629945" y="89268"/>
                  </a:lnTo>
                  <a:lnTo>
                    <a:pt x="605180" y="45504"/>
                  </a:lnTo>
                  <a:lnTo>
                    <a:pt x="567537" y="12433"/>
                  </a:lnTo>
                  <a:lnTo>
                    <a:pt x="518668" y="0"/>
                  </a:lnTo>
                  <a:lnTo>
                    <a:pt x="466356" y="2590"/>
                  </a:lnTo>
                  <a:lnTo>
                    <a:pt x="418401" y="14592"/>
                  </a:lnTo>
                  <a:lnTo>
                    <a:pt x="382562" y="30403"/>
                  </a:lnTo>
                  <a:lnTo>
                    <a:pt x="347662" y="75222"/>
                  </a:lnTo>
                  <a:lnTo>
                    <a:pt x="343179" y="97459"/>
                  </a:lnTo>
                  <a:lnTo>
                    <a:pt x="330784" y="109931"/>
                  </a:lnTo>
                  <a:lnTo>
                    <a:pt x="316776" y="149237"/>
                  </a:lnTo>
                  <a:lnTo>
                    <a:pt x="319366" y="192671"/>
                  </a:lnTo>
                  <a:lnTo>
                    <a:pt x="329819" y="218617"/>
                  </a:lnTo>
                  <a:lnTo>
                    <a:pt x="335876" y="239814"/>
                  </a:lnTo>
                  <a:lnTo>
                    <a:pt x="356806" y="275310"/>
                  </a:lnTo>
                  <a:lnTo>
                    <a:pt x="395478" y="328549"/>
                  </a:lnTo>
                  <a:lnTo>
                    <a:pt x="442988" y="366864"/>
                  </a:lnTo>
                  <a:lnTo>
                    <a:pt x="495757" y="400177"/>
                  </a:lnTo>
                  <a:lnTo>
                    <a:pt x="523760" y="395871"/>
                  </a:lnTo>
                  <a:lnTo>
                    <a:pt x="586778" y="382727"/>
                  </a:lnTo>
                  <a:lnTo>
                    <a:pt x="653338" y="360375"/>
                  </a:lnTo>
                  <a:lnTo>
                    <a:pt x="691959" y="328485"/>
                  </a:lnTo>
                  <a:lnTo>
                    <a:pt x="695490" y="295744"/>
                  </a:lnTo>
                  <a:close/>
                </a:path>
              </a:pathLst>
            </a:custGeom>
            <a:solidFill>
              <a:srgbClr val="51BF9D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64655" y="7552829"/>
              <a:ext cx="1283662" cy="125348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4751" y="4469273"/>
              <a:ext cx="1824694" cy="16950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56044" y="1931847"/>
              <a:ext cx="1927206" cy="183829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346" y="3770623"/>
              <a:ext cx="2046919" cy="19930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24137" y="9315304"/>
              <a:ext cx="1655546" cy="152086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2538" y="8653766"/>
              <a:ext cx="2040890" cy="19521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21431" y="7765271"/>
              <a:ext cx="2876397" cy="2876410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4762519" y="491098"/>
            <a:ext cx="1083521" cy="497031"/>
            <a:chOff x="8144649" y="840115"/>
            <a:chExt cx="1853564" cy="850265"/>
          </a:xfrm>
        </p:grpSpPr>
        <p:sp>
          <p:nvSpPr>
            <p:cNvPr id="15" name="object 15"/>
            <p:cNvSpPr/>
            <p:nvPr/>
          </p:nvSpPr>
          <p:spPr>
            <a:xfrm>
              <a:off x="8144649" y="840117"/>
              <a:ext cx="1853564" cy="850265"/>
            </a:xfrm>
            <a:custGeom>
              <a:avLst/>
              <a:gdLst/>
              <a:ahLst/>
              <a:cxnLst/>
              <a:rect l="l" t="t" r="r" b="b"/>
              <a:pathLst>
                <a:path w="1853565" h="850264">
                  <a:moveTo>
                    <a:pt x="668718" y="228688"/>
                  </a:moveTo>
                  <a:lnTo>
                    <a:pt x="663359" y="179730"/>
                  </a:lnTo>
                  <a:lnTo>
                    <a:pt x="647280" y="135801"/>
                  </a:lnTo>
                  <a:lnTo>
                    <a:pt x="620483" y="96862"/>
                  </a:lnTo>
                  <a:lnTo>
                    <a:pt x="582955" y="62915"/>
                  </a:lnTo>
                  <a:lnTo>
                    <a:pt x="555091" y="46012"/>
                  </a:lnTo>
                  <a:lnTo>
                    <a:pt x="545579" y="40233"/>
                  </a:lnTo>
                  <a:lnTo>
                    <a:pt x="530326" y="34048"/>
                  </a:lnTo>
                  <a:lnTo>
                    <a:pt x="530326" y="231343"/>
                  </a:lnTo>
                  <a:lnTo>
                    <a:pt x="524637" y="288988"/>
                  </a:lnTo>
                  <a:lnTo>
                    <a:pt x="507542" y="336651"/>
                  </a:lnTo>
                  <a:lnTo>
                    <a:pt x="479031" y="374383"/>
                  </a:lnTo>
                  <a:lnTo>
                    <a:pt x="439077" y="402221"/>
                  </a:lnTo>
                  <a:lnTo>
                    <a:pt x="379387" y="421005"/>
                  </a:lnTo>
                  <a:lnTo>
                    <a:pt x="301002" y="427240"/>
                  </a:lnTo>
                  <a:lnTo>
                    <a:pt x="294500" y="427240"/>
                  </a:lnTo>
                  <a:lnTo>
                    <a:pt x="287756" y="427024"/>
                  </a:lnTo>
                  <a:lnTo>
                    <a:pt x="273812" y="425856"/>
                  </a:lnTo>
                  <a:lnTo>
                    <a:pt x="235851" y="421792"/>
                  </a:lnTo>
                  <a:lnTo>
                    <a:pt x="235851" y="88506"/>
                  </a:lnTo>
                  <a:lnTo>
                    <a:pt x="251358" y="50419"/>
                  </a:lnTo>
                  <a:lnTo>
                    <a:pt x="293116" y="46012"/>
                  </a:lnTo>
                  <a:lnTo>
                    <a:pt x="332562" y="47498"/>
                  </a:lnTo>
                  <a:lnTo>
                    <a:pt x="400837" y="59397"/>
                  </a:lnTo>
                  <a:lnTo>
                    <a:pt x="473710" y="96342"/>
                  </a:lnTo>
                  <a:lnTo>
                    <a:pt x="505167" y="132130"/>
                  </a:lnTo>
                  <a:lnTo>
                    <a:pt x="524040" y="177126"/>
                  </a:lnTo>
                  <a:lnTo>
                    <a:pt x="530326" y="231343"/>
                  </a:lnTo>
                  <a:lnTo>
                    <a:pt x="530326" y="34048"/>
                  </a:lnTo>
                  <a:lnTo>
                    <a:pt x="502158" y="22618"/>
                  </a:lnTo>
                  <a:lnTo>
                    <a:pt x="452666" y="10045"/>
                  </a:lnTo>
                  <a:lnTo>
                    <a:pt x="397116" y="2514"/>
                  </a:lnTo>
                  <a:lnTo>
                    <a:pt x="335508" y="0"/>
                  </a:lnTo>
                  <a:lnTo>
                    <a:pt x="0" y="0"/>
                  </a:lnTo>
                  <a:lnTo>
                    <a:pt x="0" y="22999"/>
                  </a:lnTo>
                  <a:lnTo>
                    <a:pt x="30962" y="26784"/>
                  </a:lnTo>
                  <a:lnTo>
                    <a:pt x="56019" y="32537"/>
                  </a:lnTo>
                  <a:lnTo>
                    <a:pt x="97066" y="63474"/>
                  </a:lnTo>
                  <a:lnTo>
                    <a:pt x="107073" y="107632"/>
                  </a:lnTo>
                  <a:lnTo>
                    <a:pt x="108331" y="690435"/>
                  </a:lnTo>
                  <a:lnTo>
                    <a:pt x="107213" y="726452"/>
                  </a:lnTo>
                  <a:lnTo>
                    <a:pt x="98247" y="777062"/>
                  </a:lnTo>
                  <a:lnTo>
                    <a:pt x="58801" y="810044"/>
                  </a:lnTo>
                  <a:lnTo>
                    <a:pt x="0" y="820750"/>
                  </a:lnTo>
                  <a:lnTo>
                    <a:pt x="0" y="843762"/>
                  </a:lnTo>
                  <a:lnTo>
                    <a:pt x="358076" y="843762"/>
                  </a:lnTo>
                  <a:lnTo>
                    <a:pt x="358076" y="820750"/>
                  </a:lnTo>
                  <a:lnTo>
                    <a:pt x="322757" y="817118"/>
                  </a:lnTo>
                  <a:lnTo>
                    <a:pt x="294411" y="811834"/>
                  </a:lnTo>
                  <a:lnTo>
                    <a:pt x="258394" y="796378"/>
                  </a:lnTo>
                  <a:lnTo>
                    <a:pt x="237248" y="738174"/>
                  </a:lnTo>
                  <a:lnTo>
                    <a:pt x="235851" y="705383"/>
                  </a:lnTo>
                  <a:lnTo>
                    <a:pt x="235851" y="473379"/>
                  </a:lnTo>
                  <a:lnTo>
                    <a:pt x="244640" y="473481"/>
                  </a:lnTo>
                  <a:lnTo>
                    <a:pt x="255511" y="473735"/>
                  </a:lnTo>
                  <a:lnTo>
                    <a:pt x="312547" y="475754"/>
                  </a:lnTo>
                  <a:lnTo>
                    <a:pt x="324916" y="476008"/>
                  </a:lnTo>
                  <a:lnTo>
                    <a:pt x="391198" y="473735"/>
                  </a:lnTo>
                  <a:lnTo>
                    <a:pt x="442518" y="466725"/>
                  </a:lnTo>
                  <a:lnTo>
                    <a:pt x="490067" y="455002"/>
                  </a:lnTo>
                  <a:lnTo>
                    <a:pt x="533768" y="438594"/>
                  </a:lnTo>
                  <a:lnTo>
                    <a:pt x="555205" y="427240"/>
                  </a:lnTo>
                  <a:lnTo>
                    <a:pt x="573659" y="417474"/>
                  </a:lnTo>
                  <a:lnTo>
                    <a:pt x="607898" y="391185"/>
                  </a:lnTo>
                  <a:lnTo>
                    <a:pt x="634517" y="359168"/>
                  </a:lnTo>
                  <a:lnTo>
                    <a:pt x="653516" y="321398"/>
                  </a:lnTo>
                  <a:lnTo>
                    <a:pt x="664921" y="277914"/>
                  </a:lnTo>
                  <a:lnTo>
                    <a:pt x="668718" y="228688"/>
                  </a:lnTo>
                  <a:close/>
                </a:path>
                <a:path w="1853565" h="850264">
                  <a:moveTo>
                    <a:pt x="1853044" y="0"/>
                  </a:moveTo>
                  <a:lnTo>
                    <a:pt x="1602638" y="0"/>
                  </a:lnTo>
                  <a:lnTo>
                    <a:pt x="1602638" y="22796"/>
                  </a:lnTo>
                  <a:lnTo>
                    <a:pt x="1619986" y="23876"/>
                  </a:lnTo>
                  <a:lnTo>
                    <a:pt x="1635036" y="25781"/>
                  </a:lnTo>
                  <a:lnTo>
                    <a:pt x="1672678" y="40259"/>
                  </a:lnTo>
                  <a:lnTo>
                    <a:pt x="1691436" y="80937"/>
                  </a:lnTo>
                  <a:lnTo>
                    <a:pt x="1691208" y="86296"/>
                  </a:lnTo>
                  <a:lnTo>
                    <a:pt x="1681213" y="137452"/>
                  </a:lnTo>
                  <a:lnTo>
                    <a:pt x="1512100" y="600443"/>
                  </a:lnTo>
                  <a:lnTo>
                    <a:pt x="1324825" y="115074"/>
                  </a:lnTo>
                  <a:lnTo>
                    <a:pt x="1318704" y="97815"/>
                  </a:lnTo>
                  <a:lnTo>
                    <a:pt x="1315364" y="87033"/>
                  </a:lnTo>
                  <a:lnTo>
                    <a:pt x="1314564" y="80429"/>
                  </a:lnTo>
                  <a:lnTo>
                    <a:pt x="1314564" y="72999"/>
                  </a:lnTo>
                  <a:lnTo>
                    <a:pt x="1330591" y="36322"/>
                  </a:lnTo>
                  <a:lnTo>
                    <a:pt x="1368298" y="24841"/>
                  </a:lnTo>
                  <a:lnTo>
                    <a:pt x="1408582" y="22796"/>
                  </a:lnTo>
                  <a:lnTo>
                    <a:pt x="1408582" y="0"/>
                  </a:lnTo>
                  <a:lnTo>
                    <a:pt x="1066787" y="0"/>
                  </a:lnTo>
                  <a:lnTo>
                    <a:pt x="1066787" y="22796"/>
                  </a:lnTo>
                  <a:lnTo>
                    <a:pt x="1085786" y="23634"/>
                  </a:lnTo>
                  <a:lnTo>
                    <a:pt x="1102245" y="25488"/>
                  </a:lnTo>
                  <a:lnTo>
                    <a:pt x="1143317" y="41287"/>
                  </a:lnTo>
                  <a:lnTo>
                    <a:pt x="1168679" y="69850"/>
                  </a:lnTo>
                  <a:lnTo>
                    <a:pt x="1238072" y="245491"/>
                  </a:lnTo>
                  <a:lnTo>
                    <a:pt x="1105242" y="597319"/>
                  </a:lnTo>
                  <a:lnTo>
                    <a:pt x="922629" y="122707"/>
                  </a:lnTo>
                  <a:lnTo>
                    <a:pt x="916673" y="105778"/>
                  </a:lnTo>
                  <a:lnTo>
                    <a:pt x="910209" y="84531"/>
                  </a:lnTo>
                  <a:lnTo>
                    <a:pt x="909091" y="76377"/>
                  </a:lnTo>
                  <a:lnTo>
                    <a:pt x="909091" y="68008"/>
                  </a:lnTo>
                  <a:lnTo>
                    <a:pt x="937158" y="29667"/>
                  </a:lnTo>
                  <a:lnTo>
                    <a:pt x="989723" y="22796"/>
                  </a:lnTo>
                  <a:lnTo>
                    <a:pt x="989723" y="0"/>
                  </a:lnTo>
                  <a:lnTo>
                    <a:pt x="698550" y="0"/>
                  </a:lnTo>
                  <a:lnTo>
                    <a:pt x="698550" y="22796"/>
                  </a:lnTo>
                  <a:lnTo>
                    <a:pt x="721639" y="26797"/>
                  </a:lnTo>
                  <a:lnTo>
                    <a:pt x="737793" y="35636"/>
                  </a:lnTo>
                  <a:lnTo>
                    <a:pt x="762330" y="67970"/>
                  </a:lnTo>
                  <a:lnTo>
                    <a:pt x="789660" y="124155"/>
                  </a:lnTo>
                  <a:lnTo>
                    <a:pt x="808088" y="169125"/>
                  </a:lnTo>
                  <a:lnTo>
                    <a:pt x="829729" y="225361"/>
                  </a:lnTo>
                  <a:lnTo>
                    <a:pt x="854595" y="292823"/>
                  </a:lnTo>
                  <a:lnTo>
                    <a:pt x="1055814" y="850163"/>
                  </a:lnTo>
                  <a:lnTo>
                    <a:pt x="1074839" y="850163"/>
                  </a:lnTo>
                  <a:lnTo>
                    <a:pt x="1268641" y="318376"/>
                  </a:lnTo>
                  <a:lnTo>
                    <a:pt x="1414970" y="705954"/>
                  </a:lnTo>
                  <a:lnTo>
                    <a:pt x="1470393" y="850163"/>
                  </a:lnTo>
                  <a:lnTo>
                    <a:pt x="1490675" y="850163"/>
                  </a:lnTo>
                  <a:lnTo>
                    <a:pt x="1753616" y="100711"/>
                  </a:lnTo>
                  <a:lnTo>
                    <a:pt x="1762582" y="80238"/>
                  </a:lnTo>
                  <a:lnTo>
                    <a:pt x="1786432" y="49034"/>
                  </a:lnTo>
                  <a:lnTo>
                    <a:pt x="1823212" y="29159"/>
                  </a:lnTo>
                  <a:lnTo>
                    <a:pt x="1853044" y="22796"/>
                  </a:lnTo>
                  <a:lnTo>
                    <a:pt x="1853044" y="0"/>
                  </a:lnTo>
                  <a:close/>
                </a:path>
              </a:pathLst>
            </a:custGeom>
            <a:solidFill>
              <a:srgbClr val="121B21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sp>
          <p:nvSpPr>
            <p:cNvPr id="16" name="object 16"/>
            <p:cNvSpPr/>
            <p:nvPr/>
          </p:nvSpPr>
          <p:spPr>
            <a:xfrm>
              <a:off x="8635166" y="1053231"/>
              <a:ext cx="513080" cy="579755"/>
            </a:xfrm>
            <a:custGeom>
              <a:avLst/>
              <a:gdLst/>
              <a:ahLst/>
              <a:cxnLst/>
              <a:rect l="l" t="t" r="r" b="b"/>
              <a:pathLst>
                <a:path w="513079" h="579755">
                  <a:moveTo>
                    <a:pt x="512622" y="0"/>
                  </a:moveTo>
                  <a:lnTo>
                    <a:pt x="486036" y="32532"/>
                  </a:lnTo>
                  <a:lnTo>
                    <a:pt x="401129" y="83553"/>
                  </a:lnTo>
                  <a:lnTo>
                    <a:pt x="364371" y="102957"/>
                  </a:lnTo>
                  <a:lnTo>
                    <a:pt x="278396" y="144757"/>
                  </a:lnTo>
                  <a:lnTo>
                    <a:pt x="233309" y="168901"/>
                  </a:lnTo>
                  <a:lnTo>
                    <a:pt x="189576" y="196371"/>
                  </a:lnTo>
                  <a:lnTo>
                    <a:pt x="149263" y="228041"/>
                  </a:lnTo>
                  <a:lnTo>
                    <a:pt x="112720" y="265489"/>
                  </a:lnTo>
                  <a:lnTo>
                    <a:pt x="82240" y="305662"/>
                  </a:lnTo>
                  <a:lnTo>
                    <a:pt x="57512" y="347107"/>
                  </a:lnTo>
                  <a:lnTo>
                    <a:pt x="38224" y="388372"/>
                  </a:lnTo>
                  <a:lnTo>
                    <a:pt x="24066" y="428002"/>
                  </a:lnTo>
                  <a:lnTo>
                    <a:pt x="8909" y="503004"/>
                  </a:lnTo>
                  <a:lnTo>
                    <a:pt x="3681" y="543826"/>
                  </a:lnTo>
                  <a:lnTo>
                    <a:pt x="0" y="579615"/>
                  </a:lnTo>
                  <a:lnTo>
                    <a:pt x="35475" y="557865"/>
                  </a:lnTo>
                  <a:lnTo>
                    <a:pt x="72726" y="533296"/>
                  </a:lnTo>
                  <a:lnTo>
                    <a:pt x="110092" y="506382"/>
                  </a:lnTo>
                  <a:lnTo>
                    <a:pt x="145910" y="477596"/>
                  </a:lnTo>
                  <a:lnTo>
                    <a:pt x="200351" y="429020"/>
                  </a:lnTo>
                  <a:lnTo>
                    <a:pt x="228376" y="400953"/>
                  </a:lnTo>
                  <a:lnTo>
                    <a:pt x="258757" y="367245"/>
                  </a:lnTo>
                  <a:lnTo>
                    <a:pt x="292855" y="325551"/>
                  </a:lnTo>
                  <a:lnTo>
                    <a:pt x="332035" y="273530"/>
                  </a:lnTo>
                  <a:lnTo>
                    <a:pt x="377659" y="208838"/>
                  </a:lnTo>
                  <a:lnTo>
                    <a:pt x="415471" y="153043"/>
                  </a:lnTo>
                  <a:lnTo>
                    <a:pt x="447273" y="105029"/>
                  </a:lnTo>
                  <a:lnTo>
                    <a:pt x="472938" y="65390"/>
                  </a:lnTo>
                  <a:lnTo>
                    <a:pt x="505345" y="13601"/>
                  </a:lnTo>
                  <a:lnTo>
                    <a:pt x="512622" y="0"/>
                  </a:lnTo>
                  <a:close/>
                </a:path>
              </a:pathLst>
            </a:custGeom>
            <a:solidFill>
              <a:srgbClr val="68954F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sp>
          <p:nvSpPr>
            <p:cNvPr id="17" name="object 17"/>
            <p:cNvSpPr/>
            <p:nvPr/>
          </p:nvSpPr>
          <p:spPr>
            <a:xfrm>
              <a:off x="8543955" y="1054461"/>
              <a:ext cx="604520" cy="635000"/>
            </a:xfrm>
            <a:custGeom>
              <a:avLst/>
              <a:gdLst/>
              <a:ahLst/>
              <a:cxnLst/>
              <a:rect l="l" t="t" r="r" b="b"/>
              <a:pathLst>
                <a:path w="604520" h="635000">
                  <a:moveTo>
                    <a:pt x="604227" y="0"/>
                  </a:moveTo>
                  <a:lnTo>
                    <a:pt x="596557" y="12369"/>
                  </a:lnTo>
                  <a:lnTo>
                    <a:pt x="583549" y="33485"/>
                  </a:lnTo>
                  <a:lnTo>
                    <a:pt x="564149" y="64158"/>
                  </a:lnTo>
                  <a:lnTo>
                    <a:pt x="538485" y="103797"/>
                  </a:lnTo>
                  <a:lnTo>
                    <a:pt x="506683" y="151811"/>
                  </a:lnTo>
                  <a:lnTo>
                    <a:pt x="468871" y="207606"/>
                  </a:lnTo>
                  <a:lnTo>
                    <a:pt x="423246" y="272298"/>
                  </a:lnTo>
                  <a:lnTo>
                    <a:pt x="384066" y="324319"/>
                  </a:lnTo>
                  <a:lnTo>
                    <a:pt x="349968" y="366013"/>
                  </a:lnTo>
                  <a:lnTo>
                    <a:pt x="319588" y="399721"/>
                  </a:lnTo>
                  <a:lnTo>
                    <a:pt x="291562" y="427788"/>
                  </a:lnTo>
                  <a:lnTo>
                    <a:pt x="237121" y="476364"/>
                  </a:lnTo>
                  <a:lnTo>
                    <a:pt x="201303" y="505156"/>
                  </a:lnTo>
                  <a:lnTo>
                    <a:pt x="163937" y="532071"/>
                  </a:lnTo>
                  <a:lnTo>
                    <a:pt x="126686" y="556640"/>
                  </a:lnTo>
                  <a:lnTo>
                    <a:pt x="91211" y="578396"/>
                  </a:lnTo>
                  <a:lnTo>
                    <a:pt x="55153" y="599191"/>
                  </a:lnTo>
                  <a:lnTo>
                    <a:pt x="0" y="628370"/>
                  </a:lnTo>
                  <a:lnTo>
                    <a:pt x="85355" y="634563"/>
                  </a:lnTo>
                  <a:lnTo>
                    <a:pt x="144537" y="632526"/>
                  </a:lnTo>
                  <a:lnTo>
                    <a:pt x="205202" y="618569"/>
                  </a:lnTo>
                  <a:lnTo>
                    <a:pt x="295008" y="589000"/>
                  </a:lnTo>
                  <a:lnTo>
                    <a:pt x="348412" y="567261"/>
                  </a:lnTo>
                  <a:lnTo>
                    <a:pt x="393747" y="541574"/>
                  </a:lnTo>
                  <a:lnTo>
                    <a:pt x="431850" y="512410"/>
                  </a:lnTo>
                  <a:lnTo>
                    <a:pt x="463557" y="480239"/>
                  </a:lnTo>
                  <a:lnTo>
                    <a:pt x="489704" y="445532"/>
                  </a:lnTo>
                  <a:lnTo>
                    <a:pt x="511128" y="408758"/>
                  </a:lnTo>
                  <a:lnTo>
                    <a:pt x="528664" y="370388"/>
                  </a:lnTo>
                  <a:lnTo>
                    <a:pt x="543150" y="330892"/>
                  </a:lnTo>
                  <a:lnTo>
                    <a:pt x="555421" y="290741"/>
                  </a:lnTo>
                  <a:lnTo>
                    <a:pt x="575927" y="200258"/>
                  </a:lnTo>
                  <a:lnTo>
                    <a:pt x="591273" y="105322"/>
                  </a:lnTo>
                  <a:lnTo>
                    <a:pt x="600895" y="30410"/>
                  </a:lnTo>
                  <a:lnTo>
                    <a:pt x="604227" y="0"/>
                  </a:lnTo>
                  <a:close/>
                </a:path>
              </a:pathLst>
            </a:custGeom>
            <a:solidFill>
              <a:srgbClr val="487035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</p:grpSp>
      <p:pic>
        <p:nvPicPr>
          <p:cNvPr id="18" name="object 18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181" y="1269993"/>
            <a:ext cx="42962" cy="43036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4835370" y="1057997"/>
            <a:ext cx="885674" cy="155902"/>
          </a:xfrm>
          <a:custGeom>
            <a:avLst/>
            <a:gdLst/>
            <a:ahLst/>
            <a:cxnLst/>
            <a:rect l="l" t="t" r="r" b="b"/>
            <a:pathLst>
              <a:path w="1515109" h="266700">
                <a:moveTo>
                  <a:pt x="203123" y="74980"/>
                </a:moveTo>
                <a:lnTo>
                  <a:pt x="188417" y="35001"/>
                </a:lnTo>
                <a:lnTo>
                  <a:pt x="168465" y="19723"/>
                </a:lnTo>
                <a:lnTo>
                  <a:pt x="162547" y="16332"/>
                </a:lnTo>
                <a:lnTo>
                  <a:pt x="161175" y="15862"/>
                </a:lnTo>
                <a:lnTo>
                  <a:pt x="161175" y="75907"/>
                </a:lnTo>
                <a:lnTo>
                  <a:pt x="159473" y="93370"/>
                </a:lnTo>
                <a:lnTo>
                  <a:pt x="133819" y="127774"/>
                </a:lnTo>
                <a:lnTo>
                  <a:pt x="92265" y="135280"/>
                </a:lnTo>
                <a:lnTo>
                  <a:pt x="90284" y="135280"/>
                </a:lnTo>
                <a:lnTo>
                  <a:pt x="88277" y="135242"/>
                </a:lnTo>
                <a:lnTo>
                  <a:pt x="86106" y="135039"/>
                </a:lnTo>
                <a:lnTo>
                  <a:pt x="83832" y="134912"/>
                </a:lnTo>
                <a:lnTo>
                  <a:pt x="79578" y="134467"/>
                </a:lnTo>
                <a:lnTo>
                  <a:pt x="72707" y="133413"/>
                </a:lnTo>
                <a:lnTo>
                  <a:pt x="72758" y="26911"/>
                </a:lnTo>
                <a:lnTo>
                  <a:pt x="73520" y="23723"/>
                </a:lnTo>
                <a:lnTo>
                  <a:pt x="75399" y="22174"/>
                </a:lnTo>
                <a:lnTo>
                  <a:pt x="77127" y="20637"/>
                </a:lnTo>
                <a:lnTo>
                  <a:pt x="81889" y="19723"/>
                </a:lnTo>
                <a:lnTo>
                  <a:pt x="89928" y="19723"/>
                </a:lnTo>
                <a:lnTo>
                  <a:pt x="130937" y="26911"/>
                </a:lnTo>
                <a:lnTo>
                  <a:pt x="159296" y="59499"/>
                </a:lnTo>
                <a:lnTo>
                  <a:pt x="161175" y="75907"/>
                </a:lnTo>
                <a:lnTo>
                  <a:pt x="161175" y="15862"/>
                </a:lnTo>
                <a:lnTo>
                  <a:pt x="145199" y="10375"/>
                </a:lnTo>
                <a:lnTo>
                  <a:pt x="125018" y="6794"/>
                </a:lnTo>
                <a:lnTo>
                  <a:pt x="102006" y="5600"/>
                </a:lnTo>
                <a:lnTo>
                  <a:pt x="0" y="5600"/>
                </a:lnTo>
                <a:lnTo>
                  <a:pt x="0" y="12941"/>
                </a:lnTo>
                <a:lnTo>
                  <a:pt x="9613" y="14122"/>
                </a:lnTo>
                <a:lnTo>
                  <a:pt x="17310" y="15849"/>
                </a:lnTo>
                <a:lnTo>
                  <a:pt x="33337" y="214680"/>
                </a:lnTo>
                <a:lnTo>
                  <a:pt x="32981" y="225374"/>
                </a:lnTo>
                <a:lnTo>
                  <a:pt x="0" y="253441"/>
                </a:lnTo>
                <a:lnTo>
                  <a:pt x="0" y="260819"/>
                </a:lnTo>
                <a:lnTo>
                  <a:pt x="109626" y="260819"/>
                </a:lnTo>
                <a:lnTo>
                  <a:pt x="109626" y="253441"/>
                </a:lnTo>
                <a:lnTo>
                  <a:pt x="98869" y="252361"/>
                </a:lnTo>
                <a:lnTo>
                  <a:pt x="90258" y="250799"/>
                </a:lnTo>
                <a:lnTo>
                  <a:pt x="72707" y="218922"/>
                </a:lnTo>
                <a:lnTo>
                  <a:pt x="72707" y="149555"/>
                </a:lnTo>
                <a:lnTo>
                  <a:pt x="75819" y="149555"/>
                </a:lnTo>
                <a:lnTo>
                  <a:pt x="80606" y="149593"/>
                </a:lnTo>
                <a:lnTo>
                  <a:pt x="93306" y="150075"/>
                </a:lnTo>
                <a:lnTo>
                  <a:pt x="102730" y="150075"/>
                </a:lnTo>
                <a:lnTo>
                  <a:pt x="142189" y="145618"/>
                </a:lnTo>
                <a:lnTo>
                  <a:pt x="186956" y="122059"/>
                </a:lnTo>
                <a:lnTo>
                  <a:pt x="201320" y="93370"/>
                </a:lnTo>
                <a:lnTo>
                  <a:pt x="203123" y="74980"/>
                </a:lnTo>
                <a:close/>
              </a:path>
              <a:path w="1515109" h="266700">
                <a:moveTo>
                  <a:pt x="468274" y="253441"/>
                </a:moveTo>
                <a:lnTo>
                  <a:pt x="460476" y="252641"/>
                </a:lnTo>
                <a:lnTo>
                  <a:pt x="454367" y="250926"/>
                </a:lnTo>
                <a:lnTo>
                  <a:pt x="449516" y="248170"/>
                </a:lnTo>
                <a:lnTo>
                  <a:pt x="444563" y="245503"/>
                </a:lnTo>
                <a:lnTo>
                  <a:pt x="439750" y="241109"/>
                </a:lnTo>
                <a:lnTo>
                  <a:pt x="434797" y="235267"/>
                </a:lnTo>
                <a:lnTo>
                  <a:pt x="358876" y="141439"/>
                </a:lnTo>
                <a:lnTo>
                  <a:pt x="355434" y="137172"/>
                </a:lnTo>
                <a:lnTo>
                  <a:pt x="370738" y="134086"/>
                </a:lnTo>
                <a:lnTo>
                  <a:pt x="384340" y="129667"/>
                </a:lnTo>
                <a:lnTo>
                  <a:pt x="386537" y="128600"/>
                </a:lnTo>
                <a:lnTo>
                  <a:pt x="396252" y="123926"/>
                </a:lnTo>
                <a:lnTo>
                  <a:pt x="406438" y="116903"/>
                </a:lnTo>
                <a:lnTo>
                  <a:pt x="414667" y="108343"/>
                </a:lnTo>
                <a:lnTo>
                  <a:pt x="420535" y="98158"/>
                </a:lnTo>
                <a:lnTo>
                  <a:pt x="424040" y="86347"/>
                </a:lnTo>
                <a:lnTo>
                  <a:pt x="425221" y="72859"/>
                </a:lnTo>
                <a:lnTo>
                  <a:pt x="422554" y="53111"/>
                </a:lnTo>
                <a:lnTo>
                  <a:pt x="414578" y="36703"/>
                </a:lnTo>
                <a:lnTo>
                  <a:pt x="401294" y="23660"/>
                </a:lnTo>
                <a:lnTo>
                  <a:pt x="393763" y="19723"/>
                </a:lnTo>
                <a:lnTo>
                  <a:pt x="383311" y="14274"/>
                </a:lnTo>
                <a:lnTo>
                  <a:pt x="383311" y="72339"/>
                </a:lnTo>
                <a:lnTo>
                  <a:pt x="381381" y="88442"/>
                </a:lnTo>
                <a:lnTo>
                  <a:pt x="352463" y="119964"/>
                </a:lnTo>
                <a:lnTo>
                  <a:pt x="312305" y="127508"/>
                </a:lnTo>
                <a:lnTo>
                  <a:pt x="293065" y="128600"/>
                </a:lnTo>
                <a:lnTo>
                  <a:pt x="293065" y="27368"/>
                </a:lnTo>
                <a:lnTo>
                  <a:pt x="294297" y="23723"/>
                </a:lnTo>
                <a:lnTo>
                  <a:pt x="298996" y="20637"/>
                </a:lnTo>
                <a:lnTo>
                  <a:pt x="305803" y="19723"/>
                </a:lnTo>
                <a:lnTo>
                  <a:pt x="316877" y="19723"/>
                </a:lnTo>
                <a:lnTo>
                  <a:pt x="355815" y="26339"/>
                </a:lnTo>
                <a:lnTo>
                  <a:pt x="381596" y="56832"/>
                </a:lnTo>
                <a:lnTo>
                  <a:pt x="383311" y="72339"/>
                </a:lnTo>
                <a:lnTo>
                  <a:pt x="383311" y="14274"/>
                </a:lnTo>
                <a:lnTo>
                  <a:pt x="343128" y="6121"/>
                </a:lnTo>
                <a:lnTo>
                  <a:pt x="327063" y="5600"/>
                </a:lnTo>
                <a:lnTo>
                  <a:pt x="219887" y="5600"/>
                </a:lnTo>
                <a:lnTo>
                  <a:pt x="219887" y="12941"/>
                </a:lnTo>
                <a:lnTo>
                  <a:pt x="229565" y="14122"/>
                </a:lnTo>
                <a:lnTo>
                  <a:pt x="237401" y="15836"/>
                </a:lnTo>
                <a:lnTo>
                  <a:pt x="253619" y="47396"/>
                </a:lnTo>
                <a:lnTo>
                  <a:pt x="253619" y="214680"/>
                </a:lnTo>
                <a:lnTo>
                  <a:pt x="238226" y="250317"/>
                </a:lnTo>
                <a:lnTo>
                  <a:pt x="219887" y="253441"/>
                </a:lnTo>
                <a:lnTo>
                  <a:pt x="219887" y="260819"/>
                </a:lnTo>
                <a:lnTo>
                  <a:pt x="327875" y="260819"/>
                </a:lnTo>
                <a:lnTo>
                  <a:pt x="327875" y="253441"/>
                </a:lnTo>
                <a:lnTo>
                  <a:pt x="317881" y="252260"/>
                </a:lnTo>
                <a:lnTo>
                  <a:pt x="309829" y="250596"/>
                </a:lnTo>
                <a:lnTo>
                  <a:pt x="293065" y="218859"/>
                </a:lnTo>
                <a:lnTo>
                  <a:pt x="293065" y="142709"/>
                </a:lnTo>
                <a:lnTo>
                  <a:pt x="309816" y="141439"/>
                </a:lnTo>
                <a:lnTo>
                  <a:pt x="406285" y="260819"/>
                </a:lnTo>
                <a:lnTo>
                  <a:pt x="468274" y="260819"/>
                </a:lnTo>
                <a:lnTo>
                  <a:pt x="468274" y="253441"/>
                </a:lnTo>
                <a:close/>
              </a:path>
              <a:path w="1515109" h="266700">
                <a:moveTo>
                  <a:pt x="721474" y="133299"/>
                </a:moveTo>
                <a:lnTo>
                  <a:pt x="711796" y="77660"/>
                </a:lnTo>
                <a:lnTo>
                  <a:pt x="682764" y="34328"/>
                </a:lnTo>
                <a:lnTo>
                  <a:pt x="677506" y="30149"/>
                </a:lnTo>
                <a:lnTo>
                  <a:pt x="677506" y="133299"/>
                </a:lnTo>
                <a:lnTo>
                  <a:pt x="676033" y="162280"/>
                </a:lnTo>
                <a:lnTo>
                  <a:pt x="664108" y="207543"/>
                </a:lnTo>
                <a:lnTo>
                  <a:pt x="626719" y="245110"/>
                </a:lnTo>
                <a:lnTo>
                  <a:pt x="595071" y="252183"/>
                </a:lnTo>
                <a:lnTo>
                  <a:pt x="578269" y="250367"/>
                </a:lnTo>
                <a:lnTo>
                  <a:pt x="536206" y="223113"/>
                </a:lnTo>
                <a:lnTo>
                  <a:pt x="518287" y="186118"/>
                </a:lnTo>
                <a:lnTo>
                  <a:pt x="512279" y="133299"/>
                </a:lnTo>
                <a:lnTo>
                  <a:pt x="513778" y="104825"/>
                </a:lnTo>
                <a:lnTo>
                  <a:pt x="525792" y="59842"/>
                </a:lnTo>
                <a:lnTo>
                  <a:pt x="562978" y="21488"/>
                </a:lnTo>
                <a:lnTo>
                  <a:pt x="595071" y="14236"/>
                </a:lnTo>
                <a:lnTo>
                  <a:pt x="611352" y="15976"/>
                </a:lnTo>
                <a:lnTo>
                  <a:pt x="653224" y="42252"/>
                </a:lnTo>
                <a:lnTo>
                  <a:pt x="671499" y="79019"/>
                </a:lnTo>
                <a:lnTo>
                  <a:pt x="677506" y="133299"/>
                </a:lnTo>
                <a:lnTo>
                  <a:pt x="677506" y="30149"/>
                </a:lnTo>
                <a:lnTo>
                  <a:pt x="642937" y="8572"/>
                </a:lnTo>
                <a:lnTo>
                  <a:pt x="594944" y="0"/>
                </a:lnTo>
                <a:lnTo>
                  <a:pt x="570001" y="2146"/>
                </a:lnTo>
                <a:lnTo>
                  <a:pt x="526249" y="19265"/>
                </a:lnTo>
                <a:lnTo>
                  <a:pt x="490499" y="54406"/>
                </a:lnTo>
                <a:lnTo>
                  <a:pt x="471106" y="103949"/>
                </a:lnTo>
                <a:lnTo>
                  <a:pt x="468693" y="133299"/>
                </a:lnTo>
                <a:lnTo>
                  <a:pt x="470966" y="161366"/>
                </a:lnTo>
                <a:lnTo>
                  <a:pt x="489077" y="209524"/>
                </a:lnTo>
                <a:lnTo>
                  <a:pt x="523963" y="245719"/>
                </a:lnTo>
                <a:lnTo>
                  <a:pt x="568972" y="264121"/>
                </a:lnTo>
                <a:lnTo>
                  <a:pt x="594944" y="266420"/>
                </a:lnTo>
                <a:lnTo>
                  <a:pt x="619379" y="264337"/>
                </a:lnTo>
                <a:lnTo>
                  <a:pt x="662673" y="247738"/>
                </a:lnTo>
                <a:lnTo>
                  <a:pt x="698982" y="213029"/>
                </a:lnTo>
                <a:lnTo>
                  <a:pt x="718972" y="163093"/>
                </a:lnTo>
                <a:lnTo>
                  <a:pt x="721474" y="133299"/>
                </a:lnTo>
                <a:close/>
              </a:path>
              <a:path w="1515109" h="266700">
                <a:moveTo>
                  <a:pt x="978319" y="5613"/>
                </a:moveTo>
                <a:lnTo>
                  <a:pt x="899820" y="5613"/>
                </a:lnTo>
                <a:lnTo>
                  <a:pt x="899820" y="12954"/>
                </a:lnTo>
                <a:lnTo>
                  <a:pt x="908507" y="13157"/>
                </a:lnTo>
                <a:lnTo>
                  <a:pt x="914438" y="14147"/>
                </a:lnTo>
                <a:lnTo>
                  <a:pt x="924636" y="18186"/>
                </a:lnTo>
                <a:lnTo>
                  <a:pt x="927722" y="23253"/>
                </a:lnTo>
                <a:lnTo>
                  <a:pt x="927722" y="33312"/>
                </a:lnTo>
                <a:lnTo>
                  <a:pt x="927214" y="36855"/>
                </a:lnTo>
                <a:lnTo>
                  <a:pt x="924636" y="45529"/>
                </a:lnTo>
                <a:lnTo>
                  <a:pt x="922807" y="50965"/>
                </a:lnTo>
                <a:lnTo>
                  <a:pt x="865809" y="202666"/>
                </a:lnTo>
                <a:lnTo>
                  <a:pt x="797687" y="51371"/>
                </a:lnTo>
                <a:lnTo>
                  <a:pt x="790841" y="34467"/>
                </a:lnTo>
                <a:lnTo>
                  <a:pt x="789597" y="30175"/>
                </a:lnTo>
                <a:lnTo>
                  <a:pt x="789597" y="20840"/>
                </a:lnTo>
                <a:lnTo>
                  <a:pt x="792797" y="16840"/>
                </a:lnTo>
                <a:lnTo>
                  <a:pt x="802335" y="13741"/>
                </a:lnTo>
                <a:lnTo>
                  <a:pt x="808977" y="13157"/>
                </a:lnTo>
                <a:lnTo>
                  <a:pt x="818692" y="12954"/>
                </a:lnTo>
                <a:lnTo>
                  <a:pt x="818692" y="5613"/>
                </a:lnTo>
                <a:lnTo>
                  <a:pt x="715721" y="5613"/>
                </a:lnTo>
                <a:lnTo>
                  <a:pt x="715721" y="12954"/>
                </a:lnTo>
                <a:lnTo>
                  <a:pt x="724954" y="13652"/>
                </a:lnTo>
                <a:lnTo>
                  <a:pt x="732167" y="16116"/>
                </a:lnTo>
                <a:lnTo>
                  <a:pt x="756259" y="53238"/>
                </a:lnTo>
                <a:lnTo>
                  <a:pt x="851623" y="265087"/>
                </a:lnTo>
                <a:lnTo>
                  <a:pt x="857427" y="265087"/>
                </a:lnTo>
                <a:lnTo>
                  <a:pt x="942581" y="48221"/>
                </a:lnTo>
                <a:lnTo>
                  <a:pt x="964133" y="16256"/>
                </a:lnTo>
                <a:lnTo>
                  <a:pt x="978319" y="12954"/>
                </a:lnTo>
                <a:lnTo>
                  <a:pt x="978319" y="5613"/>
                </a:lnTo>
                <a:close/>
              </a:path>
              <a:path w="1515109" h="266700">
                <a:moveTo>
                  <a:pt x="1226566" y="196240"/>
                </a:moveTo>
                <a:lnTo>
                  <a:pt x="1215847" y="196240"/>
                </a:lnTo>
                <a:lnTo>
                  <a:pt x="1207947" y="210883"/>
                </a:lnTo>
                <a:lnTo>
                  <a:pt x="1199654" y="222567"/>
                </a:lnTo>
                <a:lnTo>
                  <a:pt x="1158316" y="243306"/>
                </a:lnTo>
                <a:lnTo>
                  <a:pt x="1124381" y="245440"/>
                </a:lnTo>
                <a:lnTo>
                  <a:pt x="1108214" y="245300"/>
                </a:lnTo>
                <a:lnTo>
                  <a:pt x="1073975" y="237502"/>
                </a:lnTo>
                <a:lnTo>
                  <a:pt x="1073975" y="134683"/>
                </a:lnTo>
                <a:lnTo>
                  <a:pt x="1132522" y="134683"/>
                </a:lnTo>
                <a:lnTo>
                  <a:pt x="1143584" y="135128"/>
                </a:lnTo>
                <a:lnTo>
                  <a:pt x="1172641" y="161378"/>
                </a:lnTo>
                <a:lnTo>
                  <a:pt x="1174965" y="171615"/>
                </a:lnTo>
                <a:lnTo>
                  <a:pt x="1184186" y="171615"/>
                </a:lnTo>
                <a:lnTo>
                  <a:pt x="1184186" y="82423"/>
                </a:lnTo>
                <a:lnTo>
                  <a:pt x="1174965" y="82423"/>
                </a:lnTo>
                <a:lnTo>
                  <a:pt x="1172667" y="92633"/>
                </a:lnTo>
                <a:lnTo>
                  <a:pt x="1170089" y="100965"/>
                </a:lnTo>
                <a:lnTo>
                  <a:pt x="1132522" y="119405"/>
                </a:lnTo>
                <a:lnTo>
                  <a:pt x="1073975" y="119405"/>
                </a:lnTo>
                <a:lnTo>
                  <a:pt x="1073975" y="27711"/>
                </a:lnTo>
                <a:lnTo>
                  <a:pt x="1074712" y="24295"/>
                </a:lnTo>
                <a:lnTo>
                  <a:pt x="1076172" y="22466"/>
                </a:lnTo>
                <a:lnTo>
                  <a:pt x="1077302" y="20637"/>
                </a:lnTo>
                <a:lnTo>
                  <a:pt x="1080871" y="19723"/>
                </a:lnTo>
                <a:lnTo>
                  <a:pt x="1138707" y="19723"/>
                </a:lnTo>
                <a:lnTo>
                  <a:pt x="1182306" y="27317"/>
                </a:lnTo>
                <a:lnTo>
                  <a:pt x="1197102" y="60274"/>
                </a:lnTo>
                <a:lnTo>
                  <a:pt x="1206868" y="60274"/>
                </a:lnTo>
                <a:lnTo>
                  <a:pt x="1205103" y="5613"/>
                </a:lnTo>
                <a:lnTo>
                  <a:pt x="1000899" y="5613"/>
                </a:lnTo>
                <a:lnTo>
                  <a:pt x="1000899" y="12941"/>
                </a:lnTo>
                <a:lnTo>
                  <a:pt x="1010602" y="13995"/>
                </a:lnTo>
                <a:lnTo>
                  <a:pt x="1018451" y="15633"/>
                </a:lnTo>
                <a:lnTo>
                  <a:pt x="1034618" y="47409"/>
                </a:lnTo>
                <a:lnTo>
                  <a:pt x="1034618" y="218922"/>
                </a:lnTo>
                <a:lnTo>
                  <a:pt x="1010589" y="252095"/>
                </a:lnTo>
                <a:lnTo>
                  <a:pt x="1000899" y="253441"/>
                </a:lnTo>
                <a:lnTo>
                  <a:pt x="1000899" y="260819"/>
                </a:lnTo>
                <a:lnTo>
                  <a:pt x="1209192" y="260819"/>
                </a:lnTo>
                <a:lnTo>
                  <a:pt x="1226566" y="196240"/>
                </a:lnTo>
                <a:close/>
              </a:path>
              <a:path w="1515109" h="266700">
                <a:moveTo>
                  <a:pt x="1514779" y="5613"/>
                </a:moveTo>
                <a:lnTo>
                  <a:pt x="1423847" y="5613"/>
                </a:lnTo>
                <a:lnTo>
                  <a:pt x="1423847" y="12941"/>
                </a:lnTo>
                <a:lnTo>
                  <a:pt x="1433550" y="14160"/>
                </a:lnTo>
                <a:lnTo>
                  <a:pt x="1441348" y="15887"/>
                </a:lnTo>
                <a:lnTo>
                  <a:pt x="1460830" y="62039"/>
                </a:lnTo>
                <a:lnTo>
                  <a:pt x="1460830" y="189699"/>
                </a:lnTo>
                <a:lnTo>
                  <a:pt x="1311529" y="5613"/>
                </a:lnTo>
                <a:lnTo>
                  <a:pt x="1245476" y="5613"/>
                </a:lnTo>
                <a:lnTo>
                  <a:pt x="1245476" y="12941"/>
                </a:lnTo>
                <a:lnTo>
                  <a:pt x="1253401" y="13157"/>
                </a:lnTo>
                <a:lnTo>
                  <a:pt x="1259243" y="14147"/>
                </a:lnTo>
                <a:lnTo>
                  <a:pt x="1267167" y="17284"/>
                </a:lnTo>
                <a:lnTo>
                  <a:pt x="1272070" y="21424"/>
                </a:lnTo>
                <a:lnTo>
                  <a:pt x="1283004" y="34201"/>
                </a:lnTo>
                <a:lnTo>
                  <a:pt x="1283004" y="203873"/>
                </a:lnTo>
                <a:lnTo>
                  <a:pt x="1276096" y="242595"/>
                </a:lnTo>
                <a:lnTo>
                  <a:pt x="1245476" y="253441"/>
                </a:lnTo>
                <a:lnTo>
                  <a:pt x="1245476" y="260819"/>
                </a:lnTo>
                <a:lnTo>
                  <a:pt x="1336586" y="260819"/>
                </a:lnTo>
                <a:lnTo>
                  <a:pt x="1336586" y="253441"/>
                </a:lnTo>
                <a:lnTo>
                  <a:pt x="1326959" y="252044"/>
                </a:lnTo>
                <a:lnTo>
                  <a:pt x="1319250" y="250177"/>
                </a:lnTo>
                <a:lnTo>
                  <a:pt x="1300213" y="203835"/>
                </a:lnTo>
                <a:lnTo>
                  <a:pt x="1300213" y="53835"/>
                </a:lnTo>
                <a:lnTo>
                  <a:pt x="1471244" y="265087"/>
                </a:lnTo>
                <a:lnTo>
                  <a:pt x="1478013" y="265087"/>
                </a:lnTo>
                <a:lnTo>
                  <a:pt x="1478013" y="62458"/>
                </a:lnTo>
                <a:lnTo>
                  <a:pt x="1478457" y="48666"/>
                </a:lnTo>
                <a:lnTo>
                  <a:pt x="1504657" y="14490"/>
                </a:lnTo>
                <a:lnTo>
                  <a:pt x="1514779" y="12941"/>
                </a:lnTo>
                <a:lnTo>
                  <a:pt x="1514779" y="5613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20" name="object 20"/>
          <p:cNvSpPr/>
          <p:nvPr/>
        </p:nvSpPr>
        <p:spPr>
          <a:xfrm>
            <a:off x="4735236" y="1267270"/>
            <a:ext cx="1057909" cy="157387"/>
          </a:xfrm>
          <a:custGeom>
            <a:avLst/>
            <a:gdLst/>
            <a:ahLst/>
            <a:cxnLst/>
            <a:rect l="l" t="t" r="r" b="b"/>
            <a:pathLst>
              <a:path w="1809750" h="269239">
                <a:moveTo>
                  <a:pt x="361873" y="5613"/>
                </a:moveTo>
                <a:lnTo>
                  <a:pt x="284302" y="5613"/>
                </a:lnTo>
                <a:lnTo>
                  <a:pt x="284302" y="12865"/>
                </a:lnTo>
                <a:lnTo>
                  <a:pt x="291934" y="13296"/>
                </a:lnTo>
                <a:lnTo>
                  <a:pt x="297878" y="14122"/>
                </a:lnTo>
                <a:lnTo>
                  <a:pt x="308406" y="18592"/>
                </a:lnTo>
                <a:lnTo>
                  <a:pt x="311797" y="23583"/>
                </a:lnTo>
                <a:lnTo>
                  <a:pt x="311797" y="30734"/>
                </a:lnTo>
                <a:lnTo>
                  <a:pt x="311581" y="35509"/>
                </a:lnTo>
                <a:lnTo>
                  <a:pt x="309892" y="44475"/>
                </a:lnTo>
                <a:lnTo>
                  <a:pt x="308000" y="51193"/>
                </a:lnTo>
                <a:lnTo>
                  <a:pt x="256425" y="190538"/>
                </a:lnTo>
                <a:lnTo>
                  <a:pt x="199986" y="44716"/>
                </a:lnTo>
                <a:lnTo>
                  <a:pt x="195707" y="32499"/>
                </a:lnTo>
                <a:lnTo>
                  <a:pt x="195554" y="21653"/>
                </a:lnTo>
                <a:lnTo>
                  <a:pt x="198361" y="17081"/>
                </a:lnTo>
                <a:lnTo>
                  <a:pt x="207467" y="13792"/>
                </a:lnTo>
                <a:lnTo>
                  <a:pt x="214134" y="13042"/>
                </a:lnTo>
                <a:lnTo>
                  <a:pt x="223329" y="12865"/>
                </a:lnTo>
                <a:lnTo>
                  <a:pt x="223329" y="5613"/>
                </a:lnTo>
                <a:lnTo>
                  <a:pt x="119634" y="5613"/>
                </a:lnTo>
                <a:lnTo>
                  <a:pt x="119634" y="12865"/>
                </a:lnTo>
                <a:lnTo>
                  <a:pt x="127990" y="13042"/>
                </a:lnTo>
                <a:lnTo>
                  <a:pt x="134188" y="14033"/>
                </a:lnTo>
                <a:lnTo>
                  <a:pt x="145288" y="18681"/>
                </a:lnTo>
                <a:lnTo>
                  <a:pt x="150545" y="24384"/>
                </a:lnTo>
                <a:lnTo>
                  <a:pt x="172275" y="80454"/>
                </a:lnTo>
                <a:lnTo>
                  <a:pt x="130937" y="189687"/>
                </a:lnTo>
                <a:lnTo>
                  <a:pt x="73266" y="39636"/>
                </a:lnTo>
                <a:lnTo>
                  <a:pt x="70802" y="31686"/>
                </a:lnTo>
                <a:lnTo>
                  <a:pt x="70446" y="29286"/>
                </a:lnTo>
                <a:lnTo>
                  <a:pt x="70446" y="21145"/>
                </a:lnTo>
                <a:lnTo>
                  <a:pt x="73355" y="17081"/>
                </a:lnTo>
                <a:lnTo>
                  <a:pt x="82359" y="13881"/>
                </a:lnTo>
                <a:lnTo>
                  <a:pt x="87884" y="13296"/>
                </a:lnTo>
                <a:lnTo>
                  <a:pt x="95516" y="12865"/>
                </a:lnTo>
                <a:lnTo>
                  <a:pt x="95516" y="5613"/>
                </a:lnTo>
                <a:lnTo>
                  <a:pt x="0" y="5613"/>
                </a:lnTo>
                <a:lnTo>
                  <a:pt x="0" y="12865"/>
                </a:lnTo>
                <a:lnTo>
                  <a:pt x="7937" y="14160"/>
                </a:lnTo>
                <a:lnTo>
                  <a:pt x="14782" y="16903"/>
                </a:lnTo>
                <a:lnTo>
                  <a:pt x="36296" y="50406"/>
                </a:lnTo>
                <a:lnTo>
                  <a:pt x="53644" y="95923"/>
                </a:lnTo>
                <a:lnTo>
                  <a:pt x="115671" y="267601"/>
                </a:lnTo>
                <a:lnTo>
                  <a:pt x="121539" y="267601"/>
                </a:lnTo>
                <a:lnTo>
                  <a:pt x="181851" y="103339"/>
                </a:lnTo>
                <a:lnTo>
                  <a:pt x="226822" y="223088"/>
                </a:lnTo>
                <a:lnTo>
                  <a:pt x="243992" y="267601"/>
                </a:lnTo>
                <a:lnTo>
                  <a:pt x="249643" y="267601"/>
                </a:lnTo>
                <a:lnTo>
                  <a:pt x="334416" y="27698"/>
                </a:lnTo>
                <a:lnTo>
                  <a:pt x="339331" y="21285"/>
                </a:lnTo>
                <a:lnTo>
                  <a:pt x="349542" y="15506"/>
                </a:lnTo>
                <a:lnTo>
                  <a:pt x="354876" y="13944"/>
                </a:lnTo>
                <a:lnTo>
                  <a:pt x="361873" y="12865"/>
                </a:lnTo>
                <a:lnTo>
                  <a:pt x="361873" y="5613"/>
                </a:lnTo>
                <a:close/>
              </a:path>
              <a:path w="1809750" h="269239">
                <a:moveTo>
                  <a:pt x="497700" y="5613"/>
                </a:moveTo>
                <a:lnTo>
                  <a:pt x="383362" y="5613"/>
                </a:lnTo>
                <a:lnTo>
                  <a:pt x="383362" y="12865"/>
                </a:lnTo>
                <a:lnTo>
                  <a:pt x="394081" y="13792"/>
                </a:lnTo>
                <a:lnTo>
                  <a:pt x="402742" y="15328"/>
                </a:lnTo>
                <a:lnTo>
                  <a:pt x="420674" y="48018"/>
                </a:lnTo>
                <a:lnTo>
                  <a:pt x="420674" y="220903"/>
                </a:lnTo>
                <a:lnTo>
                  <a:pt x="394081" y="254787"/>
                </a:lnTo>
                <a:lnTo>
                  <a:pt x="383362" y="255905"/>
                </a:lnTo>
                <a:lnTo>
                  <a:pt x="383362" y="263258"/>
                </a:lnTo>
                <a:lnTo>
                  <a:pt x="497700" y="263258"/>
                </a:lnTo>
                <a:lnTo>
                  <a:pt x="497700" y="255905"/>
                </a:lnTo>
                <a:lnTo>
                  <a:pt x="486968" y="254787"/>
                </a:lnTo>
                <a:lnTo>
                  <a:pt x="478256" y="253225"/>
                </a:lnTo>
                <a:lnTo>
                  <a:pt x="460146" y="220903"/>
                </a:lnTo>
                <a:lnTo>
                  <a:pt x="460146" y="48018"/>
                </a:lnTo>
                <a:lnTo>
                  <a:pt x="486968" y="13792"/>
                </a:lnTo>
                <a:lnTo>
                  <a:pt x="497700" y="12865"/>
                </a:lnTo>
                <a:lnTo>
                  <a:pt x="497700" y="5613"/>
                </a:lnTo>
                <a:close/>
              </a:path>
              <a:path w="1809750" h="269239">
                <a:moveTo>
                  <a:pt x="797407" y="5613"/>
                </a:moveTo>
                <a:lnTo>
                  <a:pt x="705853" y="5613"/>
                </a:lnTo>
                <a:lnTo>
                  <a:pt x="705853" y="12865"/>
                </a:lnTo>
                <a:lnTo>
                  <a:pt x="715670" y="14147"/>
                </a:lnTo>
                <a:lnTo>
                  <a:pt x="723646" y="15925"/>
                </a:lnTo>
                <a:lnTo>
                  <a:pt x="743381" y="62687"/>
                </a:lnTo>
                <a:lnTo>
                  <a:pt x="743381" y="192189"/>
                </a:lnTo>
                <a:lnTo>
                  <a:pt x="592505" y="5613"/>
                </a:lnTo>
                <a:lnTo>
                  <a:pt x="526326" y="5613"/>
                </a:lnTo>
                <a:lnTo>
                  <a:pt x="526326" y="12865"/>
                </a:lnTo>
                <a:lnTo>
                  <a:pt x="534276" y="13296"/>
                </a:lnTo>
                <a:lnTo>
                  <a:pt x="540258" y="14122"/>
                </a:lnTo>
                <a:lnTo>
                  <a:pt x="548386" y="17284"/>
                </a:lnTo>
                <a:lnTo>
                  <a:pt x="553313" y="21424"/>
                </a:lnTo>
                <a:lnTo>
                  <a:pt x="564388" y="34391"/>
                </a:lnTo>
                <a:lnTo>
                  <a:pt x="564388" y="205752"/>
                </a:lnTo>
                <a:lnTo>
                  <a:pt x="557504" y="244906"/>
                </a:lnTo>
                <a:lnTo>
                  <a:pt x="526326" y="255905"/>
                </a:lnTo>
                <a:lnTo>
                  <a:pt x="526326" y="263258"/>
                </a:lnTo>
                <a:lnTo>
                  <a:pt x="617931" y="263258"/>
                </a:lnTo>
                <a:lnTo>
                  <a:pt x="617931" y="255905"/>
                </a:lnTo>
                <a:lnTo>
                  <a:pt x="608304" y="254520"/>
                </a:lnTo>
                <a:lnTo>
                  <a:pt x="600583" y="252615"/>
                </a:lnTo>
                <a:lnTo>
                  <a:pt x="581545" y="205841"/>
                </a:lnTo>
                <a:lnTo>
                  <a:pt x="581545" y="54406"/>
                </a:lnTo>
                <a:lnTo>
                  <a:pt x="753846" y="267601"/>
                </a:lnTo>
                <a:lnTo>
                  <a:pt x="760526" y="267601"/>
                </a:lnTo>
                <a:lnTo>
                  <a:pt x="760526" y="62890"/>
                </a:lnTo>
                <a:lnTo>
                  <a:pt x="760996" y="48945"/>
                </a:lnTo>
                <a:lnTo>
                  <a:pt x="787285" y="14439"/>
                </a:lnTo>
                <a:lnTo>
                  <a:pt x="797407" y="12865"/>
                </a:lnTo>
                <a:lnTo>
                  <a:pt x="797407" y="5613"/>
                </a:lnTo>
                <a:close/>
              </a:path>
              <a:path w="1809750" h="269239">
                <a:moveTo>
                  <a:pt x="1090117" y="5613"/>
                </a:moveTo>
                <a:lnTo>
                  <a:pt x="998397" y="5613"/>
                </a:lnTo>
                <a:lnTo>
                  <a:pt x="998397" y="12865"/>
                </a:lnTo>
                <a:lnTo>
                  <a:pt x="1008316" y="14147"/>
                </a:lnTo>
                <a:lnTo>
                  <a:pt x="1016266" y="15925"/>
                </a:lnTo>
                <a:lnTo>
                  <a:pt x="1035951" y="62687"/>
                </a:lnTo>
                <a:lnTo>
                  <a:pt x="1035951" y="192189"/>
                </a:lnTo>
                <a:lnTo>
                  <a:pt x="885202" y="5613"/>
                </a:lnTo>
                <a:lnTo>
                  <a:pt x="818870" y="5613"/>
                </a:lnTo>
                <a:lnTo>
                  <a:pt x="818870" y="12865"/>
                </a:lnTo>
                <a:lnTo>
                  <a:pt x="826909" y="13296"/>
                </a:lnTo>
                <a:lnTo>
                  <a:pt x="833081" y="14122"/>
                </a:lnTo>
                <a:lnTo>
                  <a:pt x="841006" y="17284"/>
                </a:lnTo>
                <a:lnTo>
                  <a:pt x="845947" y="21424"/>
                </a:lnTo>
                <a:lnTo>
                  <a:pt x="857034" y="34391"/>
                </a:lnTo>
                <a:lnTo>
                  <a:pt x="857034" y="205752"/>
                </a:lnTo>
                <a:lnTo>
                  <a:pt x="850099" y="244906"/>
                </a:lnTo>
                <a:lnTo>
                  <a:pt x="818870" y="255905"/>
                </a:lnTo>
                <a:lnTo>
                  <a:pt x="818870" y="263258"/>
                </a:lnTo>
                <a:lnTo>
                  <a:pt x="910463" y="263258"/>
                </a:lnTo>
                <a:lnTo>
                  <a:pt x="910463" y="255905"/>
                </a:lnTo>
                <a:lnTo>
                  <a:pt x="901001" y="254520"/>
                </a:lnTo>
                <a:lnTo>
                  <a:pt x="893356" y="252615"/>
                </a:lnTo>
                <a:lnTo>
                  <a:pt x="874382" y="205841"/>
                </a:lnTo>
                <a:lnTo>
                  <a:pt x="874382" y="54406"/>
                </a:lnTo>
                <a:lnTo>
                  <a:pt x="1046619" y="267601"/>
                </a:lnTo>
                <a:lnTo>
                  <a:pt x="1053363" y="267601"/>
                </a:lnTo>
                <a:lnTo>
                  <a:pt x="1053363" y="62890"/>
                </a:lnTo>
                <a:lnTo>
                  <a:pt x="1053807" y="48945"/>
                </a:lnTo>
                <a:lnTo>
                  <a:pt x="1080008" y="14439"/>
                </a:lnTo>
                <a:lnTo>
                  <a:pt x="1090117" y="12865"/>
                </a:lnTo>
                <a:lnTo>
                  <a:pt x="1090117" y="5613"/>
                </a:lnTo>
                <a:close/>
              </a:path>
              <a:path w="1809750" h="269239">
                <a:moveTo>
                  <a:pt x="1339926" y="198094"/>
                </a:moveTo>
                <a:lnTo>
                  <a:pt x="1329359" y="198094"/>
                </a:lnTo>
                <a:lnTo>
                  <a:pt x="1321371" y="212915"/>
                </a:lnTo>
                <a:lnTo>
                  <a:pt x="1313002" y="224777"/>
                </a:lnTo>
                <a:lnTo>
                  <a:pt x="1271092" y="245719"/>
                </a:lnTo>
                <a:lnTo>
                  <a:pt x="1236865" y="247853"/>
                </a:lnTo>
                <a:lnTo>
                  <a:pt x="1220343" y="247726"/>
                </a:lnTo>
                <a:lnTo>
                  <a:pt x="1185608" y="239826"/>
                </a:lnTo>
                <a:lnTo>
                  <a:pt x="1185608" y="135928"/>
                </a:lnTo>
                <a:lnTo>
                  <a:pt x="1245933" y="135928"/>
                </a:lnTo>
                <a:lnTo>
                  <a:pt x="1257007" y="136385"/>
                </a:lnTo>
                <a:lnTo>
                  <a:pt x="1285963" y="163017"/>
                </a:lnTo>
                <a:lnTo>
                  <a:pt x="1288351" y="173443"/>
                </a:lnTo>
                <a:lnTo>
                  <a:pt x="1297419" y="173443"/>
                </a:lnTo>
                <a:lnTo>
                  <a:pt x="1297419" y="83134"/>
                </a:lnTo>
                <a:lnTo>
                  <a:pt x="1288351" y="83134"/>
                </a:lnTo>
                <a:lnTo>
                  <a:pt x="1286052" y="93497"/>
                </a:lnTo>
                <a:lnTo>
                  <a:pt x="1283462" y="101955"/>
                </a:lnTo>
                <a:lnTo>
                  <a:pt x="1245933" y="120548"/>
                </a:lnTo>
                <a:lnTo>
                  <a:pt x="1185608" y="120548"/>
                </a:lnTo>
                <a:lnTo>
                  <a:pt x="1185608" y="27851"/>
                </a:lnTo>
                <a:lnTo>
                  <a:pt x="1186243" y="24384"/>
                </a:lnTo>
                <a:lnTo>
                  <a:pt x="1188999" y="20662"/>
                </a:lnTo>
                <a:lnTo>
                  <a:pt x="1192568" y="19748"/>
                </a:lnTo>
                <a:lnTo>
                  <a:pt x="1251419" y="19748"/>
                </a:lnTo>
                <a:lnTo>
                  <a:pt x="1295692" y="27444"/>
                </a:lnTo>
                <a:lnTo>
                  <a:pt x="1310449" y="60947"/>
                </a:lnTo>
                <a:lnTo>
                  <a:pt x="1320152" y="60947"/>
                </a:lnTo>
                <a:lnTo>
                  <a:pt x="1318399" y="5613"/>
                </a:lnTo>
                <a:lnTo>
                  <a:pt x="1111796" y="5613"/>
                </a:lnTo>
                <a:lnTo>
                  <a:pt x="1111796" y="12865"/>
                </a:lnTo>
                <a:lnTo>
                  <a:pt x="1121714" y="13982"/>
                </a:lnTo>
                <a:lnTo>
                  <a:pt x="1129715" y="15697"/>
                </a:lnTo>
                <a:lnTo>
                  <a:pt x="1146352" y="48018"/>
                </a:lnTo>
                <a:lnTo>
                  <a:pt x="1146352" y="220903"/>
                </a:lnTo>
                <a:lnTo>
                  <a:pt x="1121676" y="254571"/>
                </a:lnTo>
                <a:lnTo>
                  <a:pt x="1111796" y="255905"/>
                </a:lnTo>
                <a:lnTo>
                  <a:pt x="1111796" y="263258"/>
                </a:lnTo>
                <a:lnTo>
                  <a:pt x="1322590" y="263258"/>
                </a:lnTo>
                <a:lnTo>
                  <a:pt x="1339926" y="198094"/>
                </a:lnTo>
                <a:close/>
              </a:path>
              <a:path w="1809750" h="269239">
                <a:moveTo>
                  <a:pt x="1615617" y="255905"/>
                </a:moveTo>
                <a:lnTo>
                  <a:pt x="1607807" y="255104"/>
                </a:lnTo>
                <a:lnTo>
                  <a:pt x="1601597" y="253326"/>
                </a:lnTo>
                <a:lnTo>
                  <a:pt x="1596682" y="250571"/>
                </a:lnTo>
                <a:lnTo>
                  <a:pt x="1591678" y="247954"/>
                </a:lnTo>
                <a:lnTo>
                  <a:pt x="1586750" y="243624"/>
                </a:lnTo>
                <a:lnTo>
                  <a:pt x="1581835" y="237528"/>
                </a:lnTo>
                <a:lnTo>
                  <a:pt x="1505089" y="143306"/>
                </a:lnTo>
                <a:lnTo>
                  <a:pt x="1501546" y="138963"/>
                </a:lnTo>
                <a:lnTo>
                  <a:pt x="1516976" y="135864"/>
                </a:lnTo>
                <a:lnTo>
                  <a:pt x="1530718" y="131406"/>
                </a:lnTo>
                <a:lnTo>
                  <a:pt x="1532915" y="130352"/>
                </a:lnTo>
                <a:lnTo>
                  <a:pt x="1542745" y="125641"/>
                </a:lnTo>
                <a:lnTo>
                  <a:pt x="1553057" y="118579"/>
                </a:lnTo>
                <a:lnTo>
                  <a:pt x="1561287" y="109867"/>
                </a:lnTo>
                <a:lnTo>
                  <a:pt x="1567218" y="99517"/>
                </a:lnTo>
                <a:lnTo>
                  <a:pt x="1570786" y="87515"/>
                </a:lnTo>
                <a:lnTo>
                  <a:pt x="1571993" y="73799"/>
                </a:lnTo>
                <a:lnTo>
                  <a:pt x="1569300" y="53746"/>
                </a:lnTo>
                <a:lnTo>
                  <a:pt x="1561261" y="37109"/>
                </a:lnTo>
                <a:lnTo>
                  <a:pt x="1547901" y="23901"/>
                </a:lnTo>
                <a:lnTo>
                  <a:pt x="1539989" y="19748"/>
                </a:lnTo>
                <a:lnTo>
                  <a:pt x="1529435" y="14224"/>
                </a:lnTo>
                <a:lnTo>
                  <a:pt x="1529435" y="73304"/>
                </a:lnTo>
                <a:lnTo>
                  <a:pt x="1527505" y="89700"/>
                </a:lnTo>
                <a:lnTo>
                  <a:pt x="1498574" y="121742"/>
                </a:lnTo>
                <a:lnTo>
                  <a:pt x="1457947" y="129273"/>
                </a:lnTo>
                <a:lnTo>
                  <a:pt x="1438465" y="130352"/>
                </a:lnTo>
                <a:lnTo>
                  <a:pt x="1438465" y="27444"/>
                </a:lnTo>
                <a:lnTo>
                  <a:pt x="1439684" y="23685"/>
                </a:lnTo>
                <a:lnTo>
                  <a:pt x="1442110" y="22085"/>
                </a:lnTo>
                <a:lnTo>
                  <a:pt x="1444726" y="20548"/>
                </a:lnTo>
                <a:lnTo>
                  <a:pt x="1451457" y="19748"/>
                </a:lnTo>
                <a:lnTo>
                  <a:pt x="1462392" y="19748"/>
                </a:lnTo>
                <a:lnTo>
                  <a:pt x="1501711" y="26492"/>
                </a:lnTo>
                <a:lnTo>
                  <a:pt x="1527721" y="57518"/>
                </a:lnTo>
                <a:lnTo>
                  <a:pt x="1529435" y="73304"/>
                </a:lnTo>
                <a:lnTo>
                  <a:pt x="1529435" y="14224"/>
                </a:lnTo>
                <a:lnTo>
                  <a:pt x="1489049" y="6146"/>
                </a:lnTo>
                <a:lnTo>
                  <a:pt x="1472869" y="5613"/>
                </a:lnTo>
                <a:lnTo>
                  <a:pt x="1364780" y="5613"/>
                </a:lnTo>
                <a:lnTo>
                  <a:pt x="1364780" y="12865"/>
                </a:lnTo>
                <a:lnTo>
                  <a:pt x="1374648" y="14033"/>
                </a:lnTo>
                <a:lnTo>
                  <a:pt x="1382598" y="15786"/>
                </a:lnTo>
                <a:lnTo>
                  <a:pt x="1399146" y="48018"/>
                </a:lnTo>
                <a:lnTo>
                  <a:pt x="1399146" y="216522"/>
                </a:lnTo>
                <a:lnTo>
                  <a:pt x="1383461" y="252641"/>
                </a:lnTo>
                <a:lnTo>
                  <a:pt x="1364780" y="255905"/>
                </a:lnTo>
                <a:lnTo>
                  <a:pt x="1364780" y="263258"/>
                </a:lnTo>
                <a:lnTo>
                  <a:pt x="1473733" y="263258"/>
                </a:lnTo>
                <a:lnTo>
                  <a:pt x="1473733" y="255905"/>
                </a:lnTo>
                <a:lnTo>
                  <a:pt x="1463586" y="254736"/>
                </a:lnTo>
                <a:lnTo>
                  <a:pt x="1455432" y="253060"/>
                </a:lnTo>
                <a:lnTo>
                  <a:pt x="1438465" y="221081"/>
                </a:lnTo>
                <a:lnTo>
                  <a:pt x="1438465" y="144500"/>
                </a:lnTo>
                <a:lnTo>
                  <a:pt x="1454556" y="143306"/>
                </a:lnTo>
                <a:lnTo>
                  <a:pt x="1552130" y="263258"/>
                </a:lnTo>
                <a:lnTo>
                  <a:pt x="1615617" y="263258"/>
                </a:lnTo>
                <a:lnTo>
                  <a:pt x="1615617" y="255905"/>
                </a:lnTo>
                <a:close/>
              </a:path>
              <a:path w="1809750" h="269239">
                <a:moveTo>
                  <a:pt x="1809724" y="197027"/>
                </a:moveTo>
                <a:lnTo>
                  <a:pt x="1796808" y="157594"/>
                </a:lnTo>
                <a:lnTo>
                  <a:pt x="1766316" y="130898"/>
                </a:lnTo>
                <a:lnTo>
                  <a:pt x="1717065" y="100101"/>
                </a:lnTo>
                <a:lnTo>
                  <a:pt x="1708010" y="94246"/>
                </a:lnTo>
                <a:lnTo>
                  <a:pt x="1681670" y="65633"/>
                </a:lnTo>
                <a:lnTo>
                  <a:pt x="1679346" y="51663"/>
                </a:lnTo>
                <a:lnTo>
                  <a:pt x="1680095" y="43700"/>
                </a:lnTo>
                <a:lnTo>
                  <a:pt x="1711579" y="16586"/>
                </a:lnTo>
                <a:lnTo>
                  <a:pt x="1719364" y="15989"/>
                </a:lnTo>
                <a:lnTo>
                  <a:pt x="1729765" y="16916"/>
                </a:lnTo>
                <a:lnTo>
                  <a:pt x="1771002" y="39611"/>
                </a:lnTo>
                <a:lnTo>
                  <a:pt x="1791919" y="83121"/>
                </a:lnTo>
                <a:lnTo>
                  <a:pt x="1800999" y="83121"/>
                </a:lnTo>
                <a:lnTo>
                  <a:pt x="1792465" y="0"/>
                </a:lnTo>
                <a:lnTo>
                  <a:pt x="1785226" y="0"/>
                </a:lnTo>
                <a:lnTo>
                  <a:pt x="1784159" y="4076"/>
                </a:lnTo>
                <a:lnTo>
                  <a:pt x="1782699" y="7137"/>
                </a:lnTo>
                <a:lnTo>
                  <a:pt x="1778927" y="11544"/>
                </a:lnTo>
                <a:lnTo>
                  <a:pt x="1775637" y="12623"/>
                </a:lnTo>
                <a:lnTo>
                  <a:pt x="1769097" y="12623"/>
                </a:lnTo>
                <a:lnTo>
                  <a:pt x="1761705" y="10528"/>
                </a:lnTo>
                <a:lnTo>
                  <a:pt x="1749221" y="6311"/>
                </a:lnTo>
                <a:lnTo>
                  <a:pt x="1740115" y="3543"/>
                </a:lnTo>
                <a:lnTo>
                  <a:pt x="1731695" y="1574"/>
                </a:lnTo>
                <a:lnTo>
                  <a:pt x="1723936" y="393"/>
                </a:lnTo>
                <a:lnTo>
                  <a:pt x="1716836" y="0"/>
                </a:lnTo>
                <a:lnTo>
                  <a:pt x="1701355" y="1231"/>
                </a:lnTo>
                <a:lnTo>
                  <a:pt x="1664652" y="19748"/>
                </a:lnTo>
                <a:lnTo>
                  <a:pt x="1646148" y="54787"/>
                </a:lnTo>
                <a:lnTo>
                  <a:pt x="1644916" y="68961"/>
                </a:lnTo>
                <a:lnTo>
                  <a:pt x="1645958" y="79883"/>
                </a:lnTo>
                <a:lnTo>
                  <a:pt x="1666278" y="114617"/>
                </a:lnTo>
                <a:lnTo>
                  <a:pt x="1731949" y="158229"/>
                </a:lnTo>
                <a:lnTo>
                  <a:pt x="1742655" y="165493"/>
                </a:lnTo>
                <a:lnTo>
                  <a:pt x="1769529" y="200621"/>
                </a:lnTo>
                <a:lnTo>
                  <a:pt x="1770392" y="209880"/>
                </a:lnTo>
                <a:lnTo>
                  <a:pt x="1769554" y="219837"/>
                </a:lnTo>
                <a:lnTo>
                  <a:pt x="1742198" y="251701"/>
                </a:lnTo>
                <a:lnTo>
                  <a:pt x="1724926" y="254660"/>
                </a:lnTo>
                <a:lnTo>
                  <a:pt x="1708556" y="252958"/>
                </a:lnTo>
                <a:lnTo>
                  <a:pt x="1667941" y="227482"/>
                </a:lnTo>
                <a:lnTo>
                  <a:pt x="1644916" y="185699"/>
                </a:lnTo>
                <a:lnTo>
                  <a:pt x="1635709" y="185699"/>
                </a:lnTo>
                <a:lnTo>
                  <a:pt x="1647278" y="268744"/>
                </a:lnTo>
                <a:lnTo>
                  <a:pt x="1656029" y="268744"/>
                </a:lnTo>
                <a:lnTo>
                  <a:pt x="1656384" y="265430"/>
                </a:lnTo>
                <a:lnTo>
                  <a:pt x="1657489" y="262255"/>
                </a:lnTo>
                <a:lnTo>
                  <a:pt x="1660639" y="256425"/>
                </a:lnTo>
                <a:lnTo>
                  <a:pt x="1663827" y="254965"/>
                </a:lnTo>
                <a:lnTo>
                  <a:pt x="1670151" y="254965"/>
                </a:lnTo>
                <a:lnTo>
                  <a:pt x="1677517" y="257276"/>
                </a:lnTo>
                <a:lnTo>
                  <a:pt x="1690687" y="261848"/>
                </a:lnTo>
                <a:lnTo>
                  <a:pt x="1700364" y="264858"/>
                </a:lnTo>
                <a:lnTo>
                  <a:pt x="1709864" y="267017"/>
                </a:lnTo>
                <a:lnTo>
                  <a:pt x="1719160" y="268312"/>
                </a:lnTo>
                <a:lnTo>
                  <a:pt x="1728216" y="268744"/>
                </a:lnTo>
                <a:lnTo>
                  <a:pt x="1745195" y="267462"/>
                </a:lnTo>
                <a:lnTo>
                  <a:pt x="1786877" y="248221"/>
                </a:lnTo>
                <a:lnTo>
                  <a:pt x="1808302" y="211785"/>
                </a:lnTo>
                <a:lnTo>
                  <a:pt x="1809724" y="197027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21" name="object 21"/>
          <p:cNvSpPr/>
          <p:nvPr/>
        </p:nvSpPr>
        <p:spPr>
          <a:xfrm>
            <a:off x="1746849" y="1664799"/>
            <a:ext cx="234967" cy="235709"/>
          </a:xfrm>
          <a:custGeom>
            <a:avLst/>
            <a:gdLst/>
            <a:ahLst/>
            <a:cxnLst/>
            <a:rect l="l" t="t" r="r" b="b"/>
            <a:pathLst>
              <a:path w="401954" h="403225">
                <a:moveTo>
                  <a:pt x="98907" y="150749"/>
                </a:moveTo>
                <a:lnTo>
                  <a:pt x="53111" y="150749"/>
                </a:lnTo>
                <a:lnTo>
                  <a:pt x="53111" y="402958"/>
                </a:lnTo>
                <a:lnTo>
                  <a:pt x="98907" y="402958"/>
                </a:lnTo>
                <a:lnTo>
                  <a:pt x="98907" y="383095"/>
                </a:lnTo>
                <a:lnTo>
                  <a:pt x="383514" y="383095"/>
                </a:lnTo>
                <a:lnTo>
                  <a:pt x="383514" y="363664"/>
                </a:lnTo>
                <a:lnTo>
                  <a:pt x="98907" y="363664"/>
                </a:lnTo>
                <a:lnTo>
                  <a:pt x="98907" y="150749"/>
                </a:lnTo>
                <a:close/>
              </a:path>
              <a:path w="401954" h="403225">
                <a:moveTo>
                  <a:pt x="220675" y="150749"/>
                </a:moveTo>
                <a:lnTo>
                  <a:pt x="174917" y="150749"/>
                </a:lnTo>
                <a:lnTo>
                  <a:pt x="174917" y="299313"/>
                </a:lnTo>
                <a:lnTo>
                  <a:pt x="342925" y="299313"/>
                </a:lnTo>
                <a:lnTo>
                  <a:pt x="342925" y="279869"/>
                </a:lnTo>
                <a:lnTo>
                  <a:pt x="220675" y="279869"/>
                </a:lnTo>
                <a:lnTo>
                  <a:pt x="220675" y="150749"/>
                </a:lnTo>
                <a:close/>
              </a:path>
              <a:path w="401954" h="403225">
                <a:moveTo>
                  <a:pt x="342925" y="150749"/>
                </a:moveTo>
                <a:lnTo>
                  <a:pt x="297129" y="150749"/>
                </a:lnTo>
                <a:lnTo>
                  <a:pt x="297129" y="279869"/>
                </a:lnTo>
                <a:lnTo>
                  <a:pt x="342925" y="279869"/>
                </a:lnTo>
                <a:lnTo>
                  <a:pt x="342925" y="150749"/>
                </a:lnTo>
                <a:close/>
              </a:path>
              <a:path w="401954" h="403225">
                <a:moveTo>
                  <a:pt x="401662" y="131318"/>
                </a:moveTo>
                <a:lnTo>
                  <a:pt x="0" y="131318"/>
                </a:lnTo>
                <a:lnTo>
                  <a:pt x="0" y="150749"/>
                </a:lnTo>
                <a:lnTo>
                  <a:pt x="401662" y="150749"/>
                </a:lnTo>
                <a:lnTo>
                  <a:pt x="401662" y="131318"/>
                </a:lnTo>
                <a:close/>
              </a:path>
              <a:path w="401954" h="403225">
                <a:moveTo>
                  <a:pt x="51816" y="8229"/>
                </a:moveTo>
                <a:lnTo>
                  <a:pt x="52234" y="14316"/>
                </a:lnTo>
                <a:lnTo>
                  <a:pt x="52618" y="21186"/>
                </a:lnTo>
                <a:lnTo>
                  <a:pt x="52971" y="28985"/>
                </a:lnTo>
                <a:lnTo>
                  <a:pt x="53111" y="34556"/>
                </a:lnTo>
                <a:lnTo>
                  <a:pt x="53111" y="131318"/>
                </a:lnTo>
                <a:lnTo>
                  <a:pt x="98907" y="131318"/>
                </a:lnTo>
                <a:lnTo>
                  <a:pt x="98907" y="23761"/>
                </a:lnTo>
                <a:lnTo>
                  <a:pt x="99904" y="21186"/>
                </a:lnTo>
                <a:lnTo>
                  <a:pt x="101053" y="17716"/>
                </a:lnTo>
                <a:lnTo>
                  <a:pt x="101053" y="11684"/>
                </a:lnTo>
                <a:lnTo>
                  <a:pt x="98475" y="9512"/>
                </a:lnTo>
                <a:lnTo>
                  <a:pt x="95859" y="9512"/>
                </a:lnTo>
                <a:lnTo>
                  <a:pt x="51816" y="8229"/>
                </a:lnTo>
                <a:close/>
              </a:path>
              <a:path w="401954" h="403225">
                <a:moveTo>
                  <a:pt x="173177" y="0"/>
                </a:moveTo>
                <a:lnTo>
                  <a:pt x="174412" y="7850"/>
                </a:lnTo>
                <a:lnTo>
                  <a:pt x="174521" y="9512"/>
                </a:lnTo>
                <a:lnTo>
                  <a:pt x="174819" y="17297"/>
                </a:lnTo>
                <a:lnTo>
                  <a:pt x="174917" y="131318"/>
                </a:lnTo>
                <a:lnTo>
                  <a:pt x="220687" y="131318"/>
                </a:lnTo>
                <a:lnTo>
                  <a:pt x="220687" y="17297"/>
                </a:lnTo>
                <a:lnTo>
                  <a:pt x="222001" y="13800"/>
                </a:lnTo>
                <a:lnTo>
                  <a:pt x="222859" y="9512"/>
                </a:lnTo>
                <a:lnTo>
                  <a:pt x="222859" y="4330"/>
                </a:lnTo>
                <a:lnTo>
                  <a:pt x="219837" y="1739"/>
                </a:lnTo>
                <a:lnTo>
                  <a:pt x="216382" y="1739"/>
                </a:lnTo>
                <a:lnTo>
                  <a:pt x="173177" y="0"/>
                </a:lnTo>
                <a:close/>
              </a:path>
              <a:path w="401954" h="403225">
                <a:moveTo>
                  <a:pt x="295401" y="2159"/>
                </a:moveTo>
                <a:lnTo>
                  <a:pt x="296223" y="7850"/>
                </a:lnTo>
                <a:lnTo>
                  <a:pt x="296756" y="14316"/>
                </a:lnTo>
                <a:lnTo>
                  <a:pt x="297043" y="21186"/>
                </a:lnTo>
                <a:lnTo>
                  <a:pt x="297129" y="131318"/>
                </a:lnTo>
                <a:lnTo>
                  <a:pt x="342925" y="131318"/>
                </a:lnTo>
                <a:lnTo>
                  <a:pt x="342925" y="16408"/>
                </a:lnTo>
                <a:lnTo>
                  <a:pt x="344233" y="13800"/>
                </a:lnTo>
                <a:lnTo>
                  <a:pt x="345503" y="10795"/>
                </a:lnTo>
                <a:lnTo>
                  <a:pt x="345503" y="5194"/>
                </a:lnTo>
                <a:lnTo>
                  <a:pt x="343776" y="3035"/>
                </a:lnTo>
                <a:lnTo>
                  <a:pt x="338582" y="3035"/>
                </a:lnTo>
                <a:lnTo>
                  <a:pt x="295401" y="2159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22" name="object 22"/>
          <p:cNvSpPr/>
          <p:nvPr/>
        </p:nvSpPr>
        <p:spPr>
          <a:xfrm>
            <a:off x="2007681" y="1672884"/>
            <a:ext cx="240906" cy="229770"/>
          </a:xfrm>
          <a:custGeom>
            <a:avLst/>
            <a:gdLst/>
            <a:ahLst/>
            <a:cxnLst/>
            <a:rect l="l" t="t" r="r" b="b"/>
            <a:pathLst>
              <a:path w="412114" h="393064">
                <a:moveTo>
                  <a:pt x="167576" y="227609"/>
                </a:moveTo>
                <a:lnTo>
                  <a:pt x="117475" y="227609"/>
                </a:lnTo>
                <a:lnTo>
                  <a:pt x="117866" y="231536"/>
                </a:lnTo>
                <a:lnTo>
                  <a:pt x="118304" y="237540"/>
                </a:lnTo>
                <a:lnTo>
                  <a:pt x="118552" y="243548"/>
                </a:lnTo>
                <a:lnTo>
                  <a:pt x="118674" y="248445"/>
                </a:lnTo>
                <a:lnTo>
                  <a:pt x="118783" y="257403"/>
                </a:lnTo>
                <a:lnTo>
                  <a:pt x="117433" y="288047"/>
                </a:lnTo>
                <a:lnTo>
                  <a:pt x="107984" y="320140"/>
                </a:lnTo>
                <a:lnTo>
                  <a:pt x="82339" y="350449"/>
                </a:lnTo>
                <a:lnTo>
                  <a:pt x="32397" y="375742"/>
                </a:lnTo>
                <a:lnTo>
                  <a:pt x="48831" y="393014"/>
                </a:lnTo>
                <a:lnTo>
                  <a:pt x="104882" y="371707"/>
                </a:lnTo>
                <a:lnTo>
                  <a:pt x="138880" y="342746"/>
                </a:lnTo>
                <a:lnTo>
                  <a:pt x="156339" y="308850"/>
                </a:lnTo>
                <a:lnTo>
                  <a:pt x="163690" y="237121"/>
                </a:lnTo>
                <a:lnTo>
                  <a:pt x="165844" y="234950"/>
                </a:lnTo>
                <a:lnTo>
                  <a:pt x="167576" y="232359"/>
                </a:lnTo>
                <a:lnTo>
                  <a:pt x="167576" y="227609"/>
                </a:lnTo>
                <a:close/>
              </a:path>
              <a:path w="412114" h="393064">
                <a:moveTo>
                  <a:pt x="291960" y="163258"/>
                </a:moveTo>
                <a:lnTo>
                  <a:pt x="236689" y="163258"/>
                </a:lnTo>
                <a:lnTo>
                  <a:pt x="243018" y="173974"/>
                </a:lnTo>
                <a:lnTo>
                  <a:pt x="253315" y="188093"/>
                </a:lnTo>
                <a:lnTo>
                  <a:pt x="268149" y="204802"/>
                </a:lnTo>
                <a:lnTo>
                  <a:pt x="288086" y="223291"/>
                </a:lnTo>
                <a:lnTo>
                  <a:pt x="244562" y="223291"/>
                </a:lnTo>
                <a:lnTo>
                  <a:pt x="245199" y="231536"/>
                </a:lnTo>
                <a:lnTo>
                  <a:pt x="245507" y="237121"/>
                </a:lnTo>
                <a:lnTo>
                  <a:pt x="245619" y="239877"/>
                </a:lnTo>
                <a:lnTo>
                  <a:pt x="245744" y="389127"/>
                </a:lnTo>
                <a:lnTo>
                  <a:pt x="291096" y="389127"/>
                </a:lnTo>
                <a:lnTo>
                  <a:pt x="291189" y="237121"/>
                </a:lnTo>
                <a:lnTo>
                  <a:pt x="291960" y="233654"/>
                </a:lnTo>
                <a:lnTo>
                  <a:pt x="293281" y="229781"/>
                </a:lnTo>
                <a:lnTo>
                  <a:pt x="293700" y="227609"/>
                </a:lnTo>
                <a:lnTo>
                  <a:pt x="346986" y="227609"/>
                </a:lnTo>
                <a:lnTo>
                  <a:pt x="341704" y="223291"/>
                </a:lnTo>
                <a:lnTo>
                  <a:pt x="288086" y="223291"/>
                </a:lnTo>
                <a:lnTo>
                  <a:pt x="244462" y="221995"/>
                </a:lnTo>
                <a:lnTo>
                  <a:pt x="340120" y="221995"/>
                </a:lnTo>
                <a:lnTo>
                  <a:pt x="331531" y="214974"/>
                </a:lnTo>
                <a:lnTo>
                  <a:pt x="306704" y="186888"/>
                </a:lnTo>
                <a:lnTo>
                  <a:pt x="291960" y="163258"/>
                </a:lnTo>
                <a:close/>
              </a:path>
              <a:path w="412114" h="393064">
                <a:moveTo>
                  <a:pt x="346986" y="227609"/>
                </a:moveTo>
                <a:lnTo>
                  <a:pt x="293700" y="227609"/>
                </a:lnTo>
                <a:lnTo>
                  <a:pt x="310301" y="239877"/>
                </a:lnTo>
                <a:lnTo>
                  <a:pt x="331649" y="253846"/>
                </a:lnTo>
                <a:lnTo>
                  <a:pt x="359724" y="269269"/>
                </a:lnTo>
                <a:lnTo>
                  <a:pt x="396506" y="285902"/>
                </a:lnTo>
                <a:lnTo>
                  <a:pt x="411594" y="268643"/>
                </a:lnTo>
                <a:lnTo>
                  <a:pt x="366482" y="243548"/>
                </a:lnTo>
                <a:lnTo>
                  <a:pt x="346986" y="227609"/>
                </a:lnTo>
                <a:close/>
              </a:path>
              <a:path w="412114" h="393064">
                <a:moveTo>
                  <a:pt x="175374" y="163258"/>
                </a:moveTo>
                <a:lnTo>
                  <a:pt x="118363" y="163258"/>
                </a:lnTo>
                <a:lnTo>
                  <a:pt x="104538" y="184472"/>
                </a:lnTo>
                <a:lnTo>
                  <a:pt x="81689" y="211196"/>
                </a:lnTo>
                <a:lnTo>
                  <a:pt x="47587" y="240512"/>
                </a:lnTo>
                <a:lnTo>
                  <a:pt x="0" y="269506"/>
                </a:lnTo>
                <a:lnTo>
                  <a:pt x="15138" y="285483"/>
                </a:lnTo>
                <a:lnTo>
                  <a:pt x="56694" y="265990"/>
                </a:lnTo>
                <a:lnTo>
                  <a:pt x="87523" y="248445"/>
                </a:lnTo>
                <a:lnTo>
                  <a:pt x="107744" y="234950"/>
                </a:lnTo>
                <a:lnTo>
                  <a:pt x="117475" y="227609"/>
                </a:lnTo>
                <a:lnTo>
                  <a:pt x="167576" y="227609"/>
                </a:lnTo>
                <a:lnTo>
                  <a:pt x="167576" y="226326"/>
                </a:lnTo>
                <a:lnTo>
                  <a:pt x="164998" y="223291"/>
                </a:lnTo>
                <a:lnTo>
                  <a:pt x="161124" y="223291"/>
                </a:lnTo>
                <a:lnTo>
                  <a:pt x="123964" y="221995"/>
                </a:lnTo>
                <a:lnTo>
                  <a:pt x="142559" y="205036"/>
                </a:lnTo>
                <a:lnTo>
                  <a:pt x="156784" y="189383"/>
                </a:lnTo>
                <a:lnTo>
                  <a:pt x="167452" y="175352"/>
                </a:lnTo>
                <a:lnTo>
                  <a:pt x="175374" y="163258"/>
                </a:lnTo>
                <a:close/>
              </a:path>
              <a:path w="412114" h="393064">
                <a:moveTo>
                  <a:pt x="372719" y="0"/>
                </a:moveTo>
                <a:lnTo>
                  <a:pt x="39738" y="0"/>
                </a:lnTo>
                <a:lnTo>
                  <a:pt x="39738" y="163258"/>
                </a:lnTo>
                <a:lnTo>
                  <a:pt x="372719" y="163258"/>
                </a:lnTo>
                <a:lnTo>
                  <a:pt x="372719" y="143382"/>
                </a:lnTo>
                <a:lnTo>
                  <a:pt x="85089" y="143382"/>
                </a:lnTo>
                <a:lnTo>
                  <a:pt x="85089" y="90271"/>
                </a:lnTo>
                <a:lnTo>
                  <a:pt x="372719" y="90271"/>
                </a:lnTo>
                <a:lnTo>
                  <a:pt x="372719" y="70827"/>
                </a:lnTo>
                <a:lnTo>
                  <a:pt x="85089" y="70827"/>
                </a:lnTo>
                <a:lnTo>
                  <a:pt x="85089" y="19443"/>
                </a:lnTo>
                <a:lnTo>
                  <a:pt x="372719" y="19443"/>
                </a:lnTo>
                <a:lnTo>
                  <a:pt x="372719" y="0"/>
                </a:lnTo>
                <a:close/>
              </a:path>
              <a:path w="412114" h="393064">
                <a:moveTo>
                  <a:pt x="228930" y="90271"/>
                </a:moveTo>
                <a:lnTo>
                  <a:pt x="183997" y="90271"/>
                </a:lnTo>
                <a:lnTo>
                  <a:pt x="183997" y="143382"/>
                </a:lnTo>
                <a:lnTo>
                  <a:pt x="228930" y="143382"/>
                </a:lnTo>
                <a:lnTo>
                  <a:pt x="228930" y="90271"/>
                </a:lnTo>
                <a:close/>
              </a:path>
              <a:path w="412114" h="393064">
                <a:moveTo>
                  <a:pt x="372719" y="90271"/>
                </a:moveTo>
                <a:lnTo>
                  <a:pt x="326974" y="90271"/>
                </a:lnTo>
                <a:lnTo>
                  <a:pt x="326974" y="143382"/>
                </a:lnTo>
                <a:lnTo>
                  <a:pt x="372719" y="143382"/>
                </a:lnTo>
                <a:lnTo>
                  <a:pt x="372719" y="90271"/>
                </a:lnTo>
                <a:close/>
              </a:path>
              <a:path w="412114" h="393064">
                <a:moveTo>
                  <a:pt x="228917" y="19443"/>
                </a:moveTo>
                <a:lnTo>
                  <a:pt x="183997" y="19443"/>
                </a:lnTo>
                <a:lnTo>
                  <a:pt x="183997" y="70827"/>
                </a:lnTo>
                <a:lnTo>
                  <a:pt x="228917" y="70827"/>
                </a:lnTo>
                <a:lnTo>
                  <a:pt x="228917" y="19443"/>
                </a:lnTo>
                <a:close/>
              </a:path>
              <a:path w="412114" h="393064">
                <a:moveTo>
                  <a:pt x="372719" y="19443"/>
                </a:moveTo>
                <a:lnTo>
                  <a:pt x="326961" y="19443"/>
                </a:lnTo>
                <a:lnTo>
                  <a:pt x="326961" y="70827"/>
                </a:lnTo>
                <a:lnTo>
                  <a:pt x="372719" y="70827"/>
                </a:lnTo>
                <a:lnTo>
                  <a:pt x="372719" y="19443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23" name="object 23"/>
          <p:cNvSpPr/>
          <p:nvPr/>
        </p:nvSpPr>
        <p:spPr>
          <a:xfrm>
            <a:off x="2293070" y="1665304"/>
            <a:ext cx="210097" cy="234596"/>
          </a:xfrm>
          <a:custGeom>
            <a:avLst/>
            <a:gdLst/>
            <a:ahLst/>
            <a:cxnLst/>
            <a:rect l="l" t="t" r="r" b="b"/>
            <a:pathLst>
              <a:path w="359410" h="401319">
                <a:moveTo>
                  <a:pt x="201269" y="265620"/>
                </a:moveTo>
                <a:lnTo>
                  <a:pt x="155473" y="265620"/>
                </a:lnTo>
                <a:lnTo>
                  <a:pt x="155473" y="401231"/>
                </a:lnTo>
                <a:lnTo>
                  <a:pt x="201269" y="401231"/>
                </a:lnTo>
                <a:lnTo>
                  <a:pt x="201269" y="265620"/>
                </a:lnTo>
                <a:close/>
              </a:path>
              <a:path w="359410" h="401319">
                <a:moveTo>
                  <a:pt x="358889" y="79908"/>
                </a:moveTo>
                <a:lnTo>
                  <a:pt x="0" y="79908"/>
                </a:lnTo>
                <a:lnTo>
                  <a:pt x="0" y="285927"/>
                </a:lnTo>
                <a:lnTo>
                  <a:pt x="45338" y="285927"/>
                </a:lnTo>
                <a:lnTo>
                  <a:pt x="45338" y="265620"/>
                </a:lnTo>
                <a:lnTo>
                  <a:pt x="358889" y="265620"/>
                </a:lnTo>
                <a:lnTo>
                  <a:pt x="358889" y="246202"/>
                </a:lnTo>
                <a:lnTo>
                  <a:pt x="45326" y="246202"/>
                </a:lnTo>
                <a:lnTo>
                  <a:pt x="45326" y="99326"/>
                </a:lnTo>
                <a:lnTo>
                  <a:pt x="358889" y="99326"/>
                </a:lnTo>
                <a:lnTo>
                  <a:pt x="358889" y="79908"/>
                </a:lnTo>
                <a:close/>
              </a:path>
              <a:path w="359410" h="401319">
                <a:moveTo>
                  <a:pt x="358889" y="265620"/>
                </a:moveTo>
                <a:lnTo>
                  <a:pt x="313982" y="265620"/>
                </a:lnTo>
                <a:lnTo>
                  <a:pt x="313982" y="285927"/>
                </a:lnTo>
                <a:lnTo>
                  <a:pt x="358889" y="285927"/>
                </a:lnTo>
                <a:lnTo>
                  <a:pt x="358889" y="265620"/>
                </a:lnTo>
                <a:close/>
              </a:path>
              <a:path w="359410" h="401319">
                <a:moveTo>
                  <a:pt x="201269" y="99326"/>
                </a:moveTo>
                <a:lnTo>
                  <a:pt x="155473" y="99326"/>
                </a:lnTo>
                <a:lnTo>
                  <a:pt x="155473" y="246202"/>
                </a:lnTo>
                <a:lnTo>
                  <a:pt x="201269" y="246202"/>
                </a:lnTo>
                <a:lnTo>
                  <a:pt x="201269" y="99326"/>
                </a:lnTo>
                <a:close/>
              </a:path>
              <a:path w="359410" h="401319">
                <a:moveTo>
                  <a:pt x="358889" y="99326"/>
                </a:moveTo>
                <a:lnTo>
                  <a:pt x="313982" y="99326"/>
                </a:lnTo>
                <a:lnTo>
                  <a:pt x="313982" y="246202"/>
                </a:lnTo>
                <a:lnTo>
                  <a:pt x="358889" y="246202"/>
                </a:lnTo>
                <a:lnTo>
                  <a:pt x="358889" y="99326"/>
                </a:lnTo>
                <a:close/>
              </a:path>
              <a:path w="359410" h="401319">
                <a:moveTo>
                  <a:pt x="153327" y="0"/>
                </a:moveTo>
                <a:lnTo>
                  <a:pt x="154391" y="7085"/>
                </a:lnTo>
                <a:lnTo>
                  <a:pt x="155047" y="14487"/>
                </a:lnTo>
                <a:lnTo>
                  <a:pt x="155380" y="21884"/>
                </a:lnTo>
                <a:lnTo>
                  <a:pt x="155473" y="79908"/>
                </a:lnTo>
                <a:lnTo>
                  <a:pt x="201269" y="79908"/>
                </a:lnTo>
                <a:lnTo>
                  <a:pt x="201269" y="20307"/>
                </a:lnTo>
                <a:lnTo>
                  <a:pt x="202552" y="17272"/>
                </a:lnTo>
                <a:lnTo>
                  <a:pt x="205574" y="9931"/>
                </a:lnTo>
                <a:lnTo>
                  <a:pt x="205574" y="2603"/>
                </a:lnTo>
                <a:lnTo>
                  <a:pt x="202996" y="1295"/>
                </a:lnTo>
                <a:lnTo>
                  <a:pt x="199542" y="1295"/>
                </a:lnTo>
                <a:lnTo>
                  <a:pt x="153327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24" name="object 24"/>
          <p:cNvSpPr/>
          <p:nvPr/>
        </p:nvSpPr>
        <p:spPr>
          <a:xfrm>
            <a:off x="2554749" y="1666580"/>
            <a:ext cx="466222" cy="234596"/>
          </a:xfrm>
          <a:custGeom>
            <a:avLst/>
            <a:gdLst/>
            <a:ahLst/>
            <a:cxnLst/>
            <a:rect l="l" t="t" r="r" b="b"/>
            <a:pathLst>
              <a:path w="797560" h="401320">
                <a:moveTo>
                  <a:pt x="348957" y="170586"/>
                </a:moveTo>
                <a:lnTo>
                  <a:pt x="338886" y="156540"/>
                </a:lnTo>
                <a:lnTo>
                  <a:pt x="327634" y="143014"/>
                </a:lnTo>
                <a:lnTo>
                  <a:pt x="315493" y="130200"/>
                </a:lnTo>
                <a:lnTo>
                  <a:pt x="302742" y="118313"/>
                </a:lnTo>
                <a:lnTo>
                  <a:pt x="285051" y="129997"/>
                </a:lnTo>
                <a:lnTo>
                  <a:pt x="296837" y="144564"/>
                </a:lnTo>
                <a:lnTo>
                  <a:pt x="307670" y="160337"/>
                </a:lnTo>
                <a:lnTo>
                  <a:pt x="316801" y="175310"/>
                </a:lnTo>
                <a:lnTo>
                  <a:pt x="323469" y="187439"/>
                </a:lnTo>
                <a:lnTo>
                  <a:pt x="348957" y="170586"/>
                </a:lnTo>
                <a:close/>
              </a:path>
              <a:path w="797560" h="401320">
                <a:moveTo>
                  <a:pt x="350240" y="36258"/>
                </a:moveTo>
                <a:lnTo>
                  <a:pt x="209410" y="45770"/>
                </a:lnTo>
                <a:lnTo>
                  <a:pt x="104952" y="50990"/>
                </a:lnTo>
                <a:lnTo>
                  <a:pt x="52108" y="52844"/>
                </a:lnTo>
                <a:lnTo>
                  <a:pt x="0" y="53975"/>
                </a:lnTo>
                <a:lnTo>
                  <a:pt x="1727" y="82892"/>
                </a:lnTo>
                <a:lnTo>
                  <a:pt x="42938" y="79006"/>
                </a:lnTo>
                <a:lnTo>
                  <a:pt x="93383" y="74930"/>
                </a:lnTo>
                <a:lnTo>
                  <a:pt x="149174" y="71501"/>
                </a:lnTo>
                <a:lnTo>
                  <a:pt x="206425" y="69532"/>
                </a:lnTo>
                <a:lnTo>
                  <a:pt x="169837" y="94792"/>
                </a:lnTo>
                <a:lnTo>
                  <a:pt x="135229" y="127076"/>
                </a:lnTo>
                <a:lnTo>
                  <a:pt x="109448" y="169252"/>
                </a:lnTo>
                <a:lnTo>
                  <a:pt x="99326" y="224142"/>
                </a:lnTo>
                <a:lnTo>
                  <a:pt x="105206" y="267525"/>
                </a:lnTo>
                <a:lnTo>
                  <a:pt x="137058" y="320421"/>
                </a:lnTo>
                <a:lnTo>
                  <a:pt x="190944" y="353364"/>
                </a:lnTo>
                <a:lnTo>
                  <a:pt x="229870" y="364032"/>
                </a:lnTo>
                <a:lnTo>
                  <a:pt x="294538" y="369684"/>
                </a:lnTo>
                <a:lnTo>
                  <a:pt x="297573" y="342480"/>
                </a:lnTo>
                <a:lnTo>
                  <a:pt x="284124" y="342455"/>
                </a:lnTo>
                <a:lnTo>
                  <a:pt x="269608" y="341884"/>
                </a:lnTo>
                <a:lnTo>
                  <a:pt x="202704" y="321767"/>
                </a:lnTo>
                <a:lnTo>
                  <a:pt x="156565" y="262953"/>
                </a:lnTo>
                <a:lnTo>
                  <a:pt x="149860" y="217665"/>
                </a:lnTo>
                <a:lnTo>
                  <a:pt x="156832" y="170776"/>
                </a:lnTo>
                <a:lnTo>
                  <a:pt x="176047" y="132791"/>
                </a:lnTo>
                <a:lnTo>
                  <a:pt x="205041" y="103530"/>
                </a:lnTo>
                <a:lnTo>
                  <a:pt x="241300" y="82842"/>
                </a:lnTo>
                <a:lnTo>
                  <a:pt x="282333" y="70561"/>
                </a:lnTo>
                <a:lnTo>
                  <a:pt x="325640" y="66497"/>
                </a:lnTo>
                <a:lnTo>
                  <a:pt x="333844" y="66497"/>
                </a:lnTo>
                <a:lnTo>
                  <a:pt x="350240" y="67360"/>
                </a:lnTo>
                <a:lnTo>
                  <a:pt x="350240" y="66497"/>
                </a:lnTo>
                <a:lnTo>
                  <a:pt x="350240" y="36258"/>
                </a:lnTo>
                <a:close/>
              </a:path>
              <a:path w="797560" h="401320">
                <a:moveTo>
                  <a:pt x="389991" y="146405"/>
                </a:moveTo>
                <a:lnTo>
                  <a:pt x="379933" y="133845"/>
                </a:lnTo>
                <a:lnTo>
                  <a:pt x="369150" y="122059"/>
                </a:lnTo>
                <a:lnTo>
                  <a:pt x="357555" y="110998"/>
                </a:lnTo>
                <a:lnTo>
                  <a:pt x="345059" y="100609"/>
                </a:lnTo>
                <a:lnTo>
                  <a:pt x="327367" y="112293"/>
                </a:lnTo>
                <a:lnTo>
                  <a:pt x="337654" y="123964"/>
                </a:lnTo>
                <a:lnTo>
                  <a:pt x="347459" y="136956"/>
                </a:lnTo>
                <a:lnTo>
                  <a:pt x="356285" y="150368"/>
                </a:lnTo>
                <a:lnTo>
                  <a:pt x="363651" y="163245"/>
                </a:lnTo>
                <a:lnTo>
                  <a:pt x="389991" y="146405"/>
                </a:lnTo>
                <a:close/>
              </a:path>
              <a:path w="797560" h="401320">
                <a:moveTo>
                  <a:pt x="797102" y="381787"/>
                </a:moveTo>
                <a:lnTo>
                  <a:pt x="739876" y="354037"/>
                </a:lnTo>
                <a:lnTo>
                  <a:pt x="707821" y="330403"/>
                </a:lnTo>
                <a:lnTo>
                  <a:pt x="676160" y="297129"/>
                </a:lnTo>
                <a:lnTo>
                  <a:pt x="643686" y="243281"/>
                </a:lnTo>
                <a:lnTo>
                  <a:pt x="626567" y="192189"/>
                </a:lnTo>
                <a:lnTo>
                  <a:pt x="619874" y="152107"/>
                </a:lnTo>
                <a:lnTo>
                  <a:pt x="618731" y="131292"/>
                </a:lnTo>
                <a:lnTo>
                  <a:pt x="618731" y="22009"/>
                </a:lnTo>
                <a:lnTo>
                  <a:pt x="622604" y="9486"/>
                </a:lnTo>
                <a:lnTo>
                  <a:pt x="622604" y="1727"/>
                </a:lnTo>
                <a:lnTo>
                  <a:pt x="616115" y="1727"/>
                </a:lnTo>
                <a:lnTo>
                  <a:pt x="567321" y="0"/>
                </a:lnTo>
                <a:lnTo>
                  <a:pt x="569760" y="19761"/>
                </a:lnTo>
                <a:lnTo>
                  <a:pt x="570788" y="33883"/>
                </a:lnTo>
                <a:lnTo>
                  <a:pt x="571207" y="50520"/>
                </a:lnTo>
                <a:lnTo>
                  <a:pt x="571207" y="111404"/>
                </a:lnTo>
                <a:lnTo>
                  <a:pt x="566534" y="179933"/>
                </a:lnTo>
                <a:lnTo>
                  <a:pt x="553237" y="231749"/>
                </a:lnTo>
                <a:lnTo>
                  <a:pt x="532396" y="272300"/>
                </a:lnTo>
                <a:lnTo>
                  <a:pt x="505129" y="307060"/>
                </a:lnTo>
                <a:lnTo>
                  <a:pt x="473671" y="337108"/>
                </a:lnTo>
                <a:lnTo>
                  <a:pt x="414642" y="373875"/>
                </a:lnTo>
                <a:lnTo>
                  <a:pt x="392417" y="383514"/>
                </a:lnTo>
                <a:lnTo>
                  <a:pt x="407949" y="400786"/>
                </a:lnTo>
                <a:lnTo>
                  <a:pt x="463029" y="377317"/>
                </a:lnTo>
                <a:lnTo>
                  <a:pt x="508000" y="349377"/>
                </a:lnTo>
                <a:lnTo>
                  <a:pt x="544347" y="316992"/>
                </a:lnTo>
                <a:lnTo>
                  <a:pt x="573557" y="280136"/>
                </a:lnTo>
                <a:lnTo>
                  <a:pt x="597115" y="238836"/>
                </a:lnTo>
                <a:lnTo>
                  <a:pt x="616165" y="276453"/>
                </a:lnTo>
                <a:lnTo>
                  <a:pt x="641565" y="312166"/>
                </a:lnTo>
                <a:lnTo>
                  <a:pt x="676287" y="345300"/>
                </a:lnTo>
                <a:lnTo>
                  <a:pt x="723252" y="375208"/>
                </a:lnTo>
                <a:lnTo>
                  <a:pt x="785418" y="401231"/>
                </a:lnTo>
                <a:lnTo>
                  <a:pt x="797102" y="381787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25" name="object 25"/>
          <p:cNvSpPr/>
          <p:nvPr/>
        </p:nvSpPr>
        <p:spPr>
          <a:xfrm>
            <a:off x="3061112" y="1663039"/>
            <a:ext cx="234225" cy="237936"/>
          </a:xfrm>
          <a:custGeom>
            <a:avLst/>
            <a:gdLst/>
            <a:ahLst/>
            <a:cxnLst/>
            <a:rect l="l" t="t" r="r" b="b"/>
            <a:pathLst>
              <a:path w="400685" h="407035">
                <a:moveTo>
                  <a:pt x="83362" y="0"/>
                </a:moveTo>
                <a:lnTo>
                  <a:pt x="63897" y="52486"/>
                </a:lnTo>
                <a:lnTo>
                  <a:pt x="38442" y="94969"/>
                </a:lnTo>
                <a:lnTo>
                  <a:pt x="14607" y="125056"/>
                </a:lnTo>
                <a:lnTo>
                  <a:pt x="0" y="140360"/>
                </a:lnTo>
                <a:lnTo>
                  <a:pt x="18122" y="153327"/>
                </a:lnTo>
                <a:lnTo>
                  <a:pt x="40264" y="135398"/>
                </a:lnTo>
                <a:lnTo>
                  <a:pt x="60410" y="115203"/>
                </a:lnTo>
                <a:lnTo>
                  <a:pt x="79180" y="93553"/>
                </a:lnTo>
                <a:lnTo>
                  <a:pt x="97193" y="71259"/>
                </a:lnTo>
                <a:lnTo>
                  <a:pt x="378764" y="71259"/>
                </a:lnTo>
                <a:lnTo>
                  <a:pt x="378764" y="52273"/>
                </a:lnTo>
                <a:lnTo>
                  <a:pt x="111861" y="52273"/>
                </a:lnTo>
                <a:lnTo>
                  <a:pt x="119621" y="40589"/>
                </a:lnTo>
                <a:lnTo>
                  <a:pt x="121792" y="37566"/>
                </a:lnTo>
                <a:lnTo>
                  <a:pt x="125691" y="31521"/>
                </a:lnTo>
                <a:lnTo>
                  <a:pt x="131305" y="28067"/>
                </a:lnTo>
                <a:lnTo>
                  <a:pt x="134759" y="26339"/>
                </a:lnTo>
                <a:lnTo>
                  <a:pt x="134759" y="20307"/>
                </a:lnTo>
                <a:lnTo>
                  <a:pt x="133451" y="18999"/>
                </a:lnTo>
                <a:lnTo>
                  <a:pt x="83362" y="0"/>
                </a:lnTo>
                <a:close/>
              </a:path>
              <a:path w="400685" h="407035">
                <a:moveTo>
                  <a:pt x="348970" y="113157"/>
                </a:moveTo>
                <a:lnTo>
                  <a:pt x="79476" y="113157"/>
                </a:lnTo>
                <a:lnTo>
                  <a:pt x="79476" y="132600"/>
                </a:lnTo>
                <a:lnTo>
                  <a:pt x="348970" y="132600"/>
                </a:lnTo>
                <a:lnTo>
                  <a:pt x="348970" y="113157"/>
                </a:lnTo>
                <a:close/>
              </a:path>
              <a:path w="400685" h="407035">
                <a:moveTo>
                  <a:pt x="344208" y="178815"/>
                </a:moveTo>
                <a:lnTo>
                  <a:pt x="46215" y="178815"/>
                </a:lnTo>
                <a:lnTo>
                  <a:pt x="46215" y="197789"/>
                </a:lnTo>
                <a:lnTo>
                  <a:pt x="294119" y="197789"/>
                </a:lnTo>
                <a:lnTo>
                  <a:pt x="291374" y="215766"/>
                </a:lnTo>
                <a:lnTo>
                  <a:pt x="288717" y="237910"/>
                </a:lnTo>
                <a:lnTo>
                  <a:pt x="286709" y="264182"/>
                </a:lnTo>
                <a:lnTo>
                  <a:pt x="285915" y="294538"/>
                </a:lnTo>
                <a:lnTo>
                  <a:pt x="286740" y="321931"/>
                </a:lnTo>
                <a:lnTo>
                  <a:pt x="292182" y="359438"/>
                </a:lnTo>
                <a:lnTo>
                  <a:pt x="306692" y="392568"/>
                </a:lnTo>
                <a:lnTo>
                  <a:pt x="334721" y="406831"/>
                </a:lnTo>
                <a:lnTo>
                  <a:pt x="357785" y="399619"/>
                </a:lnTo>
                <a:lnTo>
                  <a:pt x="377094" y="382812"/>
                </a:lnTo>
                <a:lnTo>
                  <a:pt x="391631" y="363658"/>
                </a:lnTo>
                <a:lnTo>
                  <a:pt x="393483" y="360641"/>
                </a:lnTo>
                <a:lnTo>
                  <a:pt x="347675" y="360641"/>
                </a:lnTo>
                <a:lnTo>
                  <a:pt x="341380" y="356773"/>
                </a:lnTo>
                <a:lnTo>
                  <a:pt x="335530" y="344601"/>
                </a:lnTo>
                <a:lnTo>
                  <a:pt x="331219" y="323276"/>
                </a:lnTo>
                <a:lnTo>
                  <a:pt x="329540" y="291958"/>
                </a:lnTo>
                <a:lnTo>
                  <a:pt x="330254" y="263156"/>
                </a:lnTo>
                <a:lnTo>
                  <a:pt x="332668" y="234567"/>
                </a:lnTo>
                <a:lnTo>
                  <a:pt x="337185" y="206385"/>
                </a:lnTo>
                <a:lnTo>
                  <a:pt x="344208" y="178815"/>
                </a:lnTo>
                <a:close/>
              </a:path>
              <a:path w="400685" h="407035">
                <a:moveTo>
                  <a:pt x="63919" y="246176"/>
                </a:moveTo>
                <a:lnTo>
                  <a:pt x="52260" y="263448"/>
                </a:lnTo>
                <a:lnTo>
                  <a:pt x="73447" y="277302"/>
                </a:lnTo>
                <a:lnTo>
                  <a:pt x="92208" y="290714"/>
                </a:lnTo>
                <a:lnTo>
                  <a:pt x="108378" y="303237"/>
                </a:lnTo>
                <a:lnTo>
                  <a:pt x="121792" y="314426"/>
                </a:lnTo>
                <a:lnTo>
                  <a:pt x="89553" y="344005"/>
                </a:lnTo>
                <a:lnTo>
                  <a:pt x="56949" y="365164"/>
                </a:lnTo>
                <a:lnTo>
                  <a:pt x="26856" y="379525"/>
                </a:lnTo>
                <a:lnTo>
                  <a:pt x="2146" y="388708"/>
                </a:lnTo>
                <a:lnTo>
                  <a:pt x="14249" y="404685"/>
                </a:lnTo>
                <a:lnTo>
                  <a:pt x="55509" y="390939"/>
                </a:lnTo>
                <a:lnTo>
                  <a:pt x="91344" y="375045"/>
                </a:lnTo>
                <a:lnTo>
                  <a:pt x="121998" y="357124"/>
                </a:lnTo>
                <a:lnTo>
                  <a:pt x="147713" y="337299"/>
                </a:lnTo>
                <a:lnTo>
                  <a:pt x="204800" y="337299"/>
                </a:lnTo>
                <a:lnTo>
                  <a:pt x="194563" y="328955"/>
                </a:lnTo>
                <a:lnTo>
                  <a:pt x="172338" y="312254"/>
                </a:lnTo>
                <a:lnTo>
                  <a:pt x="188105" y="291947"/>
                </a:lnTo>
                <a:lnTo>
                  <a:pt x="189283" y="290220"/>
                </a:lnTo>
                <a:lnTo>
                  <a:pt x="139928" y="290220"/>
                </a:lnTo>
                <a:lnTo>
                  <a:pt x="119313" y="277693"/>
                </a:lnTo>
                <a:lnTo>
                  <a:pt x="99985" y="266422"/>
                </a:lnTo>
                <a:lnTo>
                  <a:pt x="63919" y="246176"/>
                </a:lnTo>
                <a:close/>
              </a:path>
              <a:path w="400685" h="407035">
                <a:moveTo>
                  <a:pt x="204800" y="337299"/>
                </a:moveTo>
                <a:lnTo>
                  <a:pt x="147713" y="337299"/>
                </a:lnTo>
                <a:lnTo>
                  <a:pt x="155278" y="344674"/>
                </a:lnTo>
                <a:lnTo>
                  <a:pt x="168436" y="358036"/>
                </a:lnTo>
                <a:lnTo>
                  <a:pt x="185486" y="376902"/>
                </a:lnTo>
                <a:lnTo>
                  <a:pt x="204724" y="400786"/>
                </a:lnTo>
                <a:lnTo>
                  <a:pt x="238417" y="366674"/>
                </a:lnTo>
                <a:lnTo>
                  <a:pt x="227358" y="356531"/>
                </a:lnTo>
                <a:lnTo>
                  <a:pt x="212821" y="343836"/>
                </a:lnTo>
                <a:lnTo>
                  <a:pt x="204800" y="337299"/>
                </a:lnTo>
                <a:close/>
              </a:path>
              <a:path w="400685" h="407035">
                <a:moveTo>
                  <a:pt x="380491" y="322186"/>
                </a:moveTo>
                <a:lnTo>
                  <a:pt x="373973" y="333477"/>
                </a:lnTo>
                <a:lnTo>
                  <a:pt x="365484" y="346178"/>
                </a:lnTo>
                <a:lnTo>
                  <a:pt x="356387" y="356394"/>
                </a:lnTo>
                <a:lnTo>
                  <a:pt x="347675" y="360641"/>
                </a:lnTo>
                <a:lnTo>
                  <a:pt x="393483" y="360641"/>
                </a:lnTo>
                <a:lnTo>
                  <a:pt x="400380" y="349402"/>
                </a:lnTo>
                <a:lnTo>
                  <a:pt x="396418" y="346178"/>
                </a:lnTo>
                <a:lnTo>
                  <a:pt x="392055" y="341461"/>
                </a:lnTo>
                <a:lnTo>
                  <a:pt x="386882" y="333911"/>
                </a:lnTo>
                <a:lnTo>
                  <a:pt x="380491" y="322186"/>
                </a:lnTo>
                <a:close/>
              </a:path>
              <a:path w="400685" h="407035">
                <a:moveTo>
                  <a:pt x="176212" y="212039"/>
                </a:moveTo>
                <a:lnTo>
                  <a:pt x="171934" y="227298"/>
                </a:lnTo>
                <a:lnTo>
                  <a:pt x="164057" y="246929"/>
                </a:lnTo>
                <a:lnTo>
                  <a:pt x="153186" y="268660"/>
                </a:lnTo>
                <a:lnTo>
                  <a:pt x="139928" y="290220"/>
                </a:lnTo>
                <a:lnTo>
                  <a:pt x="189283" y="290220"/>
                </a:lnTo>
                <a:lnTo>
                  <a:pt x="200617" y="273602"/>
                </a:lnTo>
                <a:lnTo>
                  <a:pt x="210224" y="257837"/>
                </a:lnTo>
                <a:lnTo>
                  <a:pt x="217246" y="245313"/>
                </a:lnTo>
                <a:lnTo>
                  <a:pt x="225005" y="240995"/>
                </a:lnTo>
                <a:lnTo>
                  <a:pt x="225005" y="234937"/>
                </a:lnTo>
                <a:lnTo>
                  <a:pt x="222846" y="233654"/>
                </a:lnTo>
                <a:lnTo>
                  <a:pt x="221119" y="232790"/>
                </a:lnTo>
                <a:lnTo>
                  <a:pt x="176212" y="212039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26" name="object 26"/>
          <p:cNvSpPr/>
          <p:nvPr/>
        </p:nvSpPr>
        <p:spPr>
          <a:xfrm>
            <a:off x="3334377" y="1675402"/>
            <a:ext cx="200075" cy="222718"/>
          </a:xfrm>
          <a:custGeom>
            <a:avLst/>
            <a:gdLst/>
            <a:ahLst/>
            <a:cxnLst/>
            <a:rect l="l" t="t" r="r" b="b"/>
            <a:pathLst>
              <a:path w="342264" h="381000">
                <a:moveTo>
                  <a:pt x="252247" y="0"/>
                </a:moveTo>
                <a:lnTo>
                  <a:pt x="218352" y="6566"/>
                </a:lnTo>
                <a:lnTo>
                  <a:pt x="195279" y="22731"/>
                </a:lnTo>
                <a:lnTo>
                  <a:pt x="180386" y="43189"/>
                </a:lnTo>
                <a:lnTo>
                  <a:pt x="171030" y="62636"/>
                </a:lnTo>
                <a:lnTo>
                  <a:pt x="161686" y="43376"/>
                </a:lnTo>
                <a:lnTo>
                  <a:pt x="146794" y="22898"/>
                </a:lnTo>
                <a:lnTo>
                  <a:pt x="123723" y="6629"/>
                </a:lnTo>
                <a:lnTo>
                  <a:pt x="89839" y="0"/>
                </a:lnTo>
                <a:lnTo>
                  <a:pt x="58303" y="5576"/>
                </a:lnTo>
                <a:lnTo>
                  <a:pt x="29365" y="22574"/>
                </a:lnTo>
                <a:lnTo>
                  <a:pt x="8204" y="51392"/>
                </a:lnTo>
                <a:lnTo>
                  <a:pt x="0" y="92430"/>
                </a:lnTo>
                <a:lnTo>
                  <a:pt x="6324" y="137646"/>
                </a:lnTo>
                <a:lnTo>
                  <a:pt x="23407" y="183620"/>
                </a:lnTo>
                <a:lnTo>
                  <a:pt x="48416" y="229098"/>
                </a:lnTo>
                <a:lnTo>
                  <a:pt x="78517" y="272824"/>
                </a:lnTo>
                <a:lnTo>
                  <a:pt x="110875" y="313544"/>
                </a:lnTo>
                <a:lnTo>
                  <a:pt x="142658" y="350004"/>
                </a:lnTo>
                <a:lnTo>
                  <a:pt x="171030" y="380949"/>
                </a:lnTo>
                <a:lnTo>
                  <a:pt x="199955" y="349456"/>
                </a:lnTo>
                <a:lnTo>
                  <a:pt x="231952" y="312759"/>
                </a:lnTo>
                <a:lnTo>
                  <a:pt x="264280" y="271997"/>
                </a:lnTo>
                <a:lnTo>
                  <a:pt x="294196" y="228314"/>
                </a:lnTo>
                <a:lnTo>
                  <a:pt x="318960" y="182851"/>
                </a:lnTo>
                <a:lnTo>
                  <a:pt x="335829" y="136748"/>
                </a:lnTo>
                <a:lnTo>
                  <a:pt x="342061" y="91147"/>
                </a:lnTo>
                <a:lnTo>
                  <a:pt x="334159" y="51938"/>
                </a:lnTo>
                <a:lnTo>
                  <a:pt x="313504" y="23380"/>
                </a:lnTo>
                <a:lnTo>
                  <a:pt x="284674" y="5919"/>
                </a:lnTo>
                <a:lnTo>
                  <a:pt x="252247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27" name="object 27"/>
          <p:cNvSpPr/>
          <p:nvPr/>
        </p:nvSpPr>
        <p:spPr>
          <a:xfrm>
            <a:off x="3703651" y="1672385"/>
            <a:ext cx="223460" cy="217892"/>
          </a:xfrm>
          <a:custGeom>
            <a:avLst/>
            <a:gdLst/>
            <a:ahLst/>
            <a:cxnLst/>
            <a:rect l="l" t="t" r="r" b="b"/>
            <a:pathLst>
              <a:path w="382270" h="372744">
                <a:moveTo>
                  <a:pt x="298005" y="44462"/>
                </a:moveTo>
                <a:lnTo>
                  <a:pt x="273824" y="60439"/>
                </a:lnTo>
                <a:lnTo>
                  <a:pt x="278646" y="67057"/>
                </a:lnTo>
                <a:lnTo>
                  <a:pt x="283911" y="75037"/>
                </a:lnTo>
                <a:lnTo>
                  <a:pt x="313948" y="132258"/>
                </a:lnTo>
                <a:lnTo>
                  <a:pt x="331969" y="185179"/>
                </a:lnTo>
                <a:lnTo>
                  <a:pt x="335152" y="201688"/>
                </a:lnTo>
                <a:lnTo>
                  <a:pt x="382219" y="169278"/>
                </a:lnTo>
                <a:lnTo>
                  <a:pt x="364832" y="137912"/>
                </a:lnTo>
                <a:lnTo>
                  <a:pt x="348330" y="112010"/>
                </a:lnTo>
                <a:lnTo>
                  <a:pt x="331821" y="88943"/>
                </a:lnTo>
                <a:lnTo>
                  <a:pt x="314413" y="66078"/>
                </a:lnTo>
                <a:lnTo>
                  <a:pt x="310089" y="60321"/>
                </a:lnTo>
                <a:lnTo>
                  <a:pt x="305723" y="54451"/>
                </a:lnTo>
                <a:lnTo>
                  <a:pt x="301601" y="48990"/>
                </a:lnTo>
                <a:lnTo>
                  <a:pt x="298005" y="44462"/>
                </a:lnTo>
                <a:close/>
              </a:path>
              <a:path w="382270" h="372744">
                <a:moveTo>
                  <a:pt x="118325" y="318719"/>
                </a:moveTo>
                <a:lnTo>
                  <a:pt x="140847" y="361749"/>
                </a:lnTo>
                <a:lnTo>
                  <a:pt x="181825" y="372275"/>
                </a:lnTo>
                <a:lnTo>
                  <a:pt x="216598" y="358016"/>
                </a:lnTo>
                <a:lnTo>
                  <a:pt x="226962" y="342036"/>
                </a:lnTo>
                <a:lnTo>
                  <a:pt x="166268" y="342036"/>
                </a:lnTo>
                <a:lnTo>
                  <a:pt x="159334" y="340825"/>
                </a:lnTo>
                <a:lnTo>
                  <a:pt x="148307" y="336864"/>
                </a:lnTo>
                <a:lnTo>
                  <a:pt x="134275" y="329659"/>
                </a:lnTo>
                <a:lnTo>
                  <a:pt x="118325" y="318719"/>
                </a:lnTo>
                <a:close/>
              </a:path>
              <a:path w="382270" h="372744">
                <a:moveTo>
                  <a:pt x="127318" y="129552"/>
                </a:moveTo>
                <a:lnTo>
                  <a:pt x="82486" y="129552"/>
                </a:lnTo>
                <a:lnTo>
                  <a:pt x="65837" y="177487"/>
                </a:lnTo>
                <a:lnTo>
                  <a:pt x="47919" y="228202"/>
                </a:lnTo>
                <a:lnTo>
                  <a:pt x="30163" y="277321"/>
                </a:lnTo>
                <a:lnTo>
                  <a:pt x="14001" y="320470"/>
                </a:lnTo>
                <a:lnTo>
                  <a:pt x="863" y="353275"/>
                </a:lnTo>
                <a:lnTo>
                  <a:pt x="47955" y="370992"/>
                </a:lnTo>
                <a:lnTo>
                  <a:pt x="56773" y="342806"/>
                </a:lnTo>
                <a:lnTo>
                  <a:pt x="70593" y="299698"/>
                </a:lnTo>
                <a:lnTo>
                  <a:pt x="88293" y="245502"/>
                </a:lnTo>
                <a:lnTo>
                  <a:pt x="108752" y="184054"/>
                </a:lnTo>
                <a:lnTo>
                  <a:pt x="127318" y="129552"/>
                </a:lnTo>
                <a:close/>
              </a:path>
              <a:path w="382270" h="372744">
                <a:moveTo>
                  <a:pt x="244802" y="114439"/>
                </a:moveTo>
                <a:lnTo>
                  <a:pt x="174497" y="114439"/>
                </a:lnTo>
                <a:lnTo>
                  <a:pt x="195934" y="118630"/>
                </a:lnTo>
                <a:lnTo>
                  <a:pt x="208994" y="131122"/>
                </a:lnTo>
                <a:lnTo>
                  <a:pt x="215495" y="151799"/>
                </a:lnTo>
                <a:lnTo>
                  <a:pt x="217258" y="180543"/>
                </a:lnTo>
                <a:lnTo>
                  <a:pt x="213181" y="239289"/>
                </a:lnTo>
                <a:lnTo>
                  <a:pt x="202136" y="291079"/>
                </a:lnTo>
                <a:lnTo>
                  <a:pt x="185904" y="327974"/>
                </a:lnTo>
                <a:lnTo>
                  <a:pt x="166268" y="342036"/>
                </a:lnTo>
                <a:lnTo>
                  <a:pt x="226962" y="342036"/>
                </a:lnTo>
                <a:lnTo>
                  <a:pt x="239923" y="322053"/>
                </a:lnTo>
                <a:lnTo>
                  <a:pt x="253938" y="274606"/>
                </a:lnTo>
                <a:lnTo>
                  <a:pt x="260779" y="225896"/>
                </a:lnTo>
                <a:lnTo>
                  <a:pt x="262585" y="186143"/>
                </a:lnTo>
                <a:lnTo>
                  <a:pt x="258004" y="141680"/>
                </a:lnTo>
                <a:lnTo>
                  <a:pt x="244802" y="114439"/>
                </a:lnTo>
                <a:close/>
              </a:path>
              <a:path w="382270" h="372744">
                <a:moveTo>
                  <a:pt x="125247" y="0"/>
                </a:moveTo>
                <a:lnTo>
                  <a:pt x="110029" y="47551"/>
                </a:lnTo>
                <a:lnTo>
                  <a:pt x="91554" y="103200"/>
                </a:lnTo>
                <a:lnTo>
                  <a:pt x="17893" y="118398"/>
                </a:lnTo>
                <a:lnTo>
                  <a:pt x="0" y="121792"/>
                </a:lnTo>
                <a:lnTo>
                  <a:pt x="7759" y="154177"/>
                </a:lnTo>
                <a:lnTo>
                  <a:pt x="18955" y="149231"/>
                </a:lnTo>
                <a:lnTo>
                  <a:pt x="33469" y="143803"/>
                </a:lnTo>
                <a:lnTo>
                  <a:pt x="53810" y="137406"/>
                </a:lnTo>
                <a:lnTo>
                  <a:pt x="82486" y="129552"/>
                </a:lnTo>
                <a:lnTo>
                  <a:pt x="127318" y="129552"/>
                </a:lnTo>
                <a:lnTo>
                  <a:pt x="130848" y="119189"/>
                </a:lnTo>
                <a:lnTo>
                  <a:pt x="139740" y="117713"/>
                </a:lnTo>
                <a:lnTo>
                  <a:pt x="150729" y="116162"/>
                </a:lnTo>
                <a:lnTo>
                  <a:pt x="162691" y="114937"/>
                </a:lnTo>
                <a:lnTo>
                  <a:pt x="174497" y="114439"/>
                </a:lnTo>
                <a:lnTo>
                  <a:pt x="244802" y="114439"/>
                </a:lnTo>
                <a:lnTo>
                  <a:pt x="244071" y="112931"/>
                </a:lnTo>
                <a:lnTo>
                  <a:pt x="220504" y="97464"/>
                </a:lnTo>
                <a:lnTo>
                  <a:pt x="215307" y="96748"/>
                </a:lnTo>
                <a:lnTo>
                  <a:pt x="138645" y="96748"/>
                </a:lnTo>
                <a:lnTo>
                  <a:pt x="151968" y="60398"/>
                </a:lnTo>
                <a:lnTo>
                  <a:pt x="159830" y="39948"/>
                </a:lnTo>
                <a:lnTo>
                  <a:pt x="164985" y="28943"/>
                </a:lnTo>
                <a:lnTo>
                  <a:pt x="166268" y="27635"/>
                </a:lnTo>
                <a:lnTo>
                  <a:pt x="170599" y="22453"/>
                </a:lnTo>
                <a:lnTo>
                  <a:pt x="170599" y="19418"/>
                </a:lnTo>
                <a:lnTo>
                  <a:pt x="168427" y="17678"/>
                </a:lnTo>
                <a:lnTo>
                  <a:pt x="162813" y="15532"/>
                </a:lnTo>
                <a:lnTo>
                  <a:pt x="125247" y="0"/>
                </a:lnTo>
                <a:close/>
              </a:path>
              <a:path w="382270" h="372744">
                <a:moveTo>
                  <a:pt x="187020" y="92849"/>
                </a:moveTo>
                <a:lnTo>
                  <a:pt x="181817" y="92910"/>
                </a:lnTo>
                <a:lnTo>
                  <a:pt x="172372" y="93337"/>
                </a:lnTo>
                <a:lnTo>
                  <a:pt x="158157" y="94494"/>
                </a:lnTo>
                <a:lnTo>
                  <a:pt x="138645" y="96748"/>
                </a:lnTo>
                <a:lnTo>
                  <a:pt x="215307" y="96748"/>
                </a:lnTo>
                <a:lnTo>
                  <a:pt x="187020" y="92849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28" name="object 28"/>
          <p:cNvSpPr/>
          <p:nvPr/>
        </p:nvSpPr>
        <p:spPr>
          <a:xfrm>
            <a:off x="3958432" y="1675152"/>
            <a:ext cx="213438" cy="216407"/>
          </a:xfrm>
          <a:custGeom>
            <a:avLst/>
            <a:gdLst/>
            <a:ahLst/>
            <a:cxnLst/>
            <a:rect l="l" t="t" r="r" b="b"/>
            <a:pathLst>
              <a:path w="365125" h="370205">
                <a:moveTo>
                  <a:pt x="91566" y="0"/>
                </a:moveTo>
                <a:lnTo>
                  <a:pt x="92057" y="27917"/>
                </a:lnTo>
                <a:lnTo>
                  <a:pt x="91993" y="50963"/>
                </a:lnTo>
                <a:lnTo>
                  <a:pt x="91566" y="84658"/>
                </a:lnTo>
                <a:lnTo>
                  <a:pt x="48380" y="84769"/>
                </a:lnTo>
                <a:lnTo>
                  <a:pt x="19443" y="84213"/>
                </a:lnTo>
                <a:lnTo>
                  <a:pt x="19443" y="111429"/>
                </a:lnTo>
                <a:lnTo>
                  <a:pt x="38126" y="109426"/>
                </a:lnTo>
                <a:lnTo>
                  <a:pt x="58100" y="108354"/>
                </a:lnTo>
                <a:lnTo>
                  <a:pt x="91566" y="107556"/>
                </a:lnTo>
                <a:lnTo>
                  <a:pt x="90703" y="174917"/>
                </a:lnTo>
                <a:lnTo>
                  <a:pt x="53390" y="213025"/>
                </a:lnTo>
                <a:lnTo>
                  <a:pt x="25488" y="242722"/>
                </a:lnTo>
                <a:lnTo>
                  <a:pt x="12915" y="255363"/>
                </a:lnTo>
                <a:lnTo>
                  <a:pt x="0" y="267347"/>
                </a:lnTo>
                <a:lnTo>
                  <a:pt x="31546" y="301040"/>
                </a:lnTo>
                <a:lnTo>
                  <a:pt x="47346" y="276381"/>
                </a:lnTo>
                <a:lnTo>
                  <a:pt x="62696" y="254765"/>
                </a:lnTo>
                <a:lnTo>
                  <a:pt x="77156" y="235982"/>
                </a:lnTo>
                <a:lnTo>
                  <a:pt x="90284" y="219824"/>
                </a:lnTo>
                <a:lnTo>
                  <a:pt x="89493" y="250370"/>
                </a:lnTo>
                <a:lnTo>
                  <a:pt x="87248" y="370128"/>
                </a:lnTo>
                <a:lnTo>
                  <a:pt x="134772" y="370128"/>
                </a:lnTo>
                <a:lnTo>
                  <a:pt x="134258" y="333268"/>
                </a:lnTo>
                <a:lnTo>
                  <a:pt x="133897" y="280917"/>
                </a:lnTo>
                <a:lnTo>
                  <a:pt x="134161" y="205965"/>
                </a:lnTo>
                <a:lnTo>
                  <a:pt x="153814" y="151839"/>
                </a:lnTo>
                <a:lnTo>
                  <a:pt x="207776" y="118295"/>
                </a:lnTo>
                <a:lnTo>
                  <a:pt x="241884" y="112293"/>
                </a:lnTo>
                <a:lnTo>
                  <a:pt x="272164" y="119671"/>
                </a:lnTo>
                <a:lnTo>
                  <a:pt x="294995" y="140860"/>
                </a:lnTo>
                <a:lnTo>
                  <a:pt x="309406" y="174438"/>
                </a:lnTo>
                <a:lnTo>
                  <a:pt x="314426" y="218986"/>
                </a:lnTo>
                <a:lnTo>
                  <a:pt x="312739" y="247579"/>
                </a:lnTo>
                <a:lnTo>
                  <a:pt x="302228" y="284792"/>
                </a:lnTo>
                <a:lnTo>
                  <a:pt x="274714" y="317064"/>
                </a:lnTo>
                <a:lnTo>
                  <a:pt x="222021" y="330834"/>
                </a:lnTo>
                <a:lnTo>
                  <a:pt x="212224" y="330409"/>
                </a:lnTo>
                <a:lnTo>
                  <a:pt x="203604" y="329377"/>
                </a:lnTo>
                <a:lnTo>
                  <a:pt x="190055" y="326948"/>
                </a:lnTo>
                <a:lnTo>
                  <a:pt x="190893" y="352869"/>
                </a:lnTo>
                <a:lnTo>
                  <a:pt x="201144" y="353368"/>
                </a:lnTo>
                <a:lnTo>
                  <a:pt x="224586" y="353733"/>
                </a:lnTo>
                <a:lnTo>
                  <a:pt x="248482" y="352624"/>
                </a:lnTo>
                <a:lnTo>
                  <a:pt x="284459" y="344860"/>
                </a:lnTo>
                <a:lnTo>
                  <a:pt x="322528" y="323788"/>
                </a:lnTo>
                <a:lnTo>
                  <a:pt x="352696" y="282752"/>
                </a:lnTo>
                <a:lnTo>
                  <a:pt x="364972" y="215099"/>
                </a:lnTo>
                <a:lnTo>
                  <a:pt x="357297" y="161054"/>
                </a:lnTo>
                <a:lnTo>
                  <a:pt x="335326" y="119643"/>
                </a:lnTo>
                <a:lnTo>
                  <a:pt x="300641" y="93134"/>
                </a:lnTo>
                <a:lnTo>
                  <a:pt x="254825" y="83794"/>
                </a:lnTo>
                <a:lnTo>
                  <a:pt x="217376" y="89477"/>
                </a:lnTo>
                <a:lnTo>
                  <a:pt x="184211" y="103339"/>
                </a:lnTo>
                <a:lnTo>
                  <a:pt x="156550" y="120602"/>
                </a:lnTo>
                <a:lnTo>
                  <a:pt x="135610" y="136486"/>
                </a:lnTo>
                <a:lnTo>
                  <a:pt x="136610" y="100906"/>
                </a:lnTo>
                <a:lnTo>
                  <a:pt x="138007" y="62410"/>
                </a:lnTo>
                <a:lnTo>
                  <a:pt x="140385" y="16852"/>
                </a:lnTo>
                <a:lnTo>
                  <a:pt x="144259" y="8229"/>
                </a:lnTo>
                <a:lnTo>
                  <a:pt x="144259" y="3467"/>
                </a:lnTo>
                <a:lnTo>
                  <a:pt x="91566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29" name="object 29"/>
          <p:cNvSpPr/>
          <p:nvPr/>
        </p:nvSpPr>
        <p:spPr>
          <a:xfrm>
            <a:off x="4229627" y="1688788"/>
            <a:ext cx="194136" cy="188939"/>
          </a:xfrm>
          <a:custGeom>
            <a:avLst/>
            <a:gdLst/>
            <a:ahLst/>
            <a:cxnLst/>
            <a:rect l="l" t="t" r="r" b="b"/>
            <a:pathLst>
              <a:path w="332104" h="323214">
                <a:moveTo>
                  <a:pt x="255689" y="27216"/>
                </a:moveTo>
                <a:lnTo>
                  <a:pt x="234099" y="41910"/>
                </a:lnTo>
                <a:lnTo>
                  <a:pt x="256518" y="82702"/>
                </a:lnTo>
                <a:lnTo>
                  <a:pt x="271330" y="126607"/>
                </a:lnTo>
                <a:lnTo>
                  <a:pt x="279506" y="172535"/>
                </a:lnTo>
                <a:lnTo>
                  <a:pt x="282016" y="219392"/>
                </a:lnTo>
                <a:lnTo>
                  <a:pt x="281917" y="227963"/>
                </a:lnTo>
                <a:lnTo>
                  <a:pt x="281538" y="239649"/>
                </a:lnTo>
                <a:lnTo>
                  <a:pt x="280757" y="252868"/>
                </a:lnTo>
                <a:lnTo>
                  <a:pt x="279450" y="266039"/>
                </a:lnTo>
                <a:lnTo>
                  <a:pt x="331698" y="252666"/>
                </a:lnTo>
                <a:lnTo>
                  <a:pt x="328811" y="205422"/>
                </a:lnTo>
                <a:lnTo>
                  <a:pt x="321241" y="159751"/>
                </a:lnTo>
                <a:lnTo>
                  <a:pt x="307513" y="115157"/>
                </a:lnTo>
                <a:lnTo>
                  <a:pt x="286154" y="71144"/>
                </a:lnTo>
                <a:lnTo>
                  <a:pt x="255689" y="27216"/>
                </a:lnTo>
                <a:close/>
              </a:path>
              <a:path w="332104" h="323214">
                <a:moveTo>
                  <a:pt x="21170" y="0"/>
                </a:moveTo>
                <a:lnTo>
                  <a:pt x="14948" y="28015"/>
                </a:lnTo>
                <a:lnTo>
                  <a:pt x="7994" y="66678"/>
                </a:lnTo>
                <a:lnTo>
                  <a:pt x="2336" y="114975"/>
                </a:lnTo>
                <a:lnTo>
                  <a:pt x="0" y="171894"/>
                </a:lnTo>
                <a:lnTo>
                  <a:pt x="9888" y="255031"/>
                </a:lnTo>
                <a:lnTo>
                  <a:pt x="33099" y="300226"/>
                </a:lnTo>
                <a:lnTo>
                  <a:pt x="59953" y="318939"/>
                </a:lnTo>
                <a:lnTo>
                  <a:pt x="80772" y="322630"/>
                </a:lnTo>
                <a:lnTo>
                  <a:pt x="102780" y="317231"/>
                </a:lnTo>
                <a:lnTo>
                  <a:pt x="121145" y="304379"/>
                </a:lnTo>
                <a:lnTo>
                  <a:pt x="135300" y="289096"/>
                </a:lnTo>
                <a:lnTo>
                  <a:pt x="136374" y="287642"/>
                </a:lnTo>
                <a:lnTo>
                  <a:pt x="90284" y="287642"/>
                </a:lnTo>
                <a:lnTo>
                  <a:pt x="73607" y="280656"/>
                </a:lnTo>
                <a:lnTo>
                  <a:pt x="59243" y="259619"/>
                </a:lnTo>
                <a:lnTo>
                  <a:pt x="49173" y="224409"/>
                </a:lnTo>
                <a:lnTo>
                  <a:pt x="45377" y="174904"/>
                </a:lnTo>
                <a:lnTo>
                  <a:pt x="48429" y="119874"/>
                </a:lnTo>
                <a:lnTo>
                  <a:pt x="55567" y="74763"/>
                </a:lnTo>
                <a:lnTo>
                  <a:pt x="69977" y="26771"/>
                </a:lnTo>
                <a:lnTo>
                  <a:pt x="75145" y="19862"/>
                </a:lnTo>
                <a:lnTo>
                  <a:pt x="75145" y="15976"/>
                </a:lnTo>
                <a:lnTo>
                  <a:pt x="69545" y="13830"/>
                </a:lnTo>
                <a:lnTo>
                  <a:pt x="66078" y="12966"/>
                </a:lnTo>
                <a:lnTo>
                  <a:pt x="21170" y="0"/>
                </a:lnTo>
                <a:close/>
              </a:path>
              <a:path w="332104" h="323214">
                <a:moveTo>
                  <a:pt x="129590" y="252666"/>
                </a:moveTo>
                <a:lnTo>
                  <a:pt x="117128" y="270336"/>
                </a:lnTo>
                <a:lnTo>
                  <a:pt x="105722" y="281003"/>
                </a:lnTo>
                <a:lnTo>
                  <a:pt x="96424" y="286245"/>
                </a:lnTo>
                <a:lnTo>
                  <a:pt x="90284" y="287642"/>
                </a:lnTo>
                <a:lnTo>
                  <a:pt x="136374" y="287642"/>
                </a:lnTo>
                <a:lnTo>
                  <a:pt x="144678" y="276402"/>
                </a:lnTo>
                <a:lnTo>
                  <a:pt x="129590" y="252666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30" name="object 30"/>
          <p:cNvSpPr/>
          <p:nvPr/>
        </p:nvSpPr>
        <p:spPr>
          <a:xfrm>
            <a:off x="4482342" y="1688788"/>
            <a:ext cx="194136" cy="188939"/>
          </a:xfrm>
          <a:custGeom>
            <a:avLst/>
            <a:gdLst/>
            <a:ahLst/>
            <a:cxnLst/>
            <a:rect l="l" t="t" r="r" b="b"/>
            <a:pathLst>
              <a:path w="332104" h="323214">
                <a:moveTo>
                  <a:pt x="255701" y="27216"/>
                </a:moveTo>
                <a:lnTo>
                  <a:pt x="234111" y="41910"/>
                </a:lnTo>
                <a:lnTo>
                  <a:pt x="256545" y="82702"/>
                </a:lnTo>
                <a:lnTo>
                  <a:pt x="271365" y="126607"/>
                </a:lnTo>
                <a:lnTo>
                  <a:pt x="279544" y="172535"/>
                </a:lnTo>
                <a:lnTo>
                  <a:pt x="282054" y="219392"/>
                </a:lnTo>
                <a:lnTo>
                  <a:pt x="281949" y="227963"/>
                </a:lnTo>
                <a:lnTo>
                  <a:pt x="281555" y="239649"/>
                </a:lnTo>
                <a:lnTo>
                  <a:pt x="280757" y="252868"/>
                </a:lnTo>
                <a:lnTo>
                  <a:pt x="279438" y="266039"/>
                </a:lnTo>
                <a:lnTo>
                  <a:pt x="331685" y="252666"/>
                </a:lnTo>
                <a:lnTo>
                  <a:pt x="328800" y="205422"/>
                </a:lnTo>
                <a:lnTo>
                  <a:pt x="321234" y="159751"/>
                </a:lnTo>
                <a:lnTo>
                  <a:pt x="307511" y="115157"/>
                </a:lnTo>
                <a:lnTo>
                  <a:pt x="286159" y="71144"/>
                </a:lnTo>
                <a:lnTo>
                  <a:pt x="255701" y="27216"/>
                </a:lnTo>
                <a:close/>
              </a:path>
              <a:path w="332104" h="323214">
                <a:moveTo>
                  <a:pt x="21170" y="0"/>
                </a:moveTo>
                <a:lnTo>
                  <a:pt x="14942" y="28015"/>
                </a:lnTo>
                <a:lnTo>
                  <a:pt x="7989" y="66678"/>
                </a:lnTo>
                <a:lnTo>
                  <a:pt x="2334" y="114975"/>
                </a:lnTo>
                <a:lnTo>
                  <a:pt x="0" y="171894"/>
                </a:lnTo>
                <a:lnTo>
                  <a:pt x="9890" y="255031"/>
                </a:lnTo>
                <a:lnTo>
                  <a:pt x="33105" y="300226"/>
                </a:lnTo>
                <a:lnTo>
                  <a:pt x="59964" y="318939"/>
                </a:lnTo>
                <a:lnTo>
                  <a:pt x="80784" y="322630"/>
                </a:lnTo>
                <a:lnTo>
                  <a:pt x="102791" y="317231"/>
                </a:lnTo>
                <a:lnTo>
                  <a:pt x="121165" y="304379"/>
                </a:lnTo>
                <a:lnTo>
                  <a:pt x="135332" y="289096"/>
                </a:lnTo>
                <a:lnTo>
                  <a:pt x="136407" y="287642"/>
                </a:lnTo>
                <a:lnTo>
                  <a:pt x="90271" y="287642"/>
                </a:lnTo>
                <a:lnTo>
                  <a:pt x="73600" y="280656"/>
                </a:lnTo>
                <a:lnTo>
                  <a:pt x="59235" y="259619"/>
                </a:lnTo>
                <a:lnTo>
                  <a:pt x="49162" y="224409"/>
                </a:lnTo>
                <a:lnTo>
                  <a:pt x="45364" y="174904"/>
                </a:lnTo>
                <a:lnTo>
                  <a:pt x="48424" y="119874"/>
                </a:lnTo>
                <a:lnTo>
                  <a:pt x="55576" y="74763"/>
                </a:lnTo>
                <a:lnTo>
                  <a:pt x="69989" y="26771"/>
                </a:lnTo>
                <a:lnTo>
                  <a:pt x="75184" y="19862"/>
                </a:lnTo>
                <a:lnTo>
                  <a:pt x="75184" y="15976"/>
                </a:lnTo>
                <a:lnTo>
                  <a:pt x="69532" y="13830"/>
                </a:lnTo>
                <a:lnTo>
                  <a:pt x="66116" y="12966"/>
                </a:lnTo>
                <a:lnTo>
                  <a:pt x="21170" y="0"/>
                </a:lnTo>
                <a:close/>
              </a:path>
              <a:path w="332104" h="323214">
                <a:moveTo>
                  <a:pt x="129578" y="252666"/>
                </a:moveTo>
                <a:lnTo>
                  <a:pt x="117126" y="270336"/>
                </a:lnTo>
                <a:lnTo>
                  <a:pt x="105719" y="281003"/>
                </a:lnTo>
                <a:lnTo>
                  <a:pt x="96415" y="286245"/>
                </a:lnTo>
                <a:lnTo>
                  <a:pt x="90271" y="287642"/>
                </a:lnTo>
                <a:lnTo>
                  <a:pt x="136407" y="287642"/>
                </a:lnTo>
                <a:lnTo>
                  <a:pt x="144716" y="276402"/>
                </a:lnTo>
                <a:lnTo>
                  <a:pt x="129578" y="252666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31" name="object 31"/>
          <p:cNvSpPr/>
          <p:nvPr/>
        </p:nvSpPr>
        <p:spPr>
          <a:xfrm>
            <a:off x="4713826" y="1660514"/>
            <a:ext cx="247216" cy="207127"/>
          </a:xfrm>
          <a:custGeom>
            <a:avLst/>
            <a:gdLst/>
            <a:ahLst/>
            <a:cxnLst/>
            <a:rect l="l" t="t" r="r" b="b"/>
            <a:pathLst>
              <a:path w="422909" h="354330">
                <a:moveTo>
                  <a:pt x="270344" y="55283"/>
                </a:moveTo>
                <a:lnTo>
                  <a:pt x="247903" y="66941"/>
                </a:lnTo>
                <a:lnTo>
                  <a:pt x="275137" y="114592"/>
                </a:lnTo>
                <a:lnTo>
                  <a:pt x="298206" y="162074"/>
                </a:lnTo>
                <a:lnTo>
                  <a:pt x="317268" y="208716"/>
                </a:lnTo>
                <a:lnTo>
                  <a:pt x="332479" y="253846"/>
                </a:lnTo>
                <a:lnTo>
                  <a:pt x="343997" y="296791"/>
                </a:lnTo>
                <a:lnTo>
                  <a:pt x="351980" y="336880"/>
                </a:lnTo>
                <a:lnTo>
                  <a:pt x="403377" y="316572"/>
                </a:lnTo>
                <a:lnTo>
                  <a:pt x="389672" y="275260"/>
                </a:lnTo>
                <a:lnTo>
                  <a:pt x="373411" y="234886"/>
                </a:lnTo>
                <a:lnTo>
                  <a:pt x="354960" y="195407"/>
                </a:lnTo>
                <a:lnTo>
                  <a:pt x="334683" y="156781"/>
                </a:lnTo>
                <a:lnTo>
                  <a:pt x="312886" y="119638"/>
                </a:lnTo>
                <a:lnTo>
                  <a:pt x="296560" y="94586"/>
                </a:lnTo>
                <a:lnTo>
                  <a:pt x="270344" y="55283"/>
                </a:lnTo>
                <a:close/>
              </a:path>
              <a:path w="422909" h="354330">
                <a:moveTo>
                  <a:pt x="332536" y="22453"/>
                </a:moveTo>
                <a:lnTo>
                  <a:pt x="316979" y="35420"/>
                </a:lnTo>
                <a:lnTo>
                  <a:pt x="331581" y="50445"/>
                </a:lnTo>
                <a:lnTo>
                  <a:pt x="344036" y="64944"/>
                </a:lnTo>
                <a:lnTo>
                  <a:pt x="353976" y="77743"/>
                </a:lnTo>
                <a:lnTo>
                  <a:pt x="361035" y="87668"/>
                </a:lnTo>
                <a:lnTo>
                  <a:pt x="383933" y="68668"/>
                </a:lnTo>
                <a:lnTo>
                  <a:pt x="370739" y="54100"/>
                </a:lnTo>
                <a:lnTo>
                  <a:pt x="357430" y="41513"/>
                </a:lnTo>
                <a:lnTo>
                  <a:pt x="344523" y="30949"/>
                </a:lnTo>
                <a:lnTo>
                  <a:pt x="332536" y="22453"/>
                </a:lnTo>
                <a:close/>
              </a:path>
              <a:path w="422909" h="354330">
                <a:moveTo>
                  <a:pt x="373138" y="0"/>
                </a:moveTo>
                <a:lnTo>
                  <a:pt x="356742" y="13830"/>
                </a:lnTo>
                <a:lnTo>
                  <a:pt x="368019" y="24378"/>
                </a:lnTo>
                <a:lnTo>
                  <a:pt x="379021" y="35790"/>
                </a:lnTo>
                <a:lnTo>
                  <a:pt x="389457" y="47775"/>
                </a:lnTo>
                <a:lnTo>
                  <a:pt x="399033" y="60045"/>
                </a:lnTo>
                <a:lnTo>
                  <a:pt x="422351" y="41033"/>
                </a:lnTo>
                <a:lnTo>
                  <a:pt x="409141" y="28003"/>
                </a:lnTo>
                <a:lnTo>
                  <a:pt x="395644" y="16468"/>
                </a:lnTo>
                <a:lnTo>
                  <a:pt x="383198" y="6958"/>
                </a:lnTo>
                <a:lnTo>
                  <a:pt x="373138" y="0"/>
                </a:lnTo>
                <a:close/>
              </a:path>
              <a:path w="422909" h="354330">
                <a:moveTo>
                  <a:pt x="109677" y="56591"/>
                </a:moveTo>
                <a:lnTo>
                  <a:pt x="106403" y="109287"/>
                </a:lnTo>
                <a:lnTo>
                  <a:pt x="87336" y="205106"/>
                </a:lnTo>
                <a:lnTo>
                  <a:pt x="66930" y="255407"/>
                </a:lnTo>
                <a:lnTo>
                  <a:pt x="43791" y="292895"/>
                </a:lnTo>
                <a:lnTo>
                  <a:pt x="0" y="339470"/>
                </a:lnTo>
                <a:lnTo>
                  <a:pt x="18135" y="354152"/>
                </a:lnTo>
                <a:lnTo>
                  <a:pt x="55919" y="322044"/>
                </a:lnTo>
                <a:lnTo>
                  <a:pt x="87652" y="287257"/>
                </a:lnTo>
                <a:lnTo>
                  <a:pt x="113707" y="246498"/>
                </a:lnTo>
                <a:lnTo>
                  <a:pt x="134458" y="196471"/>
                </a:lnTo>
                <a:lnTo>
                  <a:pt x="150279" y="133883"/>
                </a:lnTo>
                <a:lnTo>
                  <a:pt x="157240" y="98525"/>
                </a:lnTo>
                <a:lnTo>
                  <a:pt x="160292" y="83421"/>
                </a:lnTo>
                <a:lnTo>
                  <a:pt x="161924" y="76453"/>
                </a:lnTo>
                <a:lnTo>
                  <a:pt x="162394" y="75590"/>
                </a:lnTo>
                <a:lnTo>
                  <a:pt x="165849" y="69532"/>
                </a:lnTo>
                <a:lnTo>
                  <a:pt x="165849" y="66078"/>
                </a:lnTo>
                <a:lnTo>
                  <a:pt x="161074" y="64769"/>
                </a:lnTo>
                <a:lnTo>
                  <a:pt x="157200" y="64350"/>
                </a:lnTo>
                <a:lnTo>
                  <a:pt x="109677" y="56591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32" name="object 32"/>
          <p:cNvSpPr/>
          <p:nvPr/>
        </p:nvSpPr>
        <p:spPr>
          <a:xfrm>
            <a:off x="5017952" y="1677175"/>
            <a:ext cx="144395" cy="216407"/>
          </a:xfrm>
          <a:custGeom>
            <a:avLst/>
            <a:gdLst/>
            <a:ahLst/>
            <a:cxnLst/>
            <a:rect l="l" t="t" r="r" b="b"/>
            <a:pathLst>
              <a:path w="247015" h="370205">
                <a:moveTo>
                  <a:pt x="190893" y="0"/>
                </a:moveTo>
                <a:lnTo>
                  <a:pt x="193537" y="21739"/>
                </a:lnTo>
                <a:lnTo>
                  <a:pt x="195119" y="45945"/>
                </a:lnTo>
                <a:lnTo>
                  <a:pt x="195887" y="70394"/>
                </a:lnTo>
                <a:lnTo>
                  <a:pt x="196088" y="92862"/>
                </a:lnTo>
                <a:lnTo>
                  <a:pt x="195450" y="153977"/>
                </a:lnTo>
                <a:lnTo>
                  <a:pt x="192041" y="206156"/>
                </a:lnTo>
                <a:lnTo>
                  <a:pt x="183615" y="249768"/>
                </a:lnTo>
                <a:lnTo>
                  <a:pt x="167929" y="285184"/>
                </a:lnTo>
                <a:lnTo>
                  <a:pt x="105798" y="332904"/>
                </a:lnTo>
                <a:lnTo>
                  <a:pt x="54864" y="345948"/>
                </a:lnTo>
                <a:lnTo>
                  <a:pt x="65659" y="369684"/>
                </a:lnTo>
                <a:lnTo>
                  <a:pt x="118733" y="357827"/>
                </a:lnTo>
                <a:lnTo>
                  <a:pt x="160905" y="341474"/>
                </a:lnTo>
                <a:lnTo>
                  <a:pt x="193171" y="318932"/>
                </a:lnTo>
                <a:lnTo>
                  <a:pt x="216530" y="288508"/>
                </a:lnTo>
                <a:lnTo>
                  <a:pt x="231979" y="248509"/>
                </a:lnTo>
                <a:lnTo>
                  <a:pt x="240517" y="197244"/>
                </a:lnTo>
                <a:lnTo>
                  <a:pt x="243141" y="133019"/>
                </a:lnTo>
                <a:lnTo>
                  <a:pt x="242827" y="69435"/>
                </a:lnTo>
                <a:lnTo>
                  <a:pt x="242787" y="34037"/>
                </a:lnTo>
                <a:lnTo>
                  <a:pt x="243141" y="16852"/>
                </a:lnTo>
                <a:lnTo>
                  <a:pt x="243611" y="15125"/>
                </a:lnTo>
                <a:lnTo>
                  <a:pt x="246595" y="7759"/>
                </a:lnTo>
                <a:lnTo>
                  <a:pt x="246595" y="3886"/>
                </a:lnTo>
                <a:lnTo>
                  <a:pt x="242303" y="3035"/>
                </a:lnTo>
                <a:lnTo>
                  <a:pt x="240144" y="3035"/>
                </a:lnTo>
                <a:lnTo>
                  <a:pt x="190893" y="0"/>
                </a:lnTo>
                <a:close/>
              </a:path>
              <a:path w="247015" h="370205">
                <a:moveTo>
                  <a:pt x="0" y="2159"/>
                </a:moveTo>
                <a:lnTo>
                  <a:pt x="1038" y="20307"/>
                </a:lnTo>
                <a:lnTo>
                  <a:pt x="1516" y="29255"/>
                </a:lnTo>
                <a:lnTo>
                  <a:pt x="1727" y="34556"/>
                </a:lnTo>
                <a:lnTo>
                  <a:pt x="1722" y="163258"/>
                </a:lnTo>
                <a:lnTo>
                  <a:pt x="1573" y="176850"/>
                </a:lnTo>
                <a:lnTo>
                  <a:pt x="1249" y="197973"/>
                </a:lnTo>
                <a:lnTo>
                  <a:pt x="821" y="219981"/>
                </a:lnTo>
                <a:lnTo>
                  <a:pt x="419" y="232791"/>
                </a:lnTo>
                <a:lnTo>
                  <a:pt x="50520" y="232791"/>
                </a:lnTo>
                <a:lnTo>
                  <a:pt x="48932" y="175880"/>
                </a:lnTo>
                <a:lnTo>
                  <a:pt x="48729" y="19977"/>
                </a:lnTo>
                <a:lnTo>
                  <a:pt x="48374" y="18135"/>
                </a:lnTo>
                <a:lnTo>
                  <a:pt x="53975" y="9931"/>
                </a:lnTo>
                <a:lnTo>
                  <a:pt x="53975" y="5613"/>
                </a:lnTo>
                <a:lnTo>
                  <a:pt x="48374" y="5194"/>
                </a:lnTo>
                <a:lnTo>
                  <a:pt x="46215" y="5194"/>
                </a:lnTo>
                <a:lnTo>
                  <a:pt x="0" y="2159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33" name="object 33"/>
          <p:cNvSpPr/>
          <p:nvPr/>
        </p:nvSpPr>
        <p:spPr>
          <a:xfrm>
            <a:off x="5220896" y="1700151"/>
            <a:ext cx="213438" cy="165925"/>
          </a:xfrm>
          <a:custGeom>
            <a:avLst/>
            <a:gdLst/>
            <a:ahLst/>
            <a:cxnLst/>
            <a:rect l="l" t="t" r="r" b="b"/>
            <a:pathLst>
              <a:path w="365125" h="283844">
                <a:moveTo>
                  <a:pt x="329514" y="0"/>
                </a:moveTo>
                <a:lnTo>
                  <a:pt x="313185" y="1133"/>
                </a:lnTo>
                <a:lnTo>
                  <a:pt x="294705" y="1943"/>
                </a:lnTo>
                <a:lnTo>
                  <a:pt x="276141" y="2428"/>
                </a:lnTo>
                <a:lnTo>
                  <a:pt x="259562" y="2590"/>
                </a:lnTo>
                <a:lnTo>
                  <a:pt x="101917" y="2590"/>
                </a:lnTo>
                <a:lnTo>
                  <a:pt x="91287" y="2428"/>
                </a:lnTo>
                <a:lnTo>
                  <a:pt x="52054" y="1133"/>
                </a:lnTo>
                <a:lnTo>
                  <a:pt x="31965" y="0"/>
                </a:lnTo>
                <a:lnTo>
                  <a:pt x="31965" y="28917"/>
                </a:lnTo>
                <a:lnTo>
                  <a:pt x="47498" y="27975"/>
                </a:lnTo>
                <a:lnTo>
                  <a:pt x="85877" y="26572"/>
                </a:lnTo>
                <a:lnTo>
                  <a:pt x="101917" y="26352"/>
                </a:lnTo>
                <a:lnTo>
                  <a:pt x="157200" y="26352"/>
                </a:lnTo>
                <a:lnTo>
                  <a:pt x="157200" y="257416"/>
                </a:lnTo>
                <a:lnTo>
                  <a:pt x="67805" y="257416"/>
                </a:lnTo>
                <a:lnTo>
                  <a:pt x="18306" y="255953"/>
                </a:lnTo>
                <a:lnTo>
                  <a:pt x="0" y="254812"/>
                </a:lnTo>
                <a:lnTo>
                  <a:pt x="0" y="283743"/>
                </a:lnTo>
                <a:lnTo>
                  <a:pt x="15255" y="282801"/>
                </a:lnTo>
                <a:lnTo>
                  <a:pt x="51792" y="281398"/>
                </a:lnTo>
                <a:lnTo>
                  <a:pt x="67805" y="281178"/>
                </a:lnTo>
                <a:lnTo>
                  <a:pt x="296265" y="281178"/>
                </a:lnTo>
                <a:lnTo>
                  <a:pt x="346075" y="282613"/>
                </a:lnTo>
                <a:lnTo>
                  <a:pt x="364515" y="283743"/>
                </a:lnTo>
                <a:lnTo>
                  <a:pt x="364515" y="254812"/>
                </a:lnTo>
                <a:lnTo>
                  <a:pt x="348683" y="255771"/>
                </a:lnTo>
                <a:lnTo>
                  <a:pt x="312157" y="257193"/>
                </a:lnTo>
                <a:lnTo>
                  <a:pt x="295846" y="257416"/>
                </a:lnTo>
                <a:lnTo>
                  <a:pt x="205143" y="257416"/>
                </a:lnTo>
                <a:lnTo>
                  <a:pt x="205143" y="26352"/>
                </a:lnTo>
                <a:lnTo>
                  <a:pt x="259118" y="26352"/>
                </a:lnTo>
                <a:lnTo>
                  <a:pt x="290915" y="27154"/>
                </a:lnTo>
                <a:lnTo>
                  <a:pt x="329514" y="28917"/>
                </a:lnTo>
                <a:lnTo>
                  <a:pt x="329514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34" name="object 34"/>
          <p:cNvSpPr/>
          <p:nvPr/>
        </p:nvSpPr>
        <p:spPr>
          <a:xfrm>
            <a:off x="5464851" y="1774375"/>
            <a:ext cx="219006" cy="17817"/>
          </a:xfrm>
          <a:custGeom>
            <a:avLst/>
            <a:gdLst/>
            <a:ahLst/>
            <a:cxnLst/>
            <a:rect l="l" t="t" r="r" b="b"/>
            <a:pathLst>
              <a:path w="374650" h="30480">
                <a:moveTo>
                  <a:pt x="374446" y="0"/>
                </a:moveTo>
                <a:lnTo>
                  <a:pt x="311619" y="0"/>
                </a:lnTo>
                <a:lnTo>
                  <a:pt x="311619" y="1270"/>
                </a:lnTo>
                <a:lnTo>
                  <a:pt x="63169" y="1270"/>
                </a:lnTo>
                <a:lnTo>
                  <a:pt x="63169" y="0"/>
                </a:lnTo>
                <a:lnTo>
                  <a:pt x="0" y="0"/>
                </a:lnTo>
                <a:lnTo>
                  <a:pt x="0" y="1270"/>
                </a:lnTo>
                <a:lnTo>
                  <a:pt x="0" y="30480"/>
                </a:lnTo>
                <a:lnTo>
                  <a:pt x="374446" y="30480"/>
                </a:lnTo>
                <a:lnTo>
                  <a:pt x="374446" y="1270"/>
                </a:lnTo>
                <a:lnTo>
                  <a:pt x="374446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35" name="object 35"/>
          <p:cNvSpPr/>
          <p:nvPr/>
        </p:nvSpPr>
        <p:spPr>
          <a:xfrm>
            <a:off x="5727449" y="1676671"/>
            <a:ext cx="207870" cy="209726"/>
          </a:xfrm>
          <a:custGeom>
            <a:avLst/>
            <a:gdLst/>
            <a:ahLst/>
            <a:cxnLst/>
            <a:rect l="l" t="t" r="r" b="b"/>
            <a:pathLst>
              <a:path w="355600" h="358775">
                <a:moveTo>
                  <a:pt x="73850" y="0"/>
                </a:moveTo>
                <a:lnTo>
                  <a:pt x="56565" y="18999"/>
                </a:lnTo>
                <a:lnTo>
                  <a:pt x="78880" y="31085"/>
                </a:lnTo>
                <a:lnTo>
                  <a:pt x="105206" y="47947"/>
                </a:lnTo>
                <a:lnTo>
                  <a:pt x="132914" y="69664"/>
                </a:lnTo>
                <a:lnTo>
                  <a:pt x="159372" y="96316"/>
                </a:lnTo>
                <a:lnTo>
                  <a:pt x="188734" y="55283"/>
                </a:lnTo>
                <a:lnTo>
                  <a:pt x="152806" y="33293"/>
                </a:lnTo>
                <a:lnTo>
                  <a:pt x="119957" y="17287"/>
                </a:lnTo>
                <a:lnTo>
                  <a:pt x="92776" y="6459"/>
                </a:lnTo>
                <a:lnTo>
                  <a:pt x="73850" y="0"/>
                </a:lnTo>
                <a:close/>
              </a:path>
              <a:path w="355600" h="358775">
                <a:moveTo>
                  <a:pt x="334708" y="99326"/>
                </a:moveTo>
                <a:lnTo>
                  <a:pt x="313696" y="133157"/>
                </a:lnTo>
                <a:lnTo>
                  <a:pt x="286523" y="170819"/>
                </a:lnTo>
                <a:lnTo>
                  <a:pt x="251804" y="209102"/>
                </a:lnTo>
                <a:lnTo>
                  <a:pt x="208151" y="244795"/>
                </a:lnTo>
                <a:lnTo>
                  <a:pt x="154178" y="274688"/>
                </a:lnTo>
                <a:lnTo>
                  <a:pt x="91174" y="295151"/>
                </a:lnTo>
                <a:lnTo>
                  <a:pt x="27190" y="303631"/>
                </a:lnTo>
                <a:lnTo>
                  <a:pt x="42322" y="351647"/>
                </a:lnTo>
                <a:lnTo>
                  <a:pt x="42748" y="353301"/>
                </a:lnTo>
                <a:lnTo>
                  <a:pt x="44475" y="358470"/>
                </a:lnTo>
                <a:lnTo>
                  <a:pt x="47498" y="358470"/>
                </a:lnTo>
                <a:lnTo>
                  <a:pt x="50533" y="356298"/>
                </a:lnTo>
                <a:lnTo>
                  <a:pt x="52260" y="355460"/>
                </a:lnTo>
                <a:lnTo>
                  <a:pt x="63814" y="351647"/>
                </a:lnTo>
                <a:lnTo>
                  <a:pt x="111230" y="338022"/>
                </a:lnTo>
                <a:lnTo>
                  <a:pt x="127406" y="332981"/>
                </a:lnTo>
                <a:lnTo>
                  <a:pt x="175911" y="311348"/>
                </a:lnTo>
                <a:lnTo>
                  <a:pt x="217097" y="286663"/>
                </a:lnTo>
                <a:lnTo>
                  <a:pt x="252159" y="258728"/>
                </a:lnTo>
                <a:lnTo>
                  <a:pt x="282287" y="227347"/>
                </a:lnTo>
                <a:lnTo>
                  <a:pt x="308675" y="192324"/>
                </a:lnTo>
                <a:lnTo>
                  <a:pt x="332516" y="153462"/>
                </a:lnTo>
                <a:lnTo>
                  <a:pt x="355003" y="110566"/>
                </a:lnTo>
                <a:lnTo>
                  <a:pt x="334708" y="99326"/>
                </a:lnTo>
                <a:close/>
              </a:path>
              <a:path w="355600" h="358775">
                <a:moveTo>
                  <a:pt x="15532" y="111010"/>
                </a:moveTo>
                <a:lnTo>
                  <a:pt x="0" y="133438"/>
                </a:lnTo>
                <a:lnTo>
                  <a:pt x="41070" y="148635"/>
                </a:lnTo>
                <a:lnTo>
                  <a:pt x="73682" y="165203"/>
                </a:lnTo>
                <a:lnTo>
                  <a:pt x="98926" y="181439"/>
                </a:lnTo>
                <a:lnTo>
                  <a:pt x="117894" y="195643"/>
                </a:lnTo>
                <a:lnTo>
                  <a:pt x="143814" y="152031"/>
                </a:lnTo>
                <a:lnTo>
                  <a:pt x="104337" y="135474"/>
                </a:lnTo>
                <a:lnTo>
                  <a:pt x="68019" y="123577"/>
                </a:lnTo>
                <a:lnTo>
                  <a:pt x="37528" y="115652"/>
                </a:lnTo>
                <a:lnTo>
                  <a:pt x="15532" y="11101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pic>
        <p:nvPicPr>
          <p:cNvPr id="36" name="object 36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293" y="1735495"/>
            <a:ext cx="141381" cy="147446"/>
          </a:xfrm>
          <a:prstGeom prst="rect">
            <a:avLst/>
          </a:prstGeom>
        </p:spPr>
      </p:pic>
      <p:sp>
        <p:nvSpPr>
          <p:cNvPr id="37" name="object 37"/>
          <p:cNvSpPr/>
          <p:nvPr/>
        </p:nvSpPr>
        <p:spPr>
          <a:xfrm>
            <a:off x="6216980" y="1675401"/>
            <a:ext cx="201559" cy="214922"/>
          </a:xfrm>
          <a:custGeom>
            <a:avLst/>
            <a:gdLst/>
            <a:ahLst/>
            <a:cxnLst/>
            <a:rect l="l" t="t" r="r" b="b"/>
            <a:pathLst>
              <a:path w="344804" h="367664">
                <a:moveTo>
                  <a:pt x="325640" y="105841"/>
                </a:moveTo>
                <a:lnTo>
                  <a:pt x="298879" y="149447"/>
                </a:lnTo>
                <a:lnTo>
                  <a:pt x="251273" y="205162"/>
                </a:lnTo>
                <a:lnTo>
                  <a:pt x="217698" y="233669"/>
                </a:lnTo>
                <a:lnTo>
                  <a:pt x="176565" y="260534"/>
                </a:lnTo>
                <a:lnTo>
                  <a:pt x="127092" y="284200"/>
                </a:lnTo>
                <a:lnTo>
                  <a:pt x="68498" y="303110"/>
                </a:lnTo>
                <a:lnTo>
                  <a:pt x="0" y="315709"/>
                </a:lnTo>
                <a:lnTo>
                  <a:pt x="23317" y="367118"/>
                </a:lnTo>
                <a:lnTo>
                  <a:pt x="38271" y="361950"/>
                </a:lnTo>
                <a:lnTo>
                  <a:pt x="83744" y="348052"/>
                </a:lnTo>
                <a:lnTo>
                  <a:pt x="98463" y="343369"/>
                </a:lnTo>
                <a:lnTo>
                  <a:pt x="163640" y="314775"/>
                </a:lnTo>
                <a:lnTo>
                  <a:pt x="216473" y="281512"/>
                </a:lnTo>
                <a:lnTo>
                  <a:pt x="258365" y="245734"/>
                </a:lnTo>
                <a:lnTo>
                  <a:pt x="290723" y="209593"/>
                </a:lnTo>
                <a:lnTo>
                  <a:pt x="314951" y="175242"/>
                </a:lnTo>
                <a:lnTo>
                  <a:pt x="344639" y="120522"/>
                </a:lnTo>
                <a:lnTo>
                  <a:pt x="325640" y="105841"/>
                </a:lnTo>
                <a:close/>
              </a:path>
              <a:path w="344804" h="367664">
                <a:moveTo>
                  <a:pt x="29794" y="0"/>
                </a:moveTo>
                <a:lnTo>
                  <a:pt x="16827" y="20751"/>
                </a:lnTo>
                <a:lnTo>
                  <a:pt x="54496" y="38757"/>
                </a:lnTo>
                <a:lnTo>
                  <a:pt x="84956" y="59555"/>
                </a:lnTo>
                <a:lnTo>
                  <a:pt x="110721" y="83836"/>
                </a:lnTo>
                <a:lnTo>
                  <a:pt x="134302" y="112293"/>
                </a:lnTo>
                <a:lnTo>
                  <a:pt x="172313" y="70421"/>
                </a:lnTo>
                <a:lnTo>
                  <a:pt x="152597" y="55949"/>
                </a:lnTo>
                <a:lnTo>
                  <a:pt x="122756" y="37315"/>
                </a:lnTo>
                <a:lnTo>
                  <a:pt x="82064" y="17629"/>
                </a:lnTo>
                <a:lnTo>
                  <a:pt x="29794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38" name="object 38"/>
          <p:cNvSpPr/>
          <p:nvPr/>
        </p:nvSpPr>
        <p:spPr>
          <a:xfrm>
            <a:off x="6448958" y="1665810"/>
            <a:ext cx="237565" cy="234596"/>
          </a:xfrm>
          <a:custGeom>
            <a:avLst/>
            <a:gdLst/>
            <a:ahLst/>
            <a:cxnLst/>
            <a:rect l="l" t="t" r="r" b="b"/>
            <a:pathLst>
              <a:path w="406400" h="401319">
                <a:moveTo>
                  <a:pt x="120929" y="221995"/>
                </a:moveTo>
                <a:lnTo>
                  <a:pt x="123088" y="234962"/>
                </a:lnTo>
                <a:lnTo>
                  <a:pt x="123088" y="246176"/>
                </a:lnTo>
                <a:lnTo>
                  <a:pt x="115968" y="301277"/>
                </a:lnTo>
                <a:lnTo>
                  <a:pt x="96805" y="338131"/>
                </a:lnTo>
                <a:lnTo>
                  <a:pt x="35527" y="373272"/>
                </a:lnTo>
                <a:lnTo>
                  <a:pt x="0" y="379641"/>
                </a:lnTo>
                <a:lnTo>
                  <a:pt x="15113" y="400811"/>
                </a:lnTo>
                <a:lnTo>
                  <a:pt x="83085" y="384195"/>
                </a:lnTo>
                <a:lnTo>
                  <a:pt x="126866" y="357983"/>
                </a:lnTo>
                <a:lnTo>
                  <a:pt x="151908" y="324187"/>
                </a:lnTo>
                <a:lnTo>
                  <a:pt x="163661" y="284816"/>
                </a:lnTo>
                <a:lnTo>
                  <a:pt x="167576" y="241884"/>
                </a:lnTo>
                <a:lnTo>
                  <a:pt x="168884" y="239712"/>
                </a:lnTo>
                <a:lnTo>
                  <a:pt x="171030" y="235813"/>
                </a:lnTo>
                <a:lnTo>
                  <a:pt x="171030" y="229349"/>
                </a:lnTo>
                <a:lnTo>
                  <a:pt x="168884" y="227622"/>
                </a:lnTo>
                <a:lnTo>
                  <a:pt x="120929" y="221995"/>
                </a:lnTo>
                <a:close/>
              </a:path>
              <a:path w="406400" h="401319">
                <a:moveTo>
                  <a:pt x="221996" y="221995"/>
                </a:moveTo>
                <a:lnTo>
                  <a:pt x="225091" y="357983"/>
                </a:lnTo>
                <a:lnTo>
                  <a:pt x="228524" y="378135"/>
                </a:lnTo>
                <a:lnTo>
                  <a:pt x="238410" y="389574"/>
                </a:lnTo>
                <a:lnTo>
                  <a:pt x="253802" y="394538"/>
                </a:lnTo>
                <a:lnTo>
                  <a:pt x="273812" y="395617"/>
                </a:lnTo>
                <a:lnTo>
                  <a:pt x="337743" y="395617"/>
                </a:lnTo>
                <a:lnTo>
                  <a:pt x="358341" y="394161"/>
                </a:lnTo>
                <a:lnTo>
                  <a:pt x="378448" y="385581"/>
                </a:lnTo>
                <a:lnTo>
                  <a:pt x="385438" y="376186"/>
                </a:lnTo>
                <a:lnTo>
                  <a:pt x="293700" y="376186"/>
                </a:lnTo>
                <a:lnTo>
                  <a:pt x="279206" y="375223"/>
                </a:lnTo>
                <a:lnTo>
                  <a:pt x="271764" y="371709"/>
                </a:lnTo>
                <a:lnTo>
                  <a:pt x="269022" y="364710"/>
                </a:lnTo>
                <a:lnTo>
                  <a:pt x="268630" y="353288"/>
                </a:lnTo>
                <a:lnTo>
                  <a:pt x="268630" y="240144"/>
                </a:lnTo>
                <a:lnTo>
                  <a:pt x="271665" y="235813"/>
                </a:lnTo>
                <a:lnTo>
                  <a:pt x="273392" y="233235"/>
                </a:lnTo>
                <a:lnTo>
                  <a:pt x="273392" y="226745"/>
                </a:lnTo>
                <a:lnTo>
                  <a:pt x="271221" y="225894"/>
                </a:lnTo>
                <a:lnTo>
                  <a:pt x="268211" y="225450"/>
                </a:lnTo>
                <a:lnTo>
                  <a:pt x="221996" y="221995"/>
                </a:lnTo>
                <a:close/>
              </a:path>
              <a:path w="406400" h="401319">
                <a:moveTo>
                  <a:pt x="358470" y="307962"/>
                </a:moveTo>
                <a:lnTo>
                  <a:pt x="354709" y="347404"/>
                </a:lnTo>
                <a:lnTo>
                  <a:pt x="346163" y="367658"/>
                </a:lnTo>
                <a:lnTo>
                  <a:pt x="334056" y="375120"/>
                </a:lnTo>
                <a:lnTo>
                  <a:pt x="319608" y="376186"/>
                </a:lnTo>
                <a:lnTo>
                  <a:pt x="385438" y="376186"/>
                </a:lnTo>
                <a:lnTo>
                  <a:pt x="394834" y="363556"/>
                </a:lnTo>
                <a:lnTo>
                  <a:pt x="404266" y="321767"/>
                </a:lnTo>
                <a:lnTo>
                  <a:pt x="391397" y="320397"/>
                </a:lnTo>
                <a:lnTo>
                  <a:pt x="380068" y="317612"/>
                </a:lnTo>
                <a:lnTo>
                  <a:pt x="369388" y="313453"/>
                </a:lnTo>
                <a:lnTo>
                  <a:pt x="358470" y="307962"/>
                </a:lnTo>
                <a:close/>
              </a:path>
              <a:path w="406400" h="401319">
                <a:moveTo>
                  <a:pt x="371212" y="185712"/>
                </a:moveTo>
                <a:lnTo>
                  <a:pt x="320027" y="185712"/>
                </a:lnTo>
                <a:lnTo>
                  <a:pt x="331964" y="202871"/>
                </a:lnTo>
                <a:lnTo>
                  <a:pt x="341029" y="217081"/>
                </a:lnTo>
                <a:lnTo>
                  <a:pt x="347909" y="228785"/>
                </a:lnTo>
                <a:lnTo>
                  <a:pt x="353288" y="238429"/>
                </a:lnTo>
                <a:lnTo>
                  <a:pt x="391718" y="207746"/>
                </a:lnTo>
                <a:lnTo>
                  <a:pt x="371212" y="185712"/>
                </a:lnTo>
                <a:close/>
              </a:path>
              <a:path w="406400" h="401319">
                <a:moveTo>
                  <a:pt x="18567" y="185292"/>
                </a:moveTo>
                <a:lnTo>
                  <a:pt x="29362" y="215950"/>
                </a:lnTo>
                <a:lnTo>
                  <a:pt x="30670" y="218986"/>
                </a:lnTo>
                <a:lnTo>
                  <a:pt x="31534" y="221551"/>
                </a:lnTo>
                <a:lnTo>
                  <a:pt x="37566" y="221551"/>
                </a:lnTo>
                <a:lnTo>
                  <a:pt x="40601" y="219405"/>
                </a:lnTo>
                <a:lnTo>
                  <a:pt x="44932" y="215950"/>
                </a:lnTo>
                <a:lnTo>
                  <a:pt x="210129" y="198792"/>
                </a:lnTo>
                <a:lnTo>
                  <a:pt x="312803" y="186601"/>
                </a:lnTo>
                <a:lnTo>
                  <a:pt x="27216" y="186601"/>
                </a:lnTo>
                <a:lnTo>
                  <a:pt x="24625" y="186156"/>
                </a:lnTo>
                <a:lnTo>
                  <a:pt x="18567" y="185292"/>
                </a:lnTo>
                <a:close/>
              </a:path>
              <a:path w="406400" h="401319">
                <a:moveTo>
                  <a:pt x="179235" y="78181"/>
                </a:moveTo>
                <a:lnTo>
                  <a:pt x="155917" y="78181"/>
                </a:lnTo>
                <a:lnTo>
                  <a:pt x="149697" y="90663"/>
                </a:lnTo>
                <a:lnTo>
                  <a:pt x="137240" y="112944"/>
                </a:lnTo>
                <a:lnTo>
                  <a:pt x="88112" y="185292"/>
                </a:lnTo>
                <a:lnTo>
                  <a:pt x="35420" y="186601"/>
                </a:lnTo>
                <a:lnTo>
                  <a:pt x="312803" y="186601"/>
                </a:lnTo>
                <a:lnTo>
                  <a:pt x="320027" y="185712"/>
                </a:lnTo>
                <a:lnTo>
                  <a:pt x="371212" y="185712"/>
                </a:lnTo>
                <a:lnTo>
                  <a:pt x="368813" y="183133"/>
                </a:lnTo>
                <a:lnTo>
                  <a:pt x="127406" y="183133"/>
                </a:lnTo>
                <a:lnTo>
                  <a:pt x="146513" y="161600"/>
                </a:lnTo>
                <a:lnTo>
                  <a:pt x="166593" y="137514"/>
                </a:lnTo>
                <a:lnTo>
                  <a:pt x="184247" y="115291"/>
                </a:lnTo>
                <a:lnTo>
                  <a:pt x="196075" y="99352"/>
                </a:lnTo>
                <a:lnTo>
                  <a:pt x="199961" y="97624"/>
                </a:lnTo>
                <a:lnTo>
                  <a:pt x="205587" y="95034"/>
                </a:lnTo>
                <a:lnTo>
                  <a:pt x="205587" y="88976"/>
                </a:lnTo>
                <a:lnTo>
                  <a:pt x="203415" y="87668"/>
                </a:lnTo>
                <a:lnTo>
                  <a:pt x="200825" y="86829"/>
                </a:lnTo>
                <a:lnTo>
                  <a:pt x="179235" y="78181"/>
                </a:lnTo>
                <a:close/>
              </a:path>
              <a:path w="406400" h="401319">
                <a:moveTo>
                  <a:pt x="280733" y="102806"/>
                </a:moveTo>
                <a:lnTo>
                  <a:pt x="261734" y="118795"/>
                </a:lnTo>
                <a:lnTo>
                  <a:pt x="272151" y="128785"/>
                </a:lnTo>
                <a:lnTo>
                  <a:pt x="282244" y="139180"/>
                </a:lnTo>
                <a:lnTo>
                  <a:pt x="293309" y="151683"/>
                </a:lnTo>
                <a:lnTo>
                  <a:pt x="306641" y="167995"/>
                </a:lnTo>
                <a:lnTo>
                  <a:pt x="214918" y="176707"/>
                </a:lnTo>
                <a:lnTo>
                  <a:pt x="127406" y="183133"/>
                </a:lnTo>
                <a:lnTo>
                  <a:pt x="368813" y="183133"/>
                </a:lnTo>
                <a:lnTo>
                  <a:pt x="363631" y="177565"/>
                </a:lnTo>
                <a:lnTo>
                  <a:pt x="336716" y="150904"/>
                </a:lnTo>
                <a:lnTo>
                  <a:pt x="309556" y="126429"/>
                </a:lnTo>
                <a:lnTo>
                  <a:pt x="280733" y="102806"/>
                </a:lnTo>
                <a:close/>
              </a:path>
              <a:path w="406400" h="401319">
                <a:moveTo>
                  <a:pt x="405968" y="58750"/>
                </a:moveTo>
                <a:lnTo>
                  <a:pt x="8648" y="58750"/>
                </a:lnTo>
                <a:lnTo>
                  <a:pt x="8648" y="78181"/>
                </a:lnTo>
                <a:lnTo>
                  <a:pt x="405968" y="78181"/>
                </a:lnTo>
                <a:lnTo>
                  <a:pt x="405968" y="58750"/>
                </a:lnTo>
                <a:close/>
              </a:path>
              <a:path w="406400" h="401319">
                <a:moveTo>
                  <a:pt x="181406" y="0"/>
                </a:moveTo>
                <a:lnTo>
                  <a:pt x="182418" y="4837"/>
                </a:lnTo>
                <a:lnTo>
                  <a:pt x="183392" y="10852"/>
                </a:lnTo>
                <a:lnTo>
                  <a:pt x="184126" y="17923"/>
                </a:lnTo>
                <a:lnTo>
                  <a:pt x="184416" y="25933"/>
                </a:lnTo>
                <a:lnTo>
                  <a:pt x="184416" y="58750"/>
                </a:lnTo>
                <a:lnTo>
                  <a:pt x="229768" y="58750"/>
                </a:lnTo>
                <a:lnTo>
                  <a:pt x="229768" y="13398"/>
                </a:lnTo>
                <a:lnTo>
                  <a:pt x="231927" y="8648"/>
                </a:lnTo>
                <a:lnTo>
                  <a:pt x="232791" y="5613"/>
                </a:lnTo>
                <a:lnTo>
                  <a:pt x="232791" y="1308"/>
                </a:lnTo>
                <a:lnTo>
                  <a:pt x="230632" y="863"/>
                </a:lnTo>
                <a:lnTo>
                  <a:pt x="226733" y="863"/>
                </a:lnTo>
                <a:lnTo>
                  <a:pt x="181406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39" name="object 39"/>
          <p:cNvSpPr/>
          <p:nvPr/>
        </p:nvSpPr>
        <p:spPr>
          <a:xfrm>
            <a:off x="6723990" y="1666573"/>
            <a:ext cx="230513" cy="234596"/>
          </a:xfrm>
          <a:custGeom>
            <a:avLst/>
            <a:gdLst/>
            <a:ahLst/>
            <a:cxnLst/>
            <a:rect l="l" t="t" r="r" b="b"/>
            <a:pathLst>
              <a:path w="394334" h="401320">
                <a:moveTo>
                  <a:pt x="233197" y="273824"/>
                </a:moveTo>
                <a:lnTo>
                  <a:pt x="163245" y="273824"/>
                </a:lnTo>
                <a:lnTo>
                  <a:pt x="133545" y="320473"/>
                </a:lnTo>
                <a:lnTo>
                  <a:pt x="92148" y="352264"/>
                </a:lnTo>
                <a:lnTo>
                  <a:pt x="45488" y="372156"/>
                </a:lnTo>
                <a:lnTo>
                  <a:pt x="0" y="383108"/>
                </a:lnTo>
                <a:lnTo>
                  <a:pt x="12522" y="401231"/>
                </a:lnTo>
                <a:lnTo>
                  <a:pt x="82484" y="383963"/>
                </a:lnTo>
                <a:lnTo>
                  <a:pt x="125141" y="365530"/>
                </a:lnTo>
                <a:lnTo>
                  <a:pt x="165559" y="337503"/>
                </a:lnTo>
                <a:lnTo>
                  <a:pt x="198221" y="297586"/>
                </a:lnTo>
                <a:lnTo>
                  <a:pt x="246096" y="297586"/>
                </a:lnTo>
                <a:lnTo>
                  <a:pt x="233197" y="273824"/>
                </a:lnTo>
                <a:close/>
              </a:path>
              <a:path w="394334" h="401320">
                <a:moveTo>
                  <a:pt x="246096" y="297586"/>
                </a:moveTo>
                <a:lnTo>
                  <a:pt x="198221" y="297586"/>
                </a:lnTo>
                <a:lnTo>
                  <a:pt x="227317" y="332597"/>
                </a:lnTo>
                <a:lnTo>
                  <a:pt x="265764" y="361381"/>
                </a:lnTo>
                <a:lnTo>
                  <a:pt x="316116" y="384179"/>
                </a:lnTo>
                <a:lnTo>
                  <a:pt x="380923" y="401231"/>
                </a:lnTo>
                <a:lnTo>
                  <a:pt x="393890" y="382663"/>
                </a:lnTo>
                <a:lnTo>
                  <a:pt x="319401" y="357942"/>
                </a:lnTo>
                <a:lnTo>
                  <a:pt x="272567" y="327758"/>
                </a:lnTo>
                <a:lnTo>
                  <a:pt x="246222" y="297817"/>
                </a:lnTo>
                <a:lnTo>
                  <a:pt x="246096" y="297586"/>
                </a:lnTo>
                <a:close/>
              </a:path>
              <a:path w="394334" h="401320">
                <a:moveTo>
                  <a:pt x="389978" y="254825"/>
                </a:moveTo>
                <a:lnTo>
                  <a:pt x="6908" y="254825"/>
                </a:lnTo>
                <a:lnTo>
                  <a:pt x="6908" y="273824"/>
                </a:lnTo>
                <a:lnTo>
                  <a:pt x="389978" y="273824"/>
                </a:lnTo>
                <a:lnTo>
                  <a:pt x="389978" y="254825"/>
                </a:lnTo>
                <a:close/>
              </a:path>
              <a:path w="394334" h="401320">
                <a:moveTo>
                  <a:pt x="220675" y="206438"/>
                </a:moveTo>
                <a:lnTo>
                  <a:pt x="176187" y="206438"/>
                </a:lnTo>
                <a:lnTo>
                  <a:pt x="175424" y="217647"/>
                </a:lnTo>
                <a:lnTo>
                  <a:pt x="174207" y="229017"/>
                </a:lnTo>
                <a:lnTo>
                  <a:pt x="172259" y="241194"/>
                </a:lnTo>
                <a:lnTo>
                  <a:pt x="169303" y="254825"/>
                </a:lnTo>
                <a:lnTo>
                  <a:pt x="214655" y="254825"/>
                </a:lnTo>
                <a:lnTo>
                  <a:pt x="217958" y="237963"/>
                </a:lnTo>
                <a:lnTo>
                  <a:pt x="219765" y="223983"/>
                </a:lnTo>
                <a:lnTo>
                  <a:pt x="220522" y="213327"/>
                </a:lnTo>
                <a:lnTo>
                  <a:pt x="220675" y="206438"/>
                </a:lnTo>
                <a:close/>
              </a:path>
              <a:path w="394334" h="401320">
                <a:moveTo>
                  <a:pt x="348094" y="187020"/>
                </a:moveTo>
                <a:lnTo>
                  <a:pt x="50088" y="187020"/>
                </a:lnTo>
                <a:lnTo>
                  <a:pt x="50088" y="206438"/>
                </a:lnTo>
                <a:lnTo>
                  <a:pt x="348094" y="206438"/>
                </a:lnTo>
                <a:lnTo>
                  <a:pt x="348094" y="187020"/>
                </a:lnTo>
                <a:close/>
              </a:path>
              <a:path w="394334" h="401320">
                <a:moveTo>
                  <a:pt x="220675" y="142532"/>
                </a:moveTo>
                <a:lnTo>
                  <a:pt x="176187" y="142532"/>
                </a:lnTo>
                <a:lnTo>
                  <a:pt x="176187" y="187020"/>
                </a:lnTo>
                <a:lnTo>
                  <a:pt x="220675" y="187020"/>
                </a:lnTo>
                <a:lnTo>
                  <a:pt x="220675" y="142532"/>
                </a:lnTo>
                <a:close/>
              </a:path>
              <a:path w="394334" h="401320">
                <a:moveTo>
                  <a:pt x="334276" y="123520"/>
                </a:moveTo>
                <a:lnTo>
                  <a:pt x="63919" y="123520"/>
                </a:lnTo>
                <a:lnTo>
                  <a:pt x="63919" y="142532"/>
                </a:lnTo>
                <a:lnTo>
                  <a:pt x="334276" y="142532"/>
                </a:lnTo>
                <a:lnTo>
                  <a:pt x="334276" y="123520"/>
                </a:lnTo>
                <a:close/>
              </a:path>
              <a:path w="394334" h="401320">
                <a:moveTo>
                  <a:pt x="387832" y="48374"/>
                </a:moveTo>
                <a:lnTo>
                  <a:pt x="10795" y="48374"/>
                </a:lnTo>
                <a:lnTo>
                  <a:pt x="10795" y="124828"/>
                </a:lnTo>
                <a:lnTo>
                  <a:pt x="55702" y="124828"/>
                </a:lnTo>
                <a:lnTo>
                  <a:pt x="55702" y="67817"/>
                </a:lnTo>
                <a:lnTo>
                  <a:pt x="387832" y="67817"/>
                </a:lnTo>
                <a:lnTo>
                  <a:pt x="387832" y="48374"/>
                </a:lnTo>
                <a:close/>
              </a:path>
              <a:path w="394334" h="401320">
                <a:moveTo>
                  <a:pt x="387832" y="67817"/>
                </a:moveTo>
                <a:lnTo>
                  <a:pt x="342480" y="67817"/>
                </a:lnTo>
                <a:lnTo>
                  <a:pt x="342480" y="124828"/>
                </a:lnTo>
                <a:lnTo>
                  <a:pt x="387832" y="124828"/>
                </a:lnTo>
                <a:lnTo>
                  <a:pt x="387832" y="67817"/>
                </a:lnTo>
                <a:close/>
              </a:path>
              <a:path w="394334" h="401320">
                <a:moveTo>
                  <a:pt x="174904" y="80759"/>
                </a:moveTo>
                <a:lnTo>
                  <a:pt x="176127" y="89827"/>
                </a:lnTo>
                <a:lnTo>
                  <a:pt x="176187" y="123520"/>
                </a:lnTo>
                <a:lnTo>
                  <a:pt x="220675" y="123520"/>
                </a:lnTo>
                <a:lnTo>
                  <a:pt x="220675" y="95440"/>
                </a:lnTo>
                <a:lnTo>
                  <a:pt x="223278" y="89827"/>
                </a:lnTo>
                <a:lnTo>
                  <a:pt x="223710" y="88099"/>
                </a:lnTo>
                <a:lnTo>
                  <a:pt x="223710" y="82486"/>
                </a:lnTo>
                <a:lnTo>
                  <a:pt x="221983" y="81178"/>
                </a:lnTo>
                <a:lnTo>
                  <a:pt x="218528" y="81178"/>
                </a:lnTo>
                <a:lnTo>
                  <a:pt x="174904" y="80759"/>
                </a:lnTo>
                <a:close/>
              </a:path>
              <a:path w="394334" h="401320">
                <a:moveTo>
                  <a:pt x="175768" y="0"/>
                </a:moveTo>
                <a:lnTo>
                  <a:pt x="176574" y="12090"/>
                </a:lnTo>
                <a:lnTo>
                  <a:pt x="176631" y="48374"/>
                </a:lnTo>
                <a:lnTo>
                  <a:pt x="223278" y="48374"/>
                </a:lnTo>
                <a:lnTo>
                  <a:pt x="223278" y="12090"/>
                </a:lnTo>
                <a:lnTo>
                  <a:pt x="226314" y="6032"/>
                </a:lnTo>
                <a:lnTo>
                  <a:pt x="226314" y="850"/>
                </a:lnTo>
                <a:lnTo>
                  <a:pt x="223278" y="431"/>
                </a:lnTo>
                <a:lnTo>
                  <a:pt x="221538" y="431"/>
                </a:lnTo>
                <a:lnTo>
                  <a:pt x="175768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40" name="object 40"/>
          <p:cNvSpPr/>
          <p:nvPr/>
        </p:nvSpPr>
        <p:spPr>
          <a:xfrm>
            <a:off x="6997730" y="1688537"/>
            <a:ext cx="219006" cy="193393"/>
          </a:xfrm>
          <a:custGeom>
            <a:avLst/>
            <a:gdLst/>
            <a:ahLst/>
            <a:cxnLst/>
            <a:rect l="l" t="t" r="r" b="b"/>
            <a:pathLst>
              <a:path w="374650" h="330835">
                <a:moveTo>
                  <a:pt x="301462" y="25920"/>
                </a:moveTo>
                <a:lnTo>
                  <a:pt x="207327" y="25920"/>
                </a:lnTo>
                <a:lnTo>
                  <a:pt x="228452" y="29254"/>
                </a:lnTo>
                <a:lnTo>
                  <a:pt x="258595" y="39324"/>
                </a:lnTo>
                <a:lnTo>
                  <a:pt x="289878" y="60899"/>
                </a:lnTo>
                <a:lnTo>
                  <a:pt x="314425" y="98745"/>
                </a:lnTo>
                <a:lnTo>
                  <a:pt x="324357" y="157632"/>
                </a:lnTo>
                <a:lnTo>
                  <a:pt x="314713" y="221771"/>
                </a:lnTo>
                <a:lnTo>
                  <a:pt x="290724" y="263974"/>
                </a:lnTo>
                <a:lnTo>
                  <a:pt x="259810" y="289052"/>
                </a:lnTo>
                <a:lnTo>
                  <a:pt x="229390" y="301815"/>
                </a:lnTo>
                <a:lnTo>
                  <a:pt x="206882" y="307073"/>
                </a:lnTo>
                <a:lnTo>
                  <a:pt x="214668" y="330834"/>
                </a:lnTo>
                <a:lnTo>
                  <a:pt x="271837" y="315317"/>
                </a:lnTo>
                <a:lnTo>
                  <a:pt x="307846" y="296443"/>
                </a:lnTo>
                <a:lnTo>
                  <a:pt x="340903" y="266303"/>
                </a:lnTo>
                <a:lnTo>
                  <a:pt x="365082" y="222008"/>
                </a:lnTo>
                <a:lnTo>
                  <a:pt x="374459" y="160667"/>
                </a:lnTo>
                <a:lnTo>
                  <a:pt x="367814" y="109144"/>
                </a:lnTo>
                <a:lnTo>
                  <a:pt x="349344" y="68337"/>
                </a:lnTo>
                <a:lnTo>
                  <a:pt x="321119" y="37576"/>
                </a:lnTo>
                <a:lnTo>
                  <a:pt x="301462" y="25920"/>
                </a:lnTo>
                <a:close/>
              </a:path>
              <a:path w="374650" h="330835">
                <a:moveTo>
                  <a:pt x="199123" y="0"/>
                </a:moveTo>
                <a:lnTo>
                  <a:pt x="148520" y="5463"/>
                </a:lnTo>
                <a:lnTo>
                  <a:pt x="104685" y="20757"/>
                </a:lnTo>
                <a:lnTo>
                  <a:pt x="67987" y="44233"/>
                </a:lnTo>
                <a:lnTo>
                  <a:pt x="38799" y="74244"/>
                </a:lnTo>
                <a:lnTo>
                  <a:pt x="17480" y="109175"/>
                </a:lnTo>
                <a:lnTo>
                  <a:pt x="4434" y="147285"/>
                </a:lnTo>
                <a:lnTo>
                  <a:pt x="0" y="187020"/>
                </a:lnTo>
                <a:lnTo>
                  <a:pt x="7282" y="234599"/>
                </a:lnTo>
                <a:lnTo>
                  <a:pt x="27482" y="274848"/>
                </a:lnTo>
                <a:lnTo>
                  <a:pt x="58132" y="302707"/>
                </a:lnTo>
                <a:lnTo>
                  <a:pt x="96761" y="313118"/>
                </a:lnTo>
                <a:lnTo>
                  <a:pt x="122654" y="307896"/>
                </a:lnTo>
                <a:lnTo>
                  <a:pt x="142916" y="293360"/>
                </a:lnTo>
                <a:lnTo>
                  <a:pt x="147652" y="286791"/>
                </a:lnTo>
                <a:lnTo>
                  <a:pt x="93738" y="286791"/>
                </a:lnTo>
                <a:lnTo>
                  <a:pt x="75501" y="281647"/>
                </a:lnTo>
                <a:lnTo>
                  <a:pt x="58967" y="265407"/>
                </a:lnTo>
                <a:lnTo>
                  <a:pt x="46970" y="236856"/>
                </a:lnTo>
                <a:lnTo>
                  <a:pt x="42341" y="194779"/>
                </a:lnTo>
                <a:lnTo>
                  <a:pt x="46977" y="147999"/>
                </a:lnTo>
                <a:lnTo>
                  <a:pt x="60984" y="106193"/>
                </a:lnTo>
                <a:lnTo>
                  <a:pt x="84507" y="71020"/>
                </a:lnTo>
                <a:lnTo>
                  <a:pt x="117694" y="44137"/>
                </a:lnTo>
                <a:lnTo>
                  <a:pt x="160693" y="27203"/>
                </a:lnTo>
                <a:lnTo>
                  <a:pt x="207248" y="27203"/>
                </a:lnTo>
                <a:lnTo>
                  <a:pt x="207327" y="25920"/>
                </a:lnTo>
                <a:lnTo>
                  <a:pt x="301462" y="25920"/>
                </a:lnTo>
                <a:lnTo>
                  <a:pt x="285265" y="16316"/>
                </a:lnTo>
                <a:lnTo>
                  <a:pt x="243896" y="3983"/>
                </a:lnTo>
                <a:lnTo>
                  <a:pt x="199123" y="0"/>
                </a:lnTo>
                <a:close/>
              </a:path>
              <a:path w="374650" h="330835">
                <a:moveTo>
                  <a:pt x="207248" y="27203"/>
                </a:moveTo>
                <a:lnTo>
                  <a:pt x="160693" y="27203"/>
                </a:lnTo>
                <a:lnTo>
                  <a:pt x="159137" y="60899"/>
                </a:lnTo>
                <a:lnTo>
                  <a:pt x="155746" y="105516"/>
                </a:lnTo>
                <a:lnTo>
                  <a:pt x="149079" y="157003"/>
                </a:lnTo>
                <a:lnTo>
                  <a:pt x="137793" y="210027"/>
                </a:lnTo>
                <a:lnTo>
                  <a:pt x="120522" y="259575"/>
                </a:lnTo>
                <a:lnTo>
                  <a:pt x="93738" y="286791"/>
                </a:lnTo>
                <a:lnTo>
                  <a:pt x="147652" y="286791"/>
                </a:lnTo>
                <a:lnTo>
                  <a:pt x="171907" y="243141"/>
                </a:lnTo>
                <a:lnTo>
                  <a:pt x="188734" y="185938"/>
                </a:lnTo>
                <a:lnTo>
                  <a:pt x="199004" y="125944"/>
                </a:lnTo>
                <a:lnTo>
                  <a:pt x="204580" y="70243"/>
                </a:lnTo>
                <a:lnTo>
                  <a:pt x="207248" y="27203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41" name="object 41"/>
          <p:cNvSpPr/>
          <p:nvPr/>
        </p:nvSpPr>
        <p:spPr>
          <a:xfrm>
            <a:off x="7256716" y="1675924"/>
            <a:ext cx="206014" cy="214180"/>
          </a:xfrm>
          <a:custGeom>
            <a:avLst/>
            <a:gdLst/>
            <a:ahLst/>
            <a:cxnLst/>
            <a:rect l="l" t="t" r="r" b="b"/>
            <a:pathLst>
              <a:path w="352425" h="366394">
                <a:moveTo>
                  <a:pt x="140360" y="0"/>
                </a:moveTo>
                <a:lnTo>
                  <a:pt x="141785" y="27391"/>
                </a:lnTo>
                <a:lnTo>
                  <a:pt x="142362" y="53695"/>
                </a:lnTo>
                <a:lnTo>
                  <a:pt x="142369" y="76684"/>
                </a:lnTo>
                <a:lnTo>
                  <a:pt x="142087" y="94132"/>
                </a:lnTo>
                <a:lnTo>
                  <a:pt x="85521" y="94132"/>
                </a:lnTo>
                <a:lnTo>
                  <a:pt x="39228" y="92675"/>
                </a:lnTo>
                <a:lnTo>
                  <a:pt x="19862" y="91541"/>
                </a:lnTo>
                <a:lnTo>
                  <a:pt x="19862" y="120040"/>
                </a:lnTo>
                <a:lnTo>
                  <a:pt x="34863" y="119163"/>
                </a:lnTo>
                <a:lnTo>
                  <a:pt x="70697" y="118049"/>
                </a:lnTo>
                <a:lnTo>
                  <a:pt x="141223" y="117894"/>
                </a:lnTo>
                <a:lnTo>
                  <a:pt x="139211" y="144943"/>
                </a:lnTo>
                <a:lnTo>
                  <a:pt x="123852" y="218953"/>
                </a:lnTo>
                <a:lnTo>
                  <a:pt x="105816" y="259118"/>
                </a:lnTo>
                <a:lnTo>
                  <a:pt x="72663" y="302261"/>
                </a:lnTo>
                <a:lnTo>
                  <a:pt x="41797" y="325753"/>
                </a:lnTo>
                <a:lnTo>
                  <a:pt x="0" y="342480"/>
                </a:lnTo>
                <a:lnTo>
                  <a:pt x="11214" y="365798"/>
                </a:lnTo>
                <a:lnTo>
                  <a:pt x="75199" y="337613"/>
                </a:lnTo>
                <a:lnTo>
                  <a:pt x="110412" y="311734"/>
                </a:lnTo>
                <a:lnTo>
                  <a:pt x="143395" y="273786"/>
                </a:lnTo>
                <a:lnTo>
                  <a:pt x="164157" y="235589"/>
                </a:lnTo>
                <a:lnTo>
                  <a:pt x="177395" y="196168"/>
                </a:lnTo>
                <a:lnTo>
                  <a:pt x="185292" y="156584"/>
                </a:lnTo>
                <a:lnTo>
                  <a:pt x="190030" y="117894"/>
                </a:lnTo>
                <a:lnTo>
                  <a:pt x="303187" y="117894"/>
                </a:lnTo>
                <a:lnTo>
                  <a:pt x="302532" y="166157"/>
                </a:lnTo>
                <a:lnTo>
                  <a:pt x="299894" y="211507"/>
                </a:lnTo>
                <a:lnTo>
                  <a:pt x="294260" y="255402"/>
                </a:lnTo>
                <a:lnTo>
                  <a:pt x="284619" y="299300"/>
                </a:lnTo>
                <a:lnTo>
                  <a:pt x="261289" y="329069"/>
                </a:lnTo>
                <a:lnTo>
                  <a:pt x="249791" y="327234"/>
                </a:lnTo>
                <a:lnTo>
                  <a:pt x="236023" y="322486"/>
                </a:lnTo>
                <a:lnTo>
                  <a:pt x="220959" y="315959"/>
                </a:lnTo>
                <a:lnTo>
                  <a:pt x="205574" y="308787"/>
                </a:lnTo>
                <a:lnTo>
                  <a:pt x="196951" y="331685"/>
                </a:lnTo>
                <a:lnTo>
                  <a:pt x="218819" y="342569"/>
                </a:lnTo>
                <a:lnTo>
                  <a:pt x="242071" y="353055"/>
                </a:lnTo>
                <a:lnTo>
                  <a:pt x="264356" y="360952"/>
                </a:lnTo>
                <a:lnTo>
                  <a:pt x="283324" y="364070"/>
                </a:lnTo>
                <a:lnTo>
                  <a:pt x="298034" y="361282"/>
                </a:lnTo>
                <a:lnTo>
                  <a:pt x="329240" y="315052"/>
                </a:lnTo>
                <a:lnTo>
                  <a:pt x="342493" y="255663"/>
                </a:lnTo>
                <a:lnTo>
                  <a:pt x="349235" y="186123"/>
                </a:lnTo>
                <a:lnTo>
                  <a:pt x="351453" y="109867"/>
                </a:lnTo>
                <a:lnTo>
                  <a:pt x="352424" y="91122"/>
                </a:lnTo>
                <a:lnTo>
                  <a:pt x="335481" y="92133"/>
                </a:lnTo>
                <a:lnTo>
                  <a:pt x="291558" y="93842"/>
                </a:lnTo>
                <a:lnTo>
                  <a:pt x="275107" y="94132"/>
                </a:lnTo>
                <a:lnTo>
                  <a:pt x="191312" y="94132"/>
                </a:lnTo>
                <a:lnTo>
                  <a:pt x="193448" y="29581"/>
                </a:lnTo>
                <a:lnTo>
                  <a:pt x="194348" y="17703"/>
                </a:lnTo>
                <a:lnTo>
                  <a:pt x="194779" y="15976"/>
                </a:lnTo>
                <a:lnTo>
                  <a:pt x="198234" y="8191"/>
                </a:lnTo>
                <a:lnTo>
                  <a:pt x="198234" y="4292"/>
                </a:lnTo>
                <a:lnTo>
                  <a:pt x="190893" y="3454"/>
                </a:lnTo>
                <a:lnTo>
                  <a:pt x="140360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42" name="object 42"/>
          <p:cNvSpPr/>
          <p:nvPr/>
        </p:nvSpPr>
        <p:spPr>
          <a:xfrm>
            <a:off x="7533424" y="1677175"/>
            <a:ext cx="144395" cy="216407"/>
          </a:xfrm>
          <a:custGeom>
            <a:avLst/>
            <a:gdLst/>
            <a:ahLst/>
            <a:cxnLst/>
            <a:rect l="l" t="t" r="r" b="b"/>
            <a:pathLst>
              <a:path w="247015" h="370205">
                <a:moveTo>
                  <a:pt x="190893" y="0"/>
                </a:moveTo>
                <a:lnTo>
                  <a:pt x="193524" y="21739"/>
                </a:lnTo>
                <a:lnTo>
                  <a:pt x="195103" y="45945"/>
                </a:lnTo>
                <a:lnTo>
                  <a:pt x="195872" y="70394"/>
                </a:lnTo>
                <a:lnTo>
                  <a:pt x="196075" y="92862"/>
                </a:lnTo>
                <a:lnTo>
                  <a:pt x="195436" y="153977"/>
                </a:lnTo>
                <a:lnTo>
                  <a:pt x="192025" y="206156"/>
                </a:lnTo>
                <a:lnTo>
                  <a:pt x="183597" y="249768"/>
                </a:lnTo>
                <a:lnTo>
                  <a:pt x="167909" y="285184"/>
                </a:lnTo>
                <a:lnTo>
                  <a:pt x="105773" y="332904"/>
                </a:lnTo>
                <a:lnTo>
                  <a:pt x="54838" y="345948"/>
                </a:lnTo>
                <a:lnTo>
                  <a:pt x="65633" y="369684"/>
                </a:lnTo>
                <a:lnTo>
                  <a:pt x="118709" y="357827"/>
                </a:lnTo>
                <a:lnTo>
                  <a:pt x="160884" y="341474"/>
                </a:lnTo>
                <a:lnTo>
                  <a:pt x="193156" y="318932"/>
                </a:lnTo>
                <a:lnTo>
                  <a:pt x="216520" y="288508"/>
                </a:lnTo>
                <a:lnTo>
                  <a:pt x="231974" y="248509"/>
                </a:lnTo>
                <a:lnTo>
                  <a:pt x="240515" y="197244"/>
                </a:lnTo>
                <a:lnTo>
                  <a:pt x="243141" y="133019"/>
                </a:lnTo>
                <a:lnTo>
                  <a:pt x="242817" y="69435"/>
                </a:lnTo>
                <a:lnTo>
                  <a:pt x="242777" y="34037"/>
                </a:lnTo>
                <a:lnTo>
                  <a:pt x="243141" y="16852"/>
                </a:lnTo>
                <a:lnTo>
                  <a:pt x="243585" y="15125"/>
                </a:lnTo>
                <a:lnTo>
                  <a:pt x="246595" y="7759"/>
                </a:lnTo>
                <a:lnTo>
                  <a:pt x="246595" y="3886"/>
                </a:lnTo>
                <a:lnTo>
                  <a:pt x="242277" y="3035"/>
                </a:lnTo>
                <a:lnTo>
                  <a:pt x="240118" y="3035"/>
                </a:lnTo>
                <a:lnTo>
                  <a:pt x="190893" y="0"/>
                </a:lnTo>
                <a:close/>
              </a:path>
              <a:path w="247015" h="370205">
                <a:moveTo>
                  <a:pt x="0" y="2159"/>
                </a:moveTo>
                <a:lnTo>
                  <a:pt x="1038" y="20307"/>
                </a:lnTo>
                <a:lnTo>
                  <a:pt x="1516" y="29255"/>
                </a:lnTo>
                <a:lnTo>
                  <a:pt x="1727" y="34556"/>
                </a:lnTo>
                <a:lnTo>
                  <a:pt x="1722" y="163258"/>
                </a:lnTo>
                <a:lnTo>
                  <a:pt x="1570" y="176850"/>
                </a:lnTo>
                <a:lnTo>
                  <a:pt x="1239" y="197973"/>
                </a:lnTo>
                <a:lnTo>
                  <a:pt x="811" y="219981"/>
                </a:lnTo>
                <a:lnTo>
                  <a:pt x="419" y="232791"/>
                </a:lnTo>
                <a:lnTo>
                  <a:pt x="50520" y="232791"/>
                </a:lnTo>
                <a:lnTo>
                  <a:pt x="48918" y="175880"/>
                </a:lnTo>
                <a:lnTo>
                  <a:pt x="48716" y="19977"/>
                </a:lnTo>
                <a:lnTo>
                  <a:pt x="48361" y="18135"/>
                </a:lnTo>
                <a:lnTo>
                  <a:pt x="53974" y="9931"/>
                </a:lnTo>
                <a:lnTo>
                  <a:pt x="53974" y="5613"/>
                </a:lnTo>
                <a:lnTo>
                  <a:pt x="48361" y="5194"/>
                </a:lnTo>
                <a:lnTo>
                  <a:pt x="46189" y="5194"/>
                </a:lnTo>
                <a:lnTo>
                  <a:pt x="0" y="2159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43" name="object 43"/>
          <p:cNvSpPr/>
          <p:nvPr/>
        </p:nvSpPr>
        <p:spPr>
          <a:xfrm>
            <a:off x="7748973" y="1656471"/>
            <a:ext cx="223831" cy="229028"/>
          </a:xfrm>
          <a:custGeom>
            <a:avLst/>
            <a:gdLst/>
            <a:ahLst/>
            <a:cxnLst/>
            <a:rect l="l" t="t" r="r" b="b"/>
            <a:pathLst>
              <a:path w="382905" h="391794">
                <a:moveTo>
                  <a:pt x="307264" y="95021"/>
                </a:moveTo>
                <a:lnTo>
                  <a:pt x="255689" y="95021"/>
                </a:lnTo>
                <a:lnTo>
                  <a:pt x="249314" y="127849"/>
                </a:lnTo>
                <a:lnTo>
                  <a:pt x="237115" y="170438"/>
                </a:lnTo>
                <a:lnTo>
                  <a:pt x="215848" y="218617"/>
                </a:lnTo>
                <a:lnTo>
                  <a:pt x="182270" y="268211"/>
                </a:lnTo>
                <a:lnTo>
                  <a:pt x="133021" y="315030"/>
                </a:lnTo>
                <a:lnTo>
                  <a:pt x="84059" y="344117"/>
                </a:lnTo>
                <a:lnTo>
                  <a:pt x="39715" y="360410"/>
                </a:lnTo>
                <a:lnTo>
                  <a:pt x="4317" y="368846"/>
                </a:lnTo>
                <a:lnTo>
                  <a:pt x="17703" y="391299"/>
                </a:lnTo>
                <a:lnTo>
                  <a:pt x="89795" y="370706"/>
                </a:lnTo>
                <a:lnTo>
                  <a:pt x="126113" y="355585"/>
                </a:lnTo>
                <a:lnTo>
                  <a:pt x="161631" y="335751"/>
                </a:lnTo>
                <a:lnTo>
                  <a:pt x="195613" y="310079"/>
                </a:lnTo>
                <a:lnTo>
                  <a:pt x="227323" y="277445"/>
                </a:lnTo>
                <a:lnTo>
                  <a:pt x="256025" y="236727"/>
                </a:lnTo>
                <a:lnTo>
                  <a:pt x="280982" y="186801"/>
                </a:lnTo>
                <a:lnTo>
                  <a:pt x="301459" y="126542"/>
                </a:lnTo>
                <a:lnTo>
                  <a:pt x="303722" y="118101"/>
                </a:lnTo>
                <a:lnTo>
                  <a:pt x="305622" y="111434"/>
                </a:lnTo>
                <a:lnTo>
                  <a:pt x="307603" y="105413"/>
                </a:lnTo>
                <a:lnTo>
                  <a:pt x="310108" y="98907"/>
                </a:lnTo>
                <a:lnTo>
                  <a:pt x="307264" y="95021"/>
                </a:lnTo>
                <a:close/>
              </a:path>
              <a:path w="382905" h="391794">
                <a:moveTo>
                  <a:pt x="0" y="70840"/>
                </a:moveTo>
                <a:lnTo>
                  <a:pt x="0" y="99352"/>
                </a:lnTo>
                <a:lnTo>
                  <a:pt x="20782" y="98211"/>
                </a:lnTo>
                <a:lnTo>
                  <a:pt x="39949" y="97397"/>
                </a:lnTo>
                <a:lnTo>
                  <a:pt x="56851" y="96910"/>
                </a:lnTo>
                <a:lnTo>
                  <a:pt x="307264" y="95021"/>
                </a:lnTo>
                <a:lnTo>
                  <a:pt x="291140" y="72986"/>
                </a:lnTo>
                <a:lnTo>
                  <a:pt x="69976" y="72986"/>
                </a:lnTo>
                <a:lnTo>
                  <a:pt x="54119" y="72894"/>
                </a:lnTo>
                <a:lnTo>
                  <a:pt x="34821" y="72561"/>
                </a:lnTo>
                <a:lnTo>
                  <a:pt x="15607" y="71904"/>
                </a:lnTo>
                <a:lnTo>
                  <a:pt x="0" y="70840"/>
                </a:lnTo>
                <a:close/>
              </a:path>
              <a:path w="382905" h="391794">
                <a:moveTo>
                  <a:pt x="297141" y="14249"/>
                </a:moveTo>
                <a:lnTo>
                  <a:pt x="279450" y="25488"/>
                </a:lnTo>
                <a:lnTo>
                  <a:pt x="288895" y="38246"/>
                </a:lnTo>
                <a:lnTo>
                  <a:pt x="297737" y="51727"/>
                </a:lnTo>
                <a:lnTo>
                  <a:pt x="305852" y="65693"/>
                </a:lnTo>
                <a:lnTo>
                  <a:pt x="313118" y="79908"/>
                </a:lnTo>
                <a:lnTo>
                  <a:pt x="339890" y="64795"/>
                </a:lnTo>
                <a:lnTo>
                  <a:pt x="331031" y="52704"/>
                </a:lnTo>
                <a:lnTo>
                  <a:pt x="320468" y="39360"/>
                </a:lnTo>
                <a:lnTo>
                  <a:pt x="308929" y="26097"/>
                </a:lnTo>
                <a:lnTo>
                  <a:pt x="297141" y="14249"/>
                </a:lnTo>
                <a:close/>
              </a:path>
              <a:path w="382905" h="391794">
                <a:moveTo>
                  <a:pt x="288937" y="69977"/>
                </a:moveTo>
                <a:lnTo>
                  <a:pt x="276730" y="70968"/>
                </a:lnTo>
                <a:lnTo>
                  <a:pt x="264482" y="71477"/>
                </a:lnTo>
                <a:lnTo>
                  <a:pt x="69976" y="72986"/>
                </a:lnTo>
                <a:lnTo>
                  <a:pt x="291140" y="72986"/>
                </a:lnTo>
                <a:lnTo>
                  <a:pt x="288937" y="69977"/>
                </a:lnTo>
                <a:close/>
              </a:path>
              <a:path w="382905" h="391794">
                <a:moveTo>
                  <a:pt x="336435" y="0"/>
                </a:moveTo>
                <a:lnTo>
                  <a:pt x="319608" y="12103"/>
                </a:lnTo>
                <a:lnTo>
                  <a:pt x="330654" y="24402"/>
                </a:lnTo>
                <a:lnTo>
                  <a:pt x="340610" y="36987"/>
                </a:lnTo>
                <a:lnTo>
                  <a:pt x="349676" y="50302"/>
                </a:lnTo>
                <a:lnTo>
                  <a:pt x="358051" y="64795"/>
                </a:lnTo>
                <a:lnTo>
                  <a:pt x="382650" y="47523"/>
                </a:lnTo>
                <a:lnTo>
                  <a:pt x="372334" y="34627"/>
                </a:lnTo>
                <a:lnTo>
                  <a:pt x="361329" y="22461"/>
                </a:lnTo>
                <a:lnTo>
                  <a:pt x="349430" y="10945"/>
                </a:lnTo>
                <a:lnTo>
                  <a:pt x="336435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44" name="object 44"/>
          <p:cNvSpPr/>
          <p:nvPr/>
        </p:nvSpPr>
        <p:spPr>
          <a:xfrm>
            <a:off x="8001717" y="1688537"/>
            <a:ext cx="195249" cy="194507"/>
          </a:xfrm>
          <a:custGeom>
            <a:avLst/>
            <a:gdLst/>
            <a:ahLst/>
            <a:cxnLst/>
            <a:rect l="l" t="t" r="r" b="b"/>
            <a:pathLst>
              <a:path w="334009" h="332739">
                <a:moveTo>
                  <a:pt x="47078" y="0"/>
                </a:moveTo>
                <a:lnTo>
                  <a:pt x="47078" y="28930"/>
                </a:lnTo>
                <a:lnTo>
                  <a:pt x="63544" y="27986"/>
                </a:lnTo>
                <a:lnTo>
                  <a:pt x="82326" y="27160"/>
                </a:lnTo>
                <a:lnTo>
                  <a:pt x="101191" y="26574"/>
                </a:lnTo>
                <a:lnTo>
                  <a:pt x="117906" y="26352"/>
                </a:lnTo>
                <a:lnTo>
                  <a:pt x="289356" y="26352"/>
                </a:lnTo>
                <a:lnTo>
                  <a:pt x="289356" y="2578"/>
                </a:lnTo>
                <a:lnTo>
                  <a:pt x="117462" y="2578"/>
                </a:lnTo>
                <a:lnTo>
                  <a:pt x="101246" y="2418"/>
                </a:lnTo>
                <a:lnTo>
                  <a:pt x="82270" y="1936"/>
                </a:lnTo>
                <a:lnTo>
                  <a:pt x="63294" y="1131"/>
                </a:lnTo>
                <a:lnTo>
                  <a:pt x="47078" y="0"/>
                </a:lnTo>
                <a:close/>
              </a:path>
              <a:path w="334009" h="332739">
                <a:moveTo>
                  <a:pt x="289356" y="26352"/>
                </a:moveTo>
                <a:lnTo>
                  <a:pt x="221132" y="26352"/>
                </a:lnTo>
                <a:lnTo>
                  <a:pt x="236952" y="26574"/>
                </a:lnTo>
                <a:lnTo>
                  <a:pt x="255401" y="27160"/>
                </a:lnTo>
                <a:lnTo>
                  <a:pt x="273772" y="27986"/>
                </a:lnTo>
                <a:lnTo>
                  <a:pt x="289356" y="28930"/>
                </a:lnTo>
                <a:lnTo>
                  <a:pt x="289356" y="26352"/>
                </a:lnTo>
                <a:close/>
              </a:path>
              <a:path w="334009" h="332739">
                <a:moveTo>
                  <a:pt x="289356" y="0"/>
                </a:moveTo>
                <a:lnTo>
                  <a:pt x="273582" y="1131"/>
                </a:lnTo>
                <a:lnTo>
                  <a:pt x="255136" y="1936"/>
                </a:lnTo>
                <a:lnTo>
                  <a:pt x="236528" y="2418"/>
                </a:lnTo>
                <a:lnTo>
                  <a:pt x="220268" y="2578"/>
                </a:lnTo>
                <a:lnTo>
                  <a:pt x="289356" y="2578"/>
                </a:lnTo>
                <a:lnTo>
                  <a:pt x="289356" y="0"/>
                </a:lnTo>
                <a:close/>
              </a:path>
              <a:path w="334009" h="332739">
                <a:moveTo>
                  <a:pt x="330901" y="116598"/>
                </a:moveTo>
                <a:lnTo>
                  <a:pt x="277698" y="116598"/>
                </a:lnTo>
                <a:lnTo>
                  <a:pt x="277698" y="118325"/>
                </a:lnTo>
                <a:lnTo>
                  <a:pt x="276225" y="126532"/>
                </a:lnTo>
                <a:lnTo>
                  <a:pt x="264212" y="170319"/>
                </a:lnTo>
                <a:lnTo>
                  <a:pt x="221497" y="243339"/>
                </a:lnTo>
                <a:lnTo>
                  <a:pt x="183218" y="274626"/>
                </a:lnTo>
                <a:lnTo>
                  <a:pt x="142159" y="293684"/>
                </a:lnTo>
                <a:lnTo>
                  <a:pt x="101804" y="303831"/>
                </a:lnTo>
                <a:lnTo>
                  <a:pt x="65633" y="308381"/>
                </a:lnTo>
                <a:lnTo>
                  <a:pt x="72555" y="332117"/>
                </a:lnTo>
                <a:lnTo>
                  <a:pt x="144054" y="321313"/>
                </a:lnTo>
                <a:lnTo>
                  <a:pt x="180974" y="310107"/>
                </a:lnTo>
                <a:lnTo>
                  <a:pt x="216966" y="292974"/>
                </a:lnTo>
                <a:lnTo>
                  <a:pt x="250751" y="268371"/>
                </a:lnTo>
                <a:lnTo>
                  <a:pt x="281049" y="234753"/>
                </a:lnTo>
                <a:lnTo>
                  <a:pt x="306578" y="190578"/>
                </a:lnTo>
                <a:lnTo>
                  <a:pt x="326059" y="134302"/>
                </a:lnTo>
                <a:lnTo>
                  <a:pt x="329585" y="121089"/>
                </a:lnTo>
                <a:lnTo>
                  <a:pt x="330901" y="116598"/>
                </a:lnTo>
                <a:close/>
              </a:path>
              <a:path w="334009" h="332739">
                <a:moveTo>
                  <a:pt x="0" y="90258"/>
                </a:moveTo>
                <a:lnTo>
                  <a:pt x="0" y="119214"/>
                </a:lnTo>
                <a:lnTo>
                  <a:pt x="15991" y="118077"/>
                </a:lnTo>
                <a:lnTo>
                  <a:pt x="33731" y="117259"/>
                </a:lnTo>
                <a:lnTo>
                  <a:pt x="51556" y="116764"/>
                </a:lnTo>
                <a:lnTo>
                  <a:pt x="67805" y="116598"/>
                </a:lnTo>
                <a:lnTo>
                  <a:pt x="330901" y="116598"/>
                </a:lnTo>
                <a:lnTo>
                  <a:pt x="331244" y="115430"/>
                </a:lnTo>
                <a:lnTo>
                  <a:pt x="333425" y="108839"/>
                </a:lnTo>
                <a:lnTo>
                  <a:pt x="315344" y="92862"/>
                </a:lnTo>
                <a:lnTo>
                  <a:pt x="67805" y="92862"/>
                </a:lnTo>
                <a:lnTo>
                  <a:pt x="52590" y="92637"/>
                </a:lnTo>
                <a:lnTo>
                  <a:pt x="33897" y="92046"/>
                </a:lnTo>
                <a:lnTo>
                  <a:pt x="15207" y="91212"/>
                </a:lnTo>
                <a:lnTo>
                  <a:pt x="0" y="90258"/>
                </a:lnTo>
                <a:close/>
              </a:path>
              <a:path w="334009" h="332739">
                <a:moveTo>
                  <a:pt x="310946" y="88976"/>
                </a:moveTo>
                <a:lnTo>
                  <a:pt x="298715" y="90494"/>
                </a:lnTo>
                <a:lnTo>
                  <a:pt x="282673" y="91728"/>
                </a:lnTo>
                <a:lnTo>
                  <a:pt x="266626" y="92558"/>
                </a:lnTo>
                <a:lnTo>
                  <a:pt x="254381" y="92862"/>
                </a:lnTo>
                <a:lnTo>
                  <a:pt x="315344" y="92862"/>
                </a:lnTo>
                <a:lnTo>
                  <a:pt x="310946" y="88976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45" name="object 45"/>
          <p:cNvSpPr/>
          <p:nvPr/>
        </p:nvSpPr>
        <p:spPr>
          <a:xfrm>
            <a:off x="8244861" y="1699386"/>
            <a:ext cx="175205" cy="174833"/>
          </a:xfrm>
          <a:custGeom>
            <a:avLst/>
            <a:gdLst/>
            <a:ahLst/>
            <a:cxnLst/>
            <a:rect l="l" t="t" r="r" b="b"/>
            <a:pathLst>
              <a:path w="299719" h="299085">
                <a:moveTo>
                  <a:pt x="299313" y="0"/>
                </a:moveTo>
                <a:lnTo>
                  <a:pt x="280763" y="1324"/>
                </a:lnTo>
                <a:lnTo>
                  <a:pt x="256547" y="2122"/>
                </a:lnTo>
                <a:lnTo>
                  <a:pt x="233953" y="2512"/>
                </a:lnTo>
                <a:lnTo>
                  <a:pt x="78181" y="2616"/>
                </a:lnTo>
                <a:lnTo>
                  <a:pt x="49512" y="2122"/>
                </a:lnTo>
                <a:lnTo>
                  <a:pt x="25883" y="1324"/>
                </a:lnTo>
                <a:lnTo>
                  <a:pt x="4317" y="0"/>
                </a:lnTo>
                <a:lnTo>
                  <a:pt x="4317" y="28943"/>
                </a:lnTo>
                <a:lnTo>
                  <a:pt x="23879" y="27809"/>
                </a:lnTo>
                <a:lnTo>
                  <a:pt x="47407" y="27000"/>
                </a:lnTo>
                <a:lnTo>
                  <a:pt x="78181" y="26352"/>
                </a:lnTo>
                <a:lnTo>
                  <a:pt x="249631" y="26352"/>
                </a:lnTo>
                <a:lnTo>
                  <a:pt x="249631" y="260007"/>
                </a:lnTo>
                <a:lnTo>
                  <a:pt x="71704" y="260007"/>
                </a:lnTo>
                <a:lnTo>
                  <a:pt x="55092" y="259786"/>
                </a:lnTo>
                <a:lnTo>
                  <a:pt x="16368" y="258378"/>
                </a:lnTo>
                <a:lnTo>
                  <a:pt x="0" y="257429"/>
                </a:lnTo>
                <a:lnTo>
                  <a:pt x="0" y="285940"/>
                </a:lnTo>
                <a:lnTo>
                  <a:pt x="20863" y="284803"/>
                </a:lnTo>
                <a:lnTo>
                  <a:pt x="43143" y="283984"/>
                </a:lnTo>
                <a:lnTo>
                  <a:pt x="71704" y="283324"/>
                </a:lnTo>
                <a:lnTo>
                  <a:pt x="249631" y="283324"/>
                </a:lnTo>
                <a:lnTo>
                  <a:pt x="249631" y="298462"/>
                </a:lnTo>
                <a:lnTo>
                  <a:pt x="298005" y="298462"/>
                </a:lnTo>
                <a:lnTo>
                  <a:pt x="297763" y="270078"/>
                </a:lnTo>
                <a:lnTo>
                  <a:pt x="297586" y="96316"/>
                </a:lnTo>
                <a:lnTo>
                  <a:pt x="297959" y="46058"/>
                </a:lnTo>
                <a:lnTo>
                  <a:pt x="298491" y="22887"/>
                </a:lnTo>
                <a:lnTo>
                  <a:pt x="299313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46" name="object 46"/>
          <p:cNvSpPr/>
          <p:nvPr/>
        </p:nvSpPr>
        <p:spPr>
          <a:xfrm>
            <a:off x="8484658" y="1692581"/>
            <a:ext cx="205643" cy="187454"/>
          </a:xfrm>
          <a:custGeom>
            <a:avLst/>
            <a:gdLst/>
            <a:ahLst/>
            <a:cxnLst/>
            <a:rect l="l" t="t" r="r" b="b"/>
            <a:pathLst>
              <a:path w="351790" h="320675">
                <a:moveTo>
                  <a:pt x="136029" y="76873"/>
                </a:moveTo>
                <a:lnTo>
                  <a:pt x="136029" y="134302"/>
                </a:lnTo>
                <a:lnTo>
                  <a:pt x="134504" y="162750"/>
                </a:lnTo>
                <a:lnTo>
                  <a:pt x="119634" y="218673"/>
                </a:lnTo>
                <a:lnTo>
                  <a:pt x="79759" y="269866"/>
                </a:lnTo>
                <a:lnTo>
                  <a:pt x="29620" y="293521"/>
                </a:lnTo>
                <a:lnTo>
                  <a:pt x="9486" y="297586"/>
                </a:lnTo>
                <a:lnTo>
                  <a:pt x="16395" y="320459"/>
                </a:lnTo>
                <a:lnTo>
                  <a:pt x="61244" y="308796"/>
                </a:lnTo>
                <a:lnTo>
                  <a:pt x="101785" y="291217"/>
                </a:lnTo>
                <a:lnTo>
                  <a:pt x="136302" y="265336"/>
                </a:lnTo>
                <a:lnTo>
                  <a:pt x="163081" y="228766"/>
                </a:lnTo>
                <a:lnTo>
                  <a:pt x="180406" y="179123"/>
                </a:lnTo>
                <a:lnTo>
                  <a:pt x="186563" y="114020"/>
                </a:lnTo>
                <a:lnTo>
                  <a:pt x="186563" y="93700"/>
                </a:lnTo>
                <a:lnTo>
                  <a:pt x="190449" y="84213"/>
                </a:lnTo>
                <a:lnTo>
                  <a:pt x="190449" y="80746"/>
                </a:lnTo>
                <a:lnTo>
                  <a:pt x="185280" y="79019"/>
                </a:lnTo>
                <a:lnTo>
                  <a:pt x="182689" y="79019"/>
                </a:lnTo>
                <a:lnTo>
                  <a:pt x="136029" y="76873"/>
                </a:lnTo>
                <a:close/>
              </a:path>
              <a:path w="351790" h="320675">
                <a:moveTo>
                  <a:pt x="350362" y="28511"/>
                </a:moveTo>
                <a:lnTo>
                  <a:pt x="286334" y="28511"/>
                </a:lnTo>
                <a:lnTo>
                  <a:pt x="288493" y="28930"/>
                </a:lnTo>
                <a:lnTo>
                  <a:pt x="288493" y="30657"/>
                </a:lnTo>
                <a:lnTo>
                  <a:pt x="284181" y="43689"/>
                </a:lnTo>
                <a:lnTo>
                  <a:pt x="270517" y="72717"/>
                </a:lnTo>
                <a:lnTo>
                  <a:pt x="246407" y="110407"/>
                </a:lnTo>
                <a:lnTo>
                  <a:pt x="210756" y="149428"/>
                </a:lnTo>
                <a:lnTo>
                  <a:pt x="228041" y="166268"/>
                </a:lnTo>
                <a:lnTo>
                  <a:pt x="262586" y="138297"/>
                </a:lnTo>
                <a:lnTo>
                  <a:pt x="291952" y="108615"/>
                </a:lnTo>
                <a:lnTo>
                  <a:pt x="317506" y="76873"/>
                </a:lnTo>
                <a:lnTo>
                  <a:pt x="340309" y="43179"/>
                </a:lnTo>
                <a:lnTo>
                  <a:pt x="344208" y="36690"/>
                </a:lnTo>
                <a:lnTo>
                  <a:pt x="347230" y="31965"/>
                </a:lnTo>
                <a:lnTo>
                  <a:pt x="350362" y="28511"/>
                </a:lnTo>
                <a:close/>
              </a:path>
              <a:path w="351790" h="320675">
                <a:moveTo>
                  <a:pt x="0" y="4305"/>
                </a:moveTo>
                <a:lnTo>
                  <a:pt x="0" y="33693"/>
                </a:lnTo>
                <a:lnTo>
                  <a:pt x="15802" y="32424"/>
                </a:lnTo>
                <a:lnTo>
                  <a:pt x="35134" y="31318"/>
                </a:lnTo>
                <a:lnTo>
                  <a:pt x="54713" y="30535"/>
                </a:lnTo>
                <a:lnTo>
                  <a:pt x="350362" y="28511"/>
                </a:lnTo>
                <a:lnTo>
                  <a:pt x="351548" y="27203"/>
                </a:lnTo>
                <a:lnTo>
                  <a:pt x="334829" y="7340"/>
                </a:lnTo>
                <a:lnTo>
                  <a:pt x="71259" y="7340"/>
                </a:lnTo>
                <a:lnTo>
                  <a:pt x="55140" y="7109"/>
                </a:lnTo>
                <a:lnTo>
                  <a:pt x="35625" y="6470"/>
                </a:lnTo>
                <a:lnTo>
                  <a:pt x="16111" y="5508"/>
                </a:lnTo>
                <a:lnTo>
                  <a:pt x="0" y="4305"/>
                </a:lnTo>
                <a:close/>
              </a:path>
              <a:path w="351790" h="320675">
                <a:moveTo>
                  <a:pt x="328650" y="0"/>
                </a:moveTo>
                <a:lnTo>
                  <a:pt x="280260" y="5222"/>
                </a:lnTo>
                <a:lnTo>
                  <a:pt x="71259" y="7340"/>
                </a:lnTo>
                <a:lnTo>
                  <a:pt x="334829" y="7340"/>
                </a:lnTo>
                <a:lnTo>
                  <a:pt x="328650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47" name="object 47"/>
          <p:cNvSpPr/>
          <p:nvPr/>
        </p:nvSpPr>
        <p:spPr>
          <a:xfrm>
            <a:off x="8740270" y="1672640"/>
            <a:ext cx="128434" cy="221233"/>
          </a:xfrm>
          <a:custGeom>
            <a:avLst/>
            <a:gdLst/>
            <a:ahLst/>
            <a:cxnLst/>
            <a:rect l="l" t="t" r="r" b="b"/>
            <a:pathLst>
              <a:path w="219709" h="378460">
                <a:moveTo>
                  <a:pt x="85521" y="0"/>
                </a:moveTo>
                <a:lnTo>
                  <a:pt x="82067" y="0"/>
                </a:lnTo>
                <a:lnTo>
                  <a:pt x="82067" y="295833"/>
                </a:lnTo>
                <a:lnTo>
                  <a:pt x="44646" y="304167"/>
                </a:lnTo>
                <a:lnTo>
                  <a:pt x="19169" y="319471"/>
                </a:lnTo>
                <a:lnTo>
                  <a:pt x="4623" y="337856"/>
                </a:lnTo>
                <a:lnTo>
                  <a:pt x="0" y="355434"/>
                </a:lnTo>
                <a:lnTo>
                  <a:pt x="2214" y="365319"/>
                </a:lnTo>
                <a:lnTo>
                  <a:pt x="7994" y="372329"/>
                </a:lnTo>
                <a:lnTo>
                  <a:pt x="16041" y="376505"/>
                </a:lnTo>
                <a:lnTo>
                  <a:pt x="25057" y="377888"/>
                </a:lnTo>
                <a:lnTo>
                  <a:pt x="49012" y="370008"/>
                </a:lnTo>
                <a:lnTo>
                  <a:pt x="72243" y="350793"/>
                </a:lnTo>
                <a:lnTo>
                  <a:pt x="89808" y="326882"/>
                </a:lnTo>
                <a:lnTo>
                  <a:pt x="96761" y="304914"/>
                </a:lnTo>
                <a:lnTo>
                  <a:pt x="96761" y="96735"/>
                </a:lnTo>
                <a:lnTo>
                  <a:pt x="150928" y="126482"/>
                </a:lnTo>
                <a:lnTo>
                  <a:pt x="186858" y="152546"/>
                </a:lnTo>
                <a:lnTo>
                  <a:pt x="197815" y="183095"/>
                </a:lnTo>
                <a:lnTo>
                  <a:pt x="196621" y="194466"/>
                </a:lnTo>
                <a:lnTo>
                  <a:pt x="171907" y="245732"/>
                </a:lnTo>
                <a:lnTo>
                  <a:pt x="141889" y="278722"/>
                </a:lnTo>
                <a:lnTo>
                  <a:pt x="130428" y="288937"/>
                </a:lnTo>
                <a:lnTo>
                  <a:pt x="131292" y="290220"/>
                </a:lnTo>
                <a:lnTo>
                  <a:pt x="172947" y="263641"/>
                </a:lnTo>
                <a:lnTo>
                  <a:pt x="200137" y="231478"/>
                </a:lnTo>
                <a:lnTo>
                  <a:pt x="214933" y="198992"/>
                </a:lnTo>
                <a:lnTo>
                  <a:pt x="219405" y="171450"/>
                </a:lnTo>
                <a:lnTo>
                  <a:pt x="214376" y="142395"/>
                </a:lnTo>
                <a:lnTo>
                  <a:pt x="201210" y="118440"/>
                </a:lnTo>
                <a:lnTo>
                  <a:pt x="182784" y="98208"/>
                </a:lnTo>
                <a:lnTo>
                  <a:pt x="161975" y="80327"/>
                </a:lnTo>
                <a:lnTo>
                  <a:pt x="131561" y="55255"/>
                </a:lnTo>
                <a:lnTo>
                  <a:pt x="113056" y="38206"/>
                </a:lnTo>
                <a:lnTo>
                  <a:pt x="99898" y="22136"/>
                </a:lnTo>
                <a:lnTo>
                  <a:pt x="85521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48" name="object 48"/>
          <p:cNvSpPr/>
          <p:nvPr/>
        </p:nvSpPr>
        <p:spPr>
          <a:xfrm>
            <a:off x="3351459" y="2099574"/>
            <a:ext cx="510394" cy="436898"/>
          </a:xfrm>
          <a:custGeom>
            <a:avLst/>
            <a:gdLst/>
            <a:ahLst/>
            <a:cxnLst/>
            <a:rect l="l" t="t" r="r" b="b"/>
            <a:pathLst>
              <a:path w="873125" h="747395">
                <a:moveTo>
                  <a:pt x="693026" y="0"/>
                </a:moveTo>
                <a:lnTo>
                  <a:pt x="654570" y="1915"/>
                </a:lnTo>
                <a:lnTo>
                  <a:pt x="604500" y="3170"/>
                </a:lnTo>
                <a:lnTo>
                  <a:pt x="558613" y="3855"/>
                </a:lnTo>
                <a:lnTo>
                  <a:pt x="207423" y="6471"/>
                </a:lnTo>
                <a:lnTo>
                  <a:pt x="165519" y="6089"/>
                </a:lnTo>
                <a:lnTo>
                  <a:pt x="124567" y="4945"/>
                </a:lnTo>
                <a:lnTo>
                  <a:pt x="79146" y="3035"/>
                </a:lnTo>
                <a:lnTo>
                  <a:pt x="80162" y="74079"/>
                </a:lnTo>
                <a:lnTo>
                  <a:pt x="218720" y="70517"/>
                </a:lnTo>
                <a:lnTo>
                  <a:pt x="256717" y="70027"/>
                </a:lnTo>
                <a:lnTo>
                  <a:pt x="561124" y="67970"/>
                </a:lnTo>
                <a:lnTo>
                  <a:pt x="549960" y="105916"/>
                </a:lnTo>
                <a:lnTo>
                  <a:pt x="536944" y="146862"/>
                </a:lnTo>
                <a:lnTo>
                  <a:pt x="521749" y="190156"/>
                </a:lnTo>
                <a:lnTo>
                  <a:pt x="504046" y="235148"/>
                </a:lnTo>
                <a:lnTo>
                  <a:pt x="483504" y="281185"/>
                </a:lnTo>
                <a:lnTo>
                  <a:pt x="459797" y="327618"/>
                </a:lnTo>
                <a:lnTo>
                  <a:pt x="432595" y="373795"/>
                </a:lnTo>
                <a:lnTo>
                  <a:pt x="401569" y="419065"/>
                </a:lnTo>
                <a:lnTo>
                  <a:pt x="366391" y="462776"/>
                </a:lnTo>
                <a:lnTo>
                  <a:pt x="326732" y="504278"/>
                </a:lnTo>
                <a:lnTo>
                  <a:pt x="284351" y="541178"/>
                </a:lnTo>
                <a:lnTo>
                  <a:pt x="240722" y="573603"/>
                </a:lnTo>
                <a:lnTo>
                  <a:pt x="196690" y="601745"/>
                </a:lnTo>
                <a:lnTo>
                  <a:pt x="153098" y="625795"/>
                </a:lnTo>
                <a:lnTo>
                  <a:pt x="110789" y="645943"/>
                </a:lnTo>
                <a:lnTo>
                  <a:pt x="70608" y="662380"/>
                </a:lnTo>
                <a:lnTo>
                  <a:pt x="33396" y="675297"/>
                </a:lnTo>
                <a:lnTo>
                  <a:pt x="0" y="684885"/>
                </a:lnTo>
                <a:lnTo>
                  <a:pt x="27406" y="746785"/>
                </a:lnTo>
                <a:lnTo>
                  <a:pt x="85812" y="728487"/>
                </a:lnTo>
                <a:lnTo>
                  <a:pt x="140107" y="709882"/>
                </a:lnTo>
                <a:lnTo>
                  <a:pt x="190707" y="690615"/>
                </a:lnTo>
                <a:lnTo>
                  <a:pt x="238029" y="670327"/>
                </a:lnTo>
                <a:lnTo>
                  <a:pt x="282488" y="648663"/>
                </a:lnTo>
                <a:lnTo>
                  <a:pt x="324500" y="625265"/>
                </a:lnTo>
                <a:lnTo>
                  <a:pt x="364482" y="599777"/>
                </a:lnTo>
                <a:lnTo>
                  <a:pt x="402848" y="571842"/>
                </a:lnTo>
                <a:lnTo>
                  <a:pt x="440016" y="541102"/>
                </a:lnTo>
                <a:lnTo>
                  <a:pt x="476401" y="507203"/>
                </a:lnTo>
                <a:lnTo>
                  <a:pt x="512419" y="469785"/>
                </a:lnTo>
                <a:lnTo>
                  <a:pt x="541852" y="494797"/>
                </a:lnTo>
                <a:lnTo>
                  <a:pt x="573325" y="523229"/>
                </a:lnTo>
                <a:lnTo>
                  <a:pt x="606395" y="555653"/>
                </a:lnTo>
                <a:lnTo>
                  <a:pt x="640619" y="592638"/>
                </a:lnTo>
                <a:lnTo>
                  <a:pt x="675553" y="634754"/>
                </a:lnTo>
                <a:lnTo>
                  <a:pt x="710755" y="682572"/>
                </a:lnTo>
                <a:lnTo>
                  <a:pt x="745782" y="736663"/>
                </a:lnTo>
                <a:lnTo>
                  <a:pt x="872629" y="647357"/>
                </a:lnTo>
                <a:lnTo>
                  <a:pt x="830486" y="604448"/>
                </a:lnTo>
                <a:lnTo>
                  <a:pt x="785287" y="564332"/>
                </a:lnTo>
                <a:lnTo>
                  <a:pt x="739018" y="527520"/>
                </a:lnTo>
                <a:lnTo>
                  <a:pt x="693664" y="494525"/>
                </a:lnTo>
                <a:lnTo>
                  <a:pt x="651212" y="465859"/>
                </a:lnTo>
                <a:lnTo>
                  <a:pt x="613647" y="442035"/>
                </a:lnTo>
                <a:lnTo>
                  <a:pt x="561124" y="410959"/>
                </a:lnTo>
                <a:lnTo>
                  <a:pt x="587394" y="375086"/>
                </a:lnTo>
                <a:lnTo>
                  <a:pt x="615174" y="329763"/>
                </a:lnTo>
                <a:lnTo>
                  <a:pt x="642808" y="278934"/>
                </a:lnTo>
                <a:lnTo>
                  <a:pt x="668638" y="226545"/>
                </a:lnTo>
                <a:lnTo>
                  <a:pt x="691007" y="176542"/>
                </a:lnTo>
                <a:lnTo>
                  <a:pt x="733667" y="74537"/>
                </a:lnTo>
                <a:lnTo>
                  <a:pt x="742746" y="53797"/>
                </a:lnTo>
                <a:lnTo>
                  <a:pt x="693026" y="0"/>
                </a:lnTo>
                <a:close/>
              </a:path>
            </a:pathLst>
          </a:custGeom>
          <a:solidFill>
            <a:srgbClr val="3DBB95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49" name="object 49"/>
          <p:cNvSpPr/>
          <p:nvPr/>
        </p:nvSpPr>
        <p:spPr>
          <a:xfrm>
            <a:off x="3980472" y="2333937"/>
            <a:ext cx="9280" cy="742"/>
          </a:xfrm>
          <a:custGeom>
            <a:avLst/>
            <a:gdLst/>
            <a:ahLst/>
            <a:cxnLst/>
            <a:rect l="l" t="t" r="r" b="b"/>
            <a:pathLst>
              <a:path w="15875" h="1270">
                <a:moveTo>
                  <a:pt x="0" y="1270"/>
                </a:moveTo>
                <a:lnTo>
                  <a:pt x="15860" y="1270"/>
                </a:lnTo>
                <a:lnTo>
                  <a:pt x="1586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3DBB95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50" name="object 50"/>
          <p:cNvSpPr/>
          <p:nvPr/>
        </p:nvSpPr>
        <p:spPr>
          <a:xfrm>
            <a:off x="3980469" y="2283456"/>
            <a:ext cx="522272" cy="51225"/>
          </a:xfrm>
          <a:custGeom>
            <a:avLst/>
            <a:gdLst/>
            <a:ahLst/>
            <a:cxnLst/>
            <a:rect l="l" t="t" r="r" b="b"/>
            <a:pathLst>
              <a:path w="893445" h="87629">
                <a:moveTo>
                  <a:pt x="892911" y="0"/>
                </a:moveTo>
                <a:lnTo>
                  <a:pt x="810831" y="0"/>
                </a:lnTo>
                <a:lnTo>
                  <a:pt x="810831" y="1270"/>
                </a:lnTo>
                <a:lnTo>
                  <a:pt x="157251" y="1270"/>
                </a:lnTo>
                <a:lnTo>
                  <a:pt x="157251" y="0"/>
                </a:lnTo>
                <a:lnTo>
                  <a:pt x="0" y="0"/>
                </a:lnTo>
                <a:lnTo>
                  <a:pt x="0" y="1270"/>
                </a:lnTo>
                <a:lnTo>
                  <a:pt x="0" y="86360"/>
                </a:lnTo>
                <a:lnTo>
                  <a:pt x="870712" y="86360"/>
                </a:lnTo>
                <a:lnTo>
                  <a:pt x="870712" y="87630"/>
                </a:lnTo>
                <a:lnTo>
                  <a:pt x="892911" y="87630"/>
                </a:lnTo>
                <a:lnTo>
                  <a:pt x="892911" y="86360"/>
                </a:lnTo>
                <a:lnTo>
                  <a:pt x="892911" y="1270"/>
                </a:lnTo>
                <a:lnTo>
                  <a:pt x="892911" y="0"/>
                </a:lnTo>
                <a:close/>
              </a:path>
            </a:pathLst>
          </a:custGeom>
          <a:solidFill>
            <a:srgbClr val="3DBB95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51" name="object 51"/>
          <p:cNvSpPr/>
          <p:nvPr/>
        </p:nvSpPr>
        <p:spPr>
          <a:xfrm>
            <a:off x="4607914" y="2036705"/>
            <a:ext cx="579808" cy="476987"/>
          </a:xfrm>
          <a:custGeom>
            <a:avLst/>
            <a:gdLst/>
            <a:ahLst/>
            <a:cxnLst/>
            <a:rect l="l" t="t" r="r" b="b"/>
            <a:pathLst>
              <a:path w="991870" h="815975">
                <a:moveTo>
                  <a:pt x="640257" y="105524"/>
                </a:moveTo>
                <a:lnTo>
                  <a:pt x="574306" y="137985"/>
                </a:lnTo>
                <a:lnTo>
                  <a:pt x="599326" y="182139"/>
                </a:lnTo>
                <a:lnTo>
                  <a:pt x="623065" y="227476"/>
                </a:lnTo>
                <a:lnTo>
                  <a:pt x="645516" y="273785"/>
                </a:lnTo>
                <a:lnTo>
                  <a:pt x="666674" y="320851"/>
                </a:lnTo>
                <a:lnTo>
                  <a:pt x="686532" y="368462"/>
                </a:lnTo>
                <a:lnTo>
                  <a:pt x="705083" y="416405"/>
                </a:lnTo>
                <a:lnTo>
                  <a:pt x="722320" y="464467"/>
                </a:lnTo>
                <a:lnTo>
                  <a:pt x="738237" y="512436"/>
                </a:lnTo>
                <a:lnTo>
                  <a:pt x="752828" y="560098"/>
                </a:lnTo>
                <a:lnTo>
                  <a:pt x="766085" y="607240"/>
                </a:lnTo>
                <a:lnTo>
                  <a:pt x="778002" y="653650"/>
                </a:lnTo>
                <a:lnTo>
                  <a:pt x="788573" y="699115"/>
                </a:lnTo>
                <a:lnTo>
                  <a:pt x="797791" y="743422"/>
                </a:lnTo>
                <a:lnTo>
                  <a:pt x="805649" y="786358"/>
                </a:lnTo>
                <a:lnTo>
                  <a:pt x="961923" y="721423"/>
                </a:lnTo>
                <a:lnTo>
                  <a:pt x="944714" y="671544"/>
                </a:lnTo>
                <a:lnTo>
                  <a:pt x="926313" y="622094"/>
                </a:lnTo>
                <a:lnTo>
                  <a:pt x="906732" y="573100"/>
                </a:lnTo>
                <a:lnTo>
                  <a:pt x="885985" y="524590"/>
                </a:lnTo>
                <a:lnTo>
                  <a:pt x="864087" y="476593"/>
                </a:lnTo>
                <a:lnTo>
                  <a:pt x="841049" y="429134"/>
                </a:lnTo>
                <a:lnTo>
                  <a:pt x="816885" y="382243"/>
                </a:lnTo>
                <a:lnTo>
                  <a:pt x="791610" y="335946"/>
                </a:lnTo>
                <a:lnTo>
                  <a:pt x="765235" y="290272"/>
                </a:lnTo>
                <a:lnTo>
                  <a:pt x="737776" y="245247"/>
                </a:lnTo>
                <a:lnTo>
                  <a:pt x="709244" y="200901"/>
                </a:lnTo>
                <a:lnTo>
                  <a:pt x="673529" y="151301"/>
                </a:lnTo>
                <a:lnTo>
                  <a:pt x="653464" y="124132"/>
                </a:lnTo>
                <a:lnTo>
                  <a:pt x="640257" y="105524"/>
                </a:lnTo>
                <a:close/>
              </a:path>
              <a:path w="991870" h="815975">
                <a:moveTo>
                  <a:pt x="887831" y="0"/>
                </a:moveTo>
                <a:lnTo>
                  <a:pt x="847697" y="8051"/>
                </a:lnTo>
                <a:lnTo>
                  <a:pt x="814789" y="30179"/>
                </a:lnTo>
                <a:lnTo>
                  <a:pt x="792532" y="63345"/>
                </a:lnTo>
                <a:lnTo>
                  <a:pt x="784352" y="104508"/>
                </a:lnTo>
                <a:lnTo>
                  <a:pt x="792675" y="146098"/>
                </a:lnTo>
                <a:lnTo>
                  <a:pt x="815170" y="179225"/>
                </a:lnTo>
                <a:lnTo>
                  <a:pt x="848126" y="201127"/>
                </a:lnTo>
                <a:lnTo>
                  <a:pt x="887831" y="209042"/>
                </a:lnTo>
                <a:lnTo>
                  <a:pt x="927546" y="201127"/>
                </a:lnTo>
                <a:lnTo>
                  <a:pt x="960510" y="179225"/>
                </a:lnTo>
                <a:lnTo>
                  <a:pt x="976807" y="155232"/>
                </a:lnTo>
                <a:lnTo>
                  <a:pt x="887831" y="155232"/>
                </a:lnTo>
                <a:lnTo>
                  <a:pt x="868347" y="151301"/>
                </a:lnTo>
                <a:lnTo>
                  <a:pt x="852190" y="140523"/>
                </a:lnTo>
                <a:lnTo>
                  <a:pt x="841170" y="124419"/>
                </a:lnTo>
                <a:lnTo>
                  <a:pt x="837095" y="104508"/>
                </a:lnTo>
                <a:lnTo>
                  <a:pt x="841029" y="85020"/>
                </a:lnTo>
                <a:lnTo>
                  <a:pt x="851814" y="68868"/>
                </a:lnTo>
                <a:lnTo>
                  <a:pt x="867923" y="57856"/>
                </a:lnTo>
                <a:lnTo>
                  <a:pt x="887831" y="53784"/>
                </a:lnTo>
                <a:lnTo>
                  <a:pt x="976524" y="53784"/>
                </a:lnTo>
                <a:lnTo>
                  <a:pt x="960510" y="30179"/>
                </a:lnTo>
                <a:lnTo>
                  <a:pt x="927546" y="8051"/>
                </a:lnTo>
                <a:lnTo>
                  <a:pt x="887831" y="0"/>
                </a:lnTo>
                <a:close/>
              </a:path>
              <a:path w="991870" h="815975">
                <a:moveTo>
                  <a:pt x="976524" y="53784"/>
                </a:moveTo>
                <a:lnTo>
                  <a:pt x="887831" y="53784"/>
                </a:lnTo>
                <a:lnTo>
                  <a:pt x="907593" y="57856"/>
                </a:lnTo>
                <a:lnTo>
                  <a:pt x="923356" y="68868"/>
                </a:lnTo>
                <a:lnTo>
                  <a:pt x="933790" y="85020"/>
                </a:lnTo>
                <a:lnTo>
                  <a:pt x="937564" y="104508"/>
                </a:lnTo>
                <a:lnTo>
                  <a:pt x="933648" y="124847"/>
                </a:lnTo>
                <a:lnTo>
                  <a:pt x="922975" y="140904"/>
                </a:lnTo>
                <a:lnTo>
                  <a:pt x="907164" y="151444"/>
                </a:lnTo>
                <a:lnTo>
                  <a:pt x="887831" y="155232"/>
                </a:lnTo>
                <a:lnTo>
                  <a:pt x="976807" y="155232"/>
                </a:lnTo>
                <a:lnTo>
                  <a:pt x="983011" y="146098"/>
                </a:lnTo>
                <a:lnTo>
                  <a:pt x="991336" y="104508"/>
                </a:lnTo>
                <a:lnTo>
                  <a:pt x="983011" y="63345"/>
                </a:lnTo>
                <a:lnTo>
                  <a:pt x="976524" y="53784"/>
                </a:lnTo>
                <a:close/>
              </a:path>
              <a:path w="991870" h="815975">
                <a:moveTo>
                  <a:pt x="234391" y="108559"/>
                </a:moveTo>
                <a:lnTo>
                  <a:pt x="232756" y="184673"/>
                </a:lnTo>
                <a:lnTo>
                  <a:pt x="228019" y="254931"/>
                </a:lnTo>
                <a:lnTo>
                  <a:pt x="220437" y="319648"/>
                </a:lnTo>
                <a:lnTo>
                  <a:pt x="210262" y="379137"/>
                </a:lnTo>
                <a:lnTo>
                  <a:pt x="197750" y="433712"/>
                </a:lnTo>
                <a:lnTo>
                  <a:pt x="183154" y="483687"/>
                </a:lnTo>
                <a:lnTo>
                  <a:pt x="166729" y="529376"/>
                </a:lnTo>
                <a:lnTo>
                  <a:pt x="148729" y="571093"/>
                </a:lnTo>
                <a:lnTo>
                  <a:pt x="129408" y="609151"/>
                </a:lnTo>
                <a:lnTo>
                  <a:pt x="109022" y="643865"/>
                </a:lnTo>
                <a:lnTo>
                  <a:pt x="87824" y="675549"/>
                </a:lnTo>
                <a:lnTo>
                  <a:pt x="44009" y="731080"/>
                </a:lnTo>
                <a:lnTo>
                  <a:pt x="0" y="778256"/>
                </a:lnTo>
                <a:lnTo>
                  <a:pt x="54800" y="815797"/>
                </a:lnTo>
                <a:lnTo>
                  <a:pt x="99965" y="777899"/>
                </a:lnTo>
                <a:lnTo>
                  <a:pt x="140675" y="740699"/>
                </a:lnTo>
                <a:lnTo>
                  <a:pt x="177214" y="703863"/>
                </a:lnTo>
                <a:lnTo>
                  <a:pt x="209862" y="667060"/>
                </a:lnTo>
                <a:lnTo>
                  <a:pt x="238900" y="629958"/>
                </a:lnTo>
                <a:lnTo>
                  <a:pt x="264611" y="592225"/>
                </a:lnTo>
                <a:lnTo>
                  <a:pt x="287275" y="553529"/>
                </a:lnTo>
                <a:lnTo>
                  <a:pt x="307174" y="513537"/>
                </a:lnTo>
                <a:lnTo>
                  <a:pt x="324590" y="471918"/>
                </a:lnTo>
                <a:lnTo>
                  <a:pt x="339804" y="428340"/>
                </a:lnTo>
                <a:lnTo>
                  <a:pt x="353097" y="382471"/>
                </a:lnTo>
                <a:lnTo>
                  <a:pt x="364752" y="333979"/>
                </a:lnTo>
                <a:lnTo>
                  <a:pt x="375049" y="282532"/>
                </a:lnTo>
                <a:lnTo>
                  <a:pt x="384270" y="227797"/>
                </a:lnTo>
                <a:lnTo>
                  <a:pt x="392696" y="169443"/>
                </a:lnTo>
                <a:lnTo>
                  <a:pt x="394384" y="163439"/>
                </a:lnTo>
                <a:lnTo>
                  <a:pt x="397117" y="154865"/>
                </a:lnTo>
                <a:lnTo>
                  <a:pt x="399663" y="146474"/>
                </a:lnTo>
                <a:lnTo>
                  <a:pt x="400786" y="141020"/>
                </a:lnTo>
                <a:lnTo>
                  <a:pt x="400786" y="135953"/>
                </a:lnTo>
                <a:lnTo>
                  <a:pt x="388620" y="133934"/>
                </a:lnTo>
                <a:lnTo>
                  <a:pt x="380504" y="132918"/>
                </a:lnTo>
                <a:lnTo>
                  <a:pt x="234391" y="108559"/>
                </a:lnTo>
                <a:close/>
              </a:path>
            </a:pathLst>
          </a:custGeom>
          <a:solidFill>
            <a:srgbClr val="3DBB95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52" name="object 52"/>
          <p:cNvSpPr/>
          <p:nvPr/>
        </p:nvSpPr>
        <p:spPr>
          <a:xfrm>
            <a:off x="5310176" y="2333937"/>
            <a:ext cx="9280" cy="742"/>
          </a:xfrm>
          <a:custGeom>
            <a:avLst/>
            <a:gdLst/>
            <a:ahLst/>
            <a:cxnLst/>
            <a:rect l="l" t="t" r="r" b="b"/>
            <a:pathLst>
              <a:path w="15875" h="1270">
                <a:moveTo>
                  <a:pt x="0" y="1270"/>
                </a:moveTo>
                <a:lnTo>
                  <a:pt x="15860" y="1270"/>
                </a:lnTo>
                <a:lnTo>
                  <a:pt x="1586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3DBB95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53" name="object 53"/>
          <p:cNvSpPr/>
          <p:nvPr/>
        </p:nvSpPr>
        <p:spPr>
          <a:xfrm>
            <a:off x="5310174" y="2283456"/>
            <a:ext cx="522272" cy="51225"/>
          </a:xfrm>
          <a:custGeom>
            <a:avLst/>
            <a:gdLst/>
            <a:ahLst/>
            <a:cxnLst/>
            <a:rect l="l" t="t" r="r" b="b"/>
            <a:pathLst>
              <a:path w="893445" h="87629">
                <a:moveTo>
                  <a:pt x="892911" y="0"/>
                </a:moveTo>
                <a:lnTo>
                  <a:pt x="810831" y="0"/>
                </a:lnTo>
                <a:lnTo>
                  <a:pt x="810831" y="1270"/>
                </a:lnTo>
                <a:lnTo>
                  <a:pt x="157264" y="1270"/>
                </a:lnTo>
                <a:lnTo>
                  <a:pt x="157264" y="0"/>
                </a:lnTo>
                <a:lnTo>
                  <a:pt x="0" y="0"/>
                </a:lnTo>
                <a:lnTo>
                  <a:pt x="0" y="1270"/>
                </a:lnTo>
                <a:lnTo>
                  <a:pt x="0" y="86360"/>
                </a:lnTo>
                <a:lnTo>
                  <a:pt x="870712" y="86360"/>
                </a:lnTo>
                <a:lnTo>
                  <a:pt x="870712" y="87630"/>
                </a:lnTo>
                <a:lnTo>
                  <a:pt x="892911" y="87630"/>
                </a:lnTo>
                <a:lnTo>
                  <a:pt x="892911" y="86360"/>
                </a:lnTo>
                <a:lnTo>
                  <a:pt x="892911" y="1270"/>
                </a:lnTo>
                <a:lnTo>
                  <a:pt x="892911" y="0"/>
                </a:lnTo>
                <a:close/>
              </a:path>
            </a:pathLst>
          </a:custGeom>
          <a:solidFill>
            <a:srgbClr val="3DBB95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54" name="object 54"/>
          <p:cNvSpPr/>
          <p:nvPr/>
        </p:nvSpPr>
        <p:spPr>
          <a:xfrm>
            <a:off x="5985383" y="2065175"/>
            <a:ext cx="546400" cy="434299"/>
          </a:xfrm>
          <a:custGeom>
            <a:avLst/>
            <a:gdLst/>
            <a:ahLst/>
            <a:cxnLst/>
            <a:rect l="l" t="t" r="r" b="b"/>
            <a:pathLst>
              <a:path w="934720" h="742950">
                <a:moveTo>
                  <a:pt x="513369" y="171462"/>
                </a:moveTo>
                <a:lnTo>
                  <a:pt x="389636" y="171462"/>
                </a:lnTo>
                <a:lnTo>
                  <a:pt x="403110" y="176617"/>
                </a:lnTo>
                <a:lnTo>
                  <a:pt x="419058" y="190619"/>
                </a:lnTo>
                <a:lnTo>
                  <a:pt x="457606" y="236397"/>
                </a:lnTo>
                <a:lnTo>
                  <a:pt x="483055" y="268978"/>
                </a:lnTo>
                <a:lnTo>
                  <a:pt x="510435" y="304985"/>
                </a:lnTo>
                <a:lnTo>
                  <a:pt x="539350" y="343916"/>
                </a:lnTo>
                <a:lnTo>
                  <a:pt x="569408" y="385265"/>
                </a:lnTo>
                <a:lnTo>
                  <a:pt x="600212" y="428531"/>
                </a:lnTo>
                <a:lnTo>
                  <a:pt x="631369" y="473208"/>
                </a:lnTo>
                <a:lnTo>
                  <a:pt x="662484" y="518793"/>
                </a:lnTo>
                <a:lnTo>
                  <a:pt x="693162" y="564783"/>
                </a:lnTo>
                <a:lnTo>
                  <a:pt x="723009" y="610673"/>
                </a:lnTo>
                <a:lnTo>
                  <a:pt x="751630" y="655959"/>
                </a:lnTo>
                <a:lnTo>
                  <a:pt x="778631" y="700139"/>
                </a:lnTo>
                <a:lnTo>
                  <a:pt x="803617" y="742708"/>
                </a:lnTo>
                <a:lnTo>
                  <a:pt x="934504" y="645312"/>
                </a:lnTo>
                <a:lnTo>
                  <a:pt x="892609" y="593033"/>
                </a:lnTo>
                <a:lnTo>
                  <a:pt x="850756" y="542271"/>
                </a:lnTo>
                <a:lnTo>
                  <a:pt x="809888" y="493871"/>
                </a:lnTo>
                <a:lnTo>
                  <a:pt x="770950" y="448675"/>
                </a:lnTo>
                <a:lnTo>
                  <a:pt x="734886" y="407530"/>
                </a:lnTo>
                <a:lnTo>
                  <a:pt x="702638" y="371278"/>
                </a:lnTo>
                <a:lnTo>
                  <a:pt x="675152" y="340764"/>
                </a:lnTo>
                <a:lnTo>
                  <a:pt x="638238" y="300329"/>
                </a:lnTo>
                <a:lnTo>
                  <a:pt x="566323" y="224448"/>
                </a:lnTo>
                <a:lnTo>
                  <a:pt x="513369" y="171462"/>
                </a:lnTo>
                <a:close/>
              </a:path>
              <a:path w="934720" h="742950">
                <a:moveTo>
                  <a:pt x="392671" y="95389"/>
                </a:moveTo>
                <a:lnTo>
                  <a:pt x="331910" y="119418"/>
                </a:lnTo>
                <a:lnTo>
                  <a:pt x="299092" y="149087"/>
                </a:lnTo>
                <a:lnTo>
                  <a:pt x="261599" y="190202"/>
                </a:lnTo>
                <a:lnTo>
                  <a:pt x="217144" y="242519"/>
                </a:lnTo>
                <a:lnTo>
                  <a:pt x="51655" y="447763"/>
                </a:lnTo>
                <a:lnTo>
                  <a:pt x="20759" y="485263"/>
                </a:lnTo>
                <a:lnTo>
                  <a:pt x="0" y="509358"/>
                </a:lnTo>
                <a:lnTo>
                  <a:pt x="112623" y="587502"/>
                </a:lnTo>
                <a:lnTo>
                  <a:pt x="118719" y="591540"/>
                </a:lnTo>
                <a:lnTo>
                  <a:pt x="127850" y="595591"/>
                </a:lnTo>
                <a:lnTo>
                  <a:pt x="136982" y="595591"/>
                </a:lnTo>
                <a:lnTo>
                  <a:pt x="136982" y="592556"/>
                </a:lnTo>
                <a:lnTo>
                  <a:pt x="140017" y="577329"/>
                </a:lnTo>
                <a:lnTo>
                  <a:pt x="165656" y="522239"/>
                </a:lnTo>
                <a:lnTo>
                  <a:pt x="192284" y="471684"/>
                </a:lnTo>
                <a:lnTo>
                  <a:pt x="224660" y="412585"/>
                </a:lnTo>
                <a:lnTo>
                  <a:pt x="260193" y="350042"/>
                </a:lnTo>
                <a:lnTo>
                  <a:pt x="296291" y="289153"/>
                </a:lnTo>
                <a:lnTo>
                  <a:pt x="320289" y="250217"/>
                </a:lnTo>
                <a:lnTo>
                  <a:pt x="346006" y="212043"/>
                </a:lnTo>
                <a:lnTo>
                  <a:pt x="389636" y="171462"/>
                </a:lnTo>
                <a:lnTo>
                  <a:pt x="513369" y="171462"/>
                </a:lnTo>
                <a:lnTo>
                  <a:pt x="511983" y="170076"/>
                </a:lnTo>
                <a:lnTo>
                  <a:pt x="472041" y="133629"/>
                </a:lnTo>
                <a:lnTo>
                  <a:pt x="443317" y="111521"/>
                </a:lnTo>
                <a:lnTo>
                  <a:pt x="422633" y="100169"/>
                </a:lnTo>
                <a:lnTo>
                  <a:pt x="406811" y="95987"/>
                </a:lnTo>
                <a:lnTo>
                  <a:pt x="392671" y="95389"/>
                </a:lnTo>
                <a:close/>
              </a:path>
              <a:path w="934720" h="742950">
                <a:moveTo>
                  <a:pt x="699096" y="55816"/>
                </a:moveTo>
                <a:lnTo>
                  <a:pt x="654469" y="91300"/>
                </a:lnTo>
                <a:lnTo>
                  <a:pt x="683510" y="119777"/>
                </a:lnTo>
                <a:lnTo>
                  <a:pt x="711788" y="151687"/>
                </a:lnTo>
                <a:lnTo>
                  <a:pt x="737788" y="184356"/>
                </a:lnTo>
                <a:lnTo>
                  <a:pt x="759993" y="215112"/>
                </a:lnTo>
                <a:lnTo>
                  <a:pt x="821867" y="166408"/>
                </a:lnTo>
                <a:lnTo>
                  <a:pt x="793990" y="135992"/>
                </a:lnTo>
                <a:lnTo>
                  <a:pt x="763920" y="107297"/>
                </a:lnTo>
                <a:lnTo>
                  <a:pt x="732131" y="80509"/>
                </a:lnTo>
                <a:lnTo>
                  <a:pt x="699096" y="55816"/>
                </a:lnTo>
                <a:close/>
              </a:path>
              <a:path w="934720" h="742950">
                <a:moveTo>
                  <a:pt x="795489" y="0"/>
                </a:moveTo>
                <a:lnTo>
                  <a:pt x="750862" y="39573"/>
                </a:lnTo>
                <a:lnTo>
                  <a:pt x="784773" y="70766"/>
                </a:lnTo>
                <a:lnTo>
                  <a:pt x="812882" y="101099"/>
                </a:lnTo>
                <a:lnTo>
                  <a:pt x="834333" y="127053"/>
                </a:lnTo>
                <a:lnTo>
                  <a:pt x="848271" y="145110"/>
                </a:lnTo>
                <a:lnTo>
                  <a:pt x="910145" y="96405"/>
                </a:lnTo>
                <a:lnTo>
                  <a:pt x="882536" y="68778"/>
                </a:lnTo>
                <a:lnTo>
                  <a:pt x="855113" y="44388"/>
                </a:lnTo>
                <a:lnTo>
                  <a:pt x="826542" y="21905"/>
                </a:lnTo>
                <a:lnTo>
                  <a:pt x="795489" y="0"/>
                </a:lnTo>
                <a:close/>
              </a:path>
            </a:pathLst>
          </a:custGeom>
          <a:solidFill>
            <a:srgbClr val="3DBB95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55" name="object 55"/>
          <p:cNvSpPr/>
          <p:nvPr/>
        </p:nvSpPr>
        <p:spPr>
          <a:xfrm>
            <a:off x="6654546" y="2063990"/>
            <a:ext cx="534522" cy="497403"/>
          </a:xfrm>
          <a:custGeom>
            <a:avLst/>
            <a:gdLst/>
            <a:ahLst/>
            <a:cxnLst/>
            <a:rect l="l" t="t" r="r" b="b"/>
            <a:pathLst>
              <a:path w="914400" h="850900">
                <a:moveTo>
                  <a:pt x="443395" y="0"/>
                </a:moveTo>
                <a:lnTo>
                  <a:pt x="445164" y="25271"/>
                </a:lnTo>
                <a:lnTo>
                  <a:pt x="446073" y="58337"/>
                </a:lnTo>
                <a:lnTo>
                  <a:pt x="446407" y="89879"/>
                </a:lnTo>
                <a:lnTo>
                  <a:pt x="446331" y="617376"/>
                </a:lnTo>
                <a:lnTo>
                  <a:pt x="446217" y="642127"/>
                </a:lnTo>
                <a:lnTo>
                  <a:pt x="445312" y="682872"/>
                </a:lnTo>
                <a:lnTo>
                  <a:pt x="443455" y="717531"/>
                </a:lnTo>
                <a:lnTo>
                  <a:pt x="440359" y="750862"/>
                </a:lnTo>
                <a:lnTo>
                  <a:pt x="514426" y="828992"/>
                </a:lnTo>
                <a:lnTo>
                  <a:pt x="590628" y="791594"/>
                </a:lnTo>
                <a:lnTo>
                  <a:pt x="666445" y="744703"/>
                </a:lnTo>
                <a:lnTo>
                  <a:pt x="716736" y="703886"/>
                </a:lnTo>
                <a:lnTo>
                  <a:pt x="760172" y="661051"/>
                </a:lnTo>
                <a:lnTo>
                  <a:pt x="784737" y="632117"/>
                </a:lnTo>
                <a:lnTo>
                  <a:pt x="592569" y="632117"/>
                </a:lnTo>
                <a:lnTo>
                  <a:pt x="592569" y="47675"/>
                </a:lnTo>
                <a:lnTo>
                  <a:pt x="593678" y="41497"/>
                </a:lnTo>
                <a:lnTo>
                  <a:pt x="598559" y="23431"/>
                </a:lnTo>
                <a:lnTo>
                  <a:pt x="599668" y="17246"/>
                </a:lnTo>
                <a:lnTo>
                  <a:pt x="599668" y="11163"/>
                </a:lnTo>
                <a:lnTo>
                  <a:pt x="587489" y="10147"/>
                </a:lnTo>
                <a:lnTo>
                  <a:pt x="582422" y="10147"/>
                </a:lnTo>
                <a:lnTo>
                  <a:pt x="443395" y="0"/>
                </a:lnTo>
                <a:close/>
              </a:path>
              <a:path w="914400" h="850900">
                <a:moveTo>
                  <a:pt x="861453" y="366280"/>
                </a:moveTo>
                <a:lnTo>
                  <a:pt x="843571" y="403049"/>
                </a:lnTo>
                <a:lnTo>
                  <a:pt x="822860" y="439353"/>
                </a:lnTo>
                <a:lnTo>
                  <a:pt x="798488" y="474920"/>
                </a:lnTo>
                <a:lnTo>
                  <a:pt x="769621" y="509476"/>
                </a:lnTo>
                <a:lnTo>
                  <a:pt x="735428" y="542747"/>
                </a:lnTo>
                <a:lnTo>
                  <a:pt x="695077" y="574460"/>
                </a:lnTo>
                <a:lnTo>
                  <a:pt x="647735" y="604341"/>
                </a:lnTo>
                <a:lnTo>
                  <a:pt x="592569" y="632117"/>
                </a:lnTo>
                <a:lnTo>
                  <a:pt x="784737" y="632117"/>
                </a:lnTo>
                <a:lnTo>
                  <a:pt x="828474" y="574043"/>
                </a:lnTo>
                <a:lnTo>
                  <a:pt x="854340" y="532231"/>
                </a:lnTo>
                <a:lnTo>
                  <a:pt x="875346" y="493122"/>
                </a:lnTo>
                <a:lnTo>
                  <a:pt x="891994" y="457894"/>
                </a:lnTo>
                <a:lnTo>
                  <a:pt x="914209" y="403809"/>
                </a:lnTo>
                <a:lnTo>
                  <a:pt x="861453" y="366280"/>
                </a:lnTo>
                <a:close/>
              </a:path>
              <a:path w="914400" h="850900">
                <a:moveTo>
                  <a:pt x="204965" y="3035"/>
                </a:moveTo>
                <a:lnTo>
                  <a:pt x="205704" y="24341"/>
                </a:lnTo>
                <a:lnTo>
                  <a:pt x="206351" y="62388"/>
                </a:lnTo>
                <a:lnTo>
                  <a:pt x="206810" y="101197"/>
                </a:lnTo>
                <a:lnTo>
                  <a:pt x="206984" y="124790"/>
                </a:lnTo>
                <a:lnTo>
                  <a:pt x="206984" y="343979"/>
                </a:lnTo>
                <a:lnTo>
                  <a:pt x="205868" y="399048"/>
                </a:lnTo>
                <a:lnTo>
                  <a:pt x="202283" y="450892"/>
                </a:lnTo>
                <a:lnTo>
                  <a:pt x="195871" y="499656"/>
                </a:lnTo>
                <a:lnTo>
                  <a:pt x="186275" y="545489"/>
                </a:lnTo>
                <a:lnTo>
                  <a:pt x="173140" y="588535"/>
                </a:lnTo>
                <a:lnTo>
                  <a:pt x="156107" y="628943"/>
                </a:lnTo>
                <a:lnTo>
                  <a:pt x="134821" y="666858"/>
                </a:lnTo>
                <a:lnTo>
                  <a:pt x="108924" y="702428"/>
                </a:lnTo>
                <a:lnTo>
                  <a:pt x="78059" y="735799"/>
                </a:lnTo>
                <a:lnTo>
                  <a:pt x="41870" y="767118"/>
                </a:lnTo>
                <a:lnTo>
                  <a:pt x="0" y="796531"/>
                </a:lnTo>
                <a:lnTo>
                  <a:pt x="37528" y="850290"/>
                </a:lnTo>
                <a:lnTo>
                  <a:pt x="107999" y="815890"/>
                </a:lnTo>
                <a:lnTo>
                  <a:pt x="150547" y="789393"/>
                </a:lnTo>
                <a:lnTo>
                  <a:pt x="194700" y="755120"/>
                </a:lnTo>
                <a:lnTo>
                  <a:pt x="238007" y="711886"/>
                </a:lnTo>
                <a:lnTo>
                  <a:pt x="278015" y="658507"/>
                </a:lnTo>
                <a:lnTo>
                  <a:pt x="298561" y="619721"/>
                </a:lnTo>
                <a:lnTo>
                  <a:pt x="315168" y="576445"/>
                </a:lnTo>
                <a:lnTo>
                  <a:pt x="328120" y="530027"/>
                </a:lnTo>
                <a:lnTo>
                  <a:pt x="337701" y="481815"/>
                </a:lnTo>
                <a:lnTo>
                  <a:pt x="344193" y="433156"/>
                </a:lnTo>
                <a:lnTo>
                  <a:pt x="347880" y="385398"/>
                </a:lnTo>
                <a:lnTo>
                  <a:pt x="348942" y="343979"/>
                </a:lnTo>
                <a:lnTo>
                  <a:pt x="349046" y="50736"/>
                </a:lnTo>
                <a:lnTo>
                  <a:pt x="350586" y="45034"/>
                </a:lnTo>
                <a:lnTo>
                  <a:pt x="352983" y="37152"/>
                </a:lnTo>
                <a:lnTo>
                  <a:pt x="355190" y="29467"/>
                </a:lnTo>
                <a:lnTo>
                  <a:pt x="356158" y="24358"/>
                </a:lnTo>
                <a:lnTo>
                  <a:pt x="356158" y="15201"/>
                </a:lnTo>
                <a:lnTo>
                  <a:pt x="344982" y="13182"/>
                </a:lnTo>
                <a:lnTo>
                  <a:pt x="338912" y="12166"/>
                </a:lnTo>
                <a:lnTo>
                  <a:pt x="204965" y="3035"/>
                </a:lnTo>
                <a:close/>
              </a:path>
            </a:pathLst>
          </a:custGeom>
          <a:solidFill>
            <a:srgbClr val="3DBB95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pic>
        <p:nvPicPr>
          <p:cNvPr id="56" name="object 56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0859" y="2056150"/>
            <a:ext cx="146978" cy="146971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159" y="2193092"/>
            <a:ext cx="765125" cy="736453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7071" y="1996185"/>
            <a:ext cx="719202" cy="670379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829" y="3832902"/>
            <a:ext cx="632606" cy="626289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241" y="4217387"/>
            <a:ext cx="733406" cy="749816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96" y="1415660"/>
            <a:ext cx="800387" cy="771619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653" y="2022669"/>
            <a:ext cx="954230" cy="914298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916" y="2814437"/>
            <a:ext cx="853540" cy="802699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518" y="3722152"/>
            <a:ext cx="754923" cy="737683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717" y="2480064"/>
            <a:ext cx="766794" cy="735710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2613" y="2755551"/>
            <a:ext cx="736497" cy="705272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959" y="2701215"/>
            <a:ext cx="1212707" cy="1142251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574" y="2133063"/>
            <a:ext cx="1018183" cy="958992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242" y="4639189"/>
            <a:ext cx="1681421" cy="1681436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18" y="6225373"/>
            <a:ext cx="574559" cy="987440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2470" y="4551056"/>
            <a:ext cx="1303291" cy="1168227"/>
          </a:xfrm>
          <a:prstGeom prst="rect">
            <a:avLst/>
          </a:prstGeom>
        </p:spPr>
      </p:pic>
      <p:sp>
        <p:nvSpPr>
          <p:cNvPr id="72" name="object 72"/>
          <p:cNvSpPr/>
          <p:nvPr/>
        </p:nvSpPr>
        <p:spPr>
          <a:xfrm>
            <a:off x="1527769" y="6417391"/>
            <a:ext cx="246845" cy="590202"/>
          </a:xfrm>
          <a:custGeom>
            <a:avLst/>
            <a:gdLst/>
            <a:ahLst/>
            <a:cxnLst/>
            <a:rect l="l" t="t" r="r" b="b"/>
            <a:pathLst>
              <a:path w="422275" h="1009650">
                <a:moveTo>
                  <a:pt x="231508" y="0"/>
                </a:moveTo>
                <a:lnTo>
                  <a:pt x="186157" y="3528"/>
                </a:lnTo>
                <a:lnTo>
                  <a:pt x="145283" y="14114"/>
                </a:lnTo>
                <a:lnTo>
                  <a:pt x="108887" y="31755"/>
                </a:lnTo>
                <a:lnTo>
                  <a:pt x="76974" y="56451"/>
                </a:lnTo>
                <a:lnTo>
                  <a:pt x="51014" y="88466"/>
                </a:lnTo>
                <a:lnTo>
                  <a:pt x="32472" y="128065"/>
                </a:lnTo>
                <a:lnTo>
                  <a:pt x="21348" y="175243"/>
                </a:lnTo>
                <a:lnTo>
                  <a:pt x="17640" y="229996"/>
                </a:lnTo>
                <a:lnTo>
                  <a:pt x="19105" y="264919"/>
                </a:lnTo>
                <a:lnTo>
                  <a:pt x="30847" y="326939"/>
                </a:lnTo>
                <a:lnTo>
                  <a:pt x="53612" y="379076"/>
                </a:lnTo>
                <a:lnTo>
                  <a:pt x="82999" y="424730"/>
                </a:lnTo>
                <a:lnTo>
                  <a:pt x="117856" y="464770"/>
                </a:lnTo>
                <a:lnTo>
                  <a:pt x="155748" y="501007"/>
                </a:lnTo>
                <a:lnTo>
                  <a:pt x="195632" y="534275"/>
                </a:lnTo>
                <a:lnTo>
                  <a:pt x="214914" y="550919"/>
                </a:lnTo>
                <a:lnTo>
                  <a:pt x="251498" y="584720"/>
                </a:lnTo>
                <a:lnTo>
                  <a:pt x="283806" y="620447"/>
                </a:lnTo>
                <a:lnTo>
                  <a:pt x="310248" y="659307"/>
                </a:lnTo>
                <a:lnTo>
                  <a:pt x="327872" y="703197"/>
                </a:lnTo>
                <a:lnTo>
                  <a:pt x="333743" y="754087"/>
                </a:lnTo>
                <a:lnTo>
                  <a:pt x="331172" y="792461"/>
                </a:lnTo>
                <a:lnTo>
                  <a:pt x="310613" y="852741"/>
                </a:lnTo>
                <a:lnTo>
                  <a:pt x="270516" y="891414"/>
                </a:lnTo>
                <a:lnTo>
                  <a:pt x="217040" y="910590"/>
                </a:lnTo>
                <a:lnTo>
                  <a:pt x="185686" y="912990"/>
                </a:lnTo>
                <a:lnTo>
                  <a:pt x="160528" y="911985"/>
                </a:lnTo>
                <a:lnTo>
                  <a:pt x="114406" y="903951"/>
                </a:lnTo>
                <a:lnTo>
                  <a:pt x="74292" y="888790"/>
                </a:lnTo>
                <a:lnTo>
                  <a:pt x="30568" y="862799"/>
                </a:lnTo>
                <a:lnTo>
                  <a:pt x="0" y="958964"/>
                </a:lnTo>
                <a:lnTo>
                  <a:pt x="50800" y="985881"/>
                </a:lnTo>
                <a:lnTo>
                  <a:pt x="96483" y="1000505"/>
                </a:lnTo>
                <a:lnTo>
                  <a:pt x="154361" y="1008182"/>
                </a:lnTo>
                <a:lnTo>
                  <a:pt x="188036" y="1009141"/>
                </a:lnTo>
                <a:lnTo>
                  <a:pt x="240687" y="1004788"/>
                </a:lnTo>
                <a:lnTo>
                  <a:pt x="287027" y="991722"/>
                </a:lnTo>
                <a:lnTo>
                  <a:pt x="327055" y="969938"/>
                </a:lnTo>
                <a:lnTo>
                  <a:pt x="360768" y="939431"/>
                </a:lnTo>
                <a:lnTo>
                  <a:pt x="387507" y="901284"/>
                </a:lnTo>
                <a:lnTo>
                  <a:pt x="406609" y="856513"/>
                </a:lnTo>
                <a:lnTo>
                  <a:pt x="418072" y="805122"/>
                </a:lnTo>
                <a:lnTo>
                  <a:pt x="421894" y="747115"/>
                </a:lnTo>
                <a:lnTo>
                  <a:pt x="420423" y="712088"/>
                </a:lnTo>
                <a:lnTo>
                  <a:pt x="408670" y="649358"/>
                </a:lnTo>
                <a:lnTo>
                  <a:pt x="385893" y="595875"/>
                </a:lnTo>
                <a:lnTo>
                  <a:pt x="356520" y="548480"/>
                </a:lnTo>
                <a:lnTo>
                  <a:pt x="321676" y="506432"/>
                </a:lnTo>
                <a:lnTo>
                  <a:pt x="283770" y="468450"/>
                </a:lnTo>
                <a:lnTo>
                  <a:pt x="243887" y="433871"/>
                </a:lnTo>
                <a:lnTo>
                  <a:pt x="224616" y="416936"/>
                </a:lnTo>
                <a:lnTo>
                  <a:pt x="188036" y="383298"/>
                </a:lnTo>
                <a:lnTo>
                  <a:pt x="155717" y="348819"/>
                </a:lnTo>
                <a:lnTo>
                  <a:pt x="129286" y="312216"/>
                </a:lnTo>
                <a:lnTo>
                  <a:pt x="111644" y="271808"/>
                </a:lnTo>
                <a:lnTo>
                  <a:pt x="105765" y="225818"/>
                </a:lnTo>
                <a:lnTo>
                  <a:pt x="107673" y="199100"/>
                </a:lnTo>
                <a:lnTo>
                  <a:pt x="122953" y="152736"/>
                </a:lnTo>
                <a:lnTo>
                  <a:pt x="153656" y="116936"/>
                </a:lnTo>
                <a:lnTo>
                  <a:pt x="200660" y="98473"/>
                </a:lnTo>
                <a:lnTo>
                  <a:pt x="230327" y="96164"/>
                </a:lnTo>
                <a:lnTo>
                  <a:pt x="255412" y="96948"/>
                </a:lnTo>
                <a:lnTo>
                  <a:pt x="300948" y="103225"/>
                </a:lnTo>
                <a:lnTo>
                  <a:pt x="339959" y="115164"/>
                </a:lnTo>
                <a:lnTo>
                  <a:pt x="381939" y="136588"/>
                </a:lnTo>
                <a:lnTo>
                  <a:pt x="410133" y="44602"/>
                </a:lnTo>
                <a:lnTo>
                  <a:pt x="357909" y="19243"/>
                </a:lnTo>
                <a:lnTo>
                  <a:pt x="312373" y="7045"/>
                </a:lnTo>
                <a:lnTo>
                  <a:pt x="260077" y="783"/>
                </a:lnTo>
                <a:lnTo>
                  <a:pt x="2315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73" name="object 73"/>
          <p:cNvSpPr/>
          <p:nvPr/>
        </p:nvSpPr>
        <p:spPr>
          <a:xfrm>
            <a:off x="2076638" y="6427174"/>
            <a:ext cx="270231" cy="577952"/>
          </a:xfrm>
          <a:custGeom>
            <a:avLst/>
            <a:gdLst/>
            <a:ahLst/>
            <a:cxnLst/>
            <a:rect l="l" t="t" r="r" b="b"/>
            <a:pathLst>
              <a:path w="462279" h="988695">
                <a:moveTo>
                  <a:pt x="461822" y="0"/>
                </a:moveTo>
                <a:lnTo>
                  <a:pt x="377215" y="0"/>
                </a:lnTo>
                <a:lnTo>
                  <a:pt x="377215" y="621626"/>
                </a:lnTo>
                <a:lnTo>
                  <a:pt x="375341" y="687840"/>
                </a:lnTo>
                <a:lnTo>
                  <a:pt x="369720" y="744300"/>
                </a:lnTo>
                <a:lnTo>
                  <a:pt x="360354" y="790996"/>
                </a:lnTo>
                <a:lnTo>
                  <a:pt x="347243" y="827912"/>
                </a:lnTo>
                <a:lnTo>
                  <a:pt x="305381" y="876004"/>
                </a:lnTo>
                <a:lnTo>
                  <a:pt x="239725" y="892035"/>
                </a:lnTo>
                <a:lnTo>
                  <a:pt x="219962" y="891165"/>
                </a:lnTo>
                <a:lnTo>
                  <a:pt x="170395" y="878103"/>
                </a:lnTo>
                <a:lnTo>
                  <a:pt x="133368" y="847008"/>
                </a:lnTo>
                <a:lnTo>
                  <a:pt x="107214" y="795175"/>
                </a:lnTo>
                <a:lnTo>
                  <a:pt x="96354" y="748487"/>
                </a:lnTo>
                <a:lnTo>
                  <a:pt x="90182" y="690991"/>
                </a:lnTo>
                <a:lnTo>
                  <a:pt x="88125" y="621626"/>
                </a:lnTo>
                <a:lnTo>
                  <a:pt x="88125" y="0"/>
                </a:lnTo>
                <a:lnTo>
                  <a:pt x="0" y="0"/>
                </a:lnTo>
                <a:lnTo>
                  <a:pt x="0" y="675982"/>
                </a:lnTo>
                <a:lnTo>
                  <a:pt x="2277" y="736270"/>
                </a:lnTo>
                <a:lnTo>
                  <a:pt x="9112" y="789972"/>
                </a:lnTo>
                <a:lnTo>
                  <a:pt x="20508" y="837089"/>
                </a:lnTo>
                <a:lnTo>
                  <a:pt x="36468" y="877620"/>
                </a:lnTo>
                <a:lnTo>
                  <a:pt x="56997" y="911567"/>
                </a:lnTo>
                <a:lnTo>
                  <a:pt x="89705" y="945112"/>
                </a:lnTo>
                <a:lnTo>
                  <a:pt x="130868" y="969071"/>
                </a:lnTo>
                <a:lnTo>
                  <a:pt x="180482" y="983446"/>
                </a:lnTo>
                <a:lnTo>
                  <a:pt x="238544" y="988237"/>
                </a:lnTo>
                <a:lnTo>
                  <a:pt x="288962" y="983315"/>
                </a:lnTo>
                <a:lnTo>
                  <a:pt x="333289" y="968548"/>
                </a:lnTo>
                <a:lnTo>
                  <a:pt x="371525" y="943934"/>
                </a:lnTo>
                <a:lnTo>
                  <a:pt x="403669" y="909472"/>
                </a:lnTo>
                <a:lnTo>
                  <a:pt x="424601" y="874040"/>
                </a:lnTo>
                <a:lnTo>
                  <a:pt x="440883" y="830748"/>
                </a:lnTo>
                <a:lnTo>
                  <a:pt x="452515" y="779595"/>
                </a:lnTo>
                <a:lnTo>
                  <a:pt x="459495" y="720581"/>
                </a:lnTo>
                <a:lnTo>
                  <a:pt x="461822" y="653707"/>
                </a:lnTo>
                <a:lnTo>
                  <a:pt x="4618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74" name="object 74"/>
          <p:cNvSpPr/>
          <p:nvPr/>
        </p:nvSpPr>
        <p:spPr>
          <a:xfrm>
            <a:off x="2695570" y="6420637"/>
            <a:ext cx="246845" cy="577210"/>
          </a:xfrm>
          <a:custGeom>
            <a:avLst/>
            <a:gdLst/>
            <a:ahLst/>
            <a:cxnLst/>
            <a:rect l="l" t="t" r="r" b="b"/>
            <a:pathLst>
              <a:path w="422275" h="987425">
                <a:moveTo>
                  <a:pt x="163321" y="0"/>
                </a:moveTo>
                <a:lnTo>
                  <a:pt x="121907" y="1060"/>
                </a:lnTo>
                <a:lnTo>
                  <a:pt x="79921" y="4216"/>
                </a:lnTo>
                <a:lnTo>
                  <a:pt x="38765" y="10469"/>
                </a:lnTo>
                <a:lnTo>
                  <a:pt x="0" y="20942"/>
                </a:lnTo>
                <a:lnTo>
                  <a:pt x="0" y="986866"/>
                </a:lnTo>
                <a:lnTo>
                  <a:pt x="88137" y="986866"/>
                </a:lnTo>
                <a:lnTo>
                  <a:pt x="88137" y="616089"/>
                </a:lnTo>
                <a:lnTo>
                  <a:pt x="218522" y="616089"/>
                </a:lnTo>
                <a:lnTo>
                  <a:pt x="260286" y="604240"/>
                </a:lnTo>
                <a:lnTo>
                  <a:pt x="304055" y="581623"/>
                </a:lnTo>
                <a:lnTo>
                  <a:pt x="342557" y="548500"/>
                </a:lnTo>
                <a:lnTo>
                  <a:pt x="361138" y="525513"/>
                </a:lnTo>
                <a:lnTo>
                  <a:pt x="137286" y="525513"/>
                </a:lnTo>
                <a:lnTo>
                  <a:pt x="130441" y="525284"/>
                </a:lnTo>
                <a:lnTo>
                  <a:pt x="96151" y="522960"/>
                </a:lnTo>
                <a:lnTo>
                  <a:pt x="91249" y="521779"/>
                </a:lnTo>
                <a:lnTo>
                  <a:pt x="88137" y="519925"/>
                </a:lnTo>
                <a:lnTo>
                  <a:pt x="88137" y="104546"/>
                </a:lnTo>
                <a:lnTo>
                  <a:pt x="133768" y="97381"/>
                </a:lnTo>
                <a:lnTo>
                  <a:pt x="168046" y="96202"/>
                </a:lnTo>
                <a:lnTo>
                  <a:pt x="370983" y="96202"/>
                </a:lnTo>
                <a:lnTo>
                  <a:pt x="356657" y="76852"/>
                </a:lnTo>
                <a:lnTo>
                  <a:pt x="319965" y="43148"/>
                </a:lnTo>
                <a:lnTo>
                  <a:pt x="278533" y="20147"/>
                </a:lnTo>
                <a:lnTo>
                  <a:pt x="233184" y="7077"/>
                </a:lnTo>
                <a:lnTo>
                  <a:pt x="186752" y="789"/>
                </a:lnTo>
                <a:lnTo>
                  <a:pt x="163321" y="0"/>
                </a:lnTo>
                <a:close/>
              </a:path>
              <a:path w="422275" h="987425">
                <a:moveTo>
                  <a:pt x="218522" y="616089"/>
                </a:moveTo>
                <a:lnTo>
                  <a:pt x="88137" y="616089"/>
                </a:lnTo>
                <a:lnTo>
                  <a:pt x="91249" y="617029"/>
                </a:lnTo>
                <a:lnTo>
                  <a:pt x="134721" y="621436"/>
                </a:lnTo>
                <a:lnTo>
                  <a:pt x="142189" y="621677"/>
                </a:lnTo>
                <a:lnTo>
                  <a:pt x="164503" y="621677"/>
                </a:lnTo>
                <a:lnTo>
                  <a:pt x="188999" y="620590"/>
                </a:lnTo>
                <a:lnTo>
                  <a:pt x="213128" y="617326"/>
                </a:lnTo>
                <a:lnTo>
                  <a:pt x="218522" y="616089"/>
                </a:lnTo>
                <a:close/>
              </a:path>
              <a:path w="422275" h="987425">
                <a:moveTo>
                  <a:pt x="370983" y="96202"/>
                </a:moveTo>
                <a:lnTo>
                  <a:pt x="168046" y="96202"/>
                </a:lnTo>
                <a:lnTo>
                  <a:pt x="183753" y="96814"/>
                </a:lnTo>
                <a:lnTo>
                  <a:pt x="199174" y="98647"/>
                </a:lnTo>
                <a:lnTo>
                  <a:pt x="243355" y="111712"/>
                </a:lnTo>
                <a:lnTo>
                  <a:pt x="280263" y="139382"/>
                </a:lnTo>
                <a:lnTo>
                  <a:pt x="308249" y="183570"/>
                </a:lnTo>
                <a:lnTo>
                  <a:pt x="321428" y="222854"/>
                </a:lnTo>
                <a:lnTo>
                  <a:pt x="328184" y="271638"/>
                </a:lnTo>
                <a:lnTo>
                  <a:pt x="329031" y="299694"/>
                </a:lnTo>
                <a:lnTo>
                  <a:pt x="328112" y="331706"/>
                </a:lnTo>
                <a:lnTo>
                  <a:pt x="320769" y="387105"/>
                </a:lnTo>
                <a:lnTo>
                  <a:pt x="306449" y="431329"/>
                </a:lnTo>
                <a:lnTo>
                  <a:pt x="287350" y="466178"/>
                </a:lnTo>
                <a:lnTo>
                  <a:pt x="250874" y="501994"/>
                </a:lnTo>
                <a:lnTo>
                  <a:pt x="206661" y="520016"/>
                </a:lnTo>
                <a:lnTo>
                  <a:pt x="158635" y="525513"/>
                </a:lnTo>
                <a:lnTo>
                  <a:pt x="361138" y="525513"/>
                </a:lnTo>
                <a:lnTo>
                  <a:pt x="388378" y="478075"/>
                </a:lnTo>
                <a:lnTo>
                  <a:pt x="409636" y="416512"/>
                </a:lnTo>
                <a:lnTo>
                  <a:pt x="420507" y="341940"/>
                </a:lnTo>
                <a:lnTo>
                  <a:pt x="421868" y="299694"/>
                </a:lnTo>
                <a:lnTo>
                  <a:pt x="420439" y="256407"/>
                </a:lnTo>
                <a:lnTo>
                  <a:pt x="416147" y="217116"/>
                </a:lnTo>
                <a:lnTo>
                  <a:pt x="398957" y="150558"/>
                </a:lnTo>
                <a:lnTo>
                  <a:pt x="372521" y="98278"/>
                </a:lnTo>
                <a:lnTo>
                  <a:pt x="370983" y="962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75" name="object 75"/>
          <p:cNvSpPr/>
          <p:nvPr/>
        </p:nvSpPr>
        <p:spPr>
          <a:xfrm>
            <a:off x="3266406" y="6427177"/>
            <a:ext cx="217150" cy="570157"/>
          </a:xfrm>
          <a:custGeom>
            <a:avLst/>
            <a:gdLst/>
            <a:ahLst/>
            <a:cxnLst/>
            <a:rect l="l" t="t" r="r" b="b"/>
            <a:pathLst>
              <a:path w="371475" h="975359">
                <a:moveTo>
                  <a:pt x="371373" y="880110"/>
                </a:moveTo>
                <a:lnTo>
                  <a:pt x="88150" y="880110"/>
                </a:lnTo>
                <a:lnTo>
                  <a:pt x="88150" y="523240"/>
                </a:lnTo>
                <a:lnTo>
                  <a:pt x="343154" y="523240"/>
                </a:lnTo>
                <a:lnTo>
                  <a:pt x="343154" y="426720"/>
                </a:lnTo>
                <a:lnTo>
                  <a:pt x="88150" y="426720"/>
                </a:lnTo>
                <a:lnTo>
                  <a:pt x="88150" y="96520"/>
                </a:lnTo>
                <a:lnTo>
                  <a:pt x="365467" y="96520"/>
                </a:lnTo>
                <a:lnTo>
                  <a:pt x="365467" y="0"/>
                </a:lnTo>
                <a:lnTo>
                  <a:pt x="0" y="0"/>
                </a:lnTo>
                <a:lnTo>
                  <a:pt x="0" y="96520"/>
                </a:lnTo>
                <a:lnTo>
                  <a:pt x="0" y="426720"/>
                </a:lnTo>
                <a:lnTo>
                  <a:pt x="0" y="523240"/>
                </a:lnTo>
                <a:lnTo>
                  <a:pt x="0" y="880110"/>
                </a:lnTo>
                <a:lnTo>
                  <a:pt x="0" y="975360"/>
                </a:lnTo>
                <a:lnTo>
                  <a:pt x="371373" y="975360"/>
                </a:lnTo>
                <a:lnTo>
                  <a:pt x="371373" y="8801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76" name="object 76"/>
          <p:cNvSpPr/>
          <p:nvPr/>
        </p:nvSpPr>
        <p:spPr>
          <a:xfrm>
            <a:off x="3822141" y="6420636"/>
            <a:ext cx="266148" cy="577210"/>
          </a:xfrm>
          <a:custGeom>
            <a:avLst/>
            <a:gdLst/>
            <a:ahLst/>
            <a:cxnLst/>
            <a:rect l="l" t="t" r="r" b="b"/>
            <a:pathLst>
              <a:path w="455295" h="987425">
                <a:moveTo>
                  <a:pt x="170395" y="0"/>
                </a:moveTo>
                <a:lnTo>
                  <a:pt x="129693" y="1235"/>
                </a:lnTo>
                <a:lnTo>
                  <a:pt x="85191" y="4889"/>
                </a:lnTo>
                <a:lnTo>
                  <a:pt x="40686" y="11349"/>
                </a:lnTo>
                <a:lnTo>
                  <a:pt x="0" y="20942"/>
                </a:lnTo>
                <a:lnTo>
                  <a:pt x="0" y="986866"/>
                </a:lnTo>
                <a:lnTo>
                  <a:pt x="88125" y="986866"/>
                </a:lnTo>
                <a:lnTo>
                  <a:pt x="88125" y="540829"/>
                </a:lnTo>
                <a:lnTo>
                  <a:pt x="260043" y="540829"/>
                </a:lnTo>
                <a:lnTo>
                  <a:pt x="279792" y="531700"/>
                </a:lnTo>
                <a:lnTo>
                  <a:pt x="308324" y="511228"/>
                </a:lnTo>
                <a:lnTo>
                  <a:pt x="333551" y="484999"/>
                </a:lnTo>
                <a:lnTo>
                  <a:pt x="343036" y="471157"/>
                </a:lnTo>
                <a:lnTo>
                  <a:pt x="88125" y="471157"/>
                </a:lnTo>
                <a:lnTo>
                  <a:pt x="88125" y="104546"/>
                </a:lnTo>
                <a:lnTo>
                  <a:pt x="126326" y="98285"/>
                </a:lnTo>
                <a:lnTo>
                  <a:pt x="175094" y="96202"/>
                </a:lnTo>
                <a:lnTo>
                  <a:pt x="357600" y="96202"/>
                </a:lnTo>
                <a:lnTo>
                  <a:pt x="356500" y="94105"/>
                </a:lnTo>
                <a:lnTo>
                  <a:pt x="329031" y="57861"/>
                </a:lnTo>
                <a:lnTo>
                  <a:pt x="295833" y="31051"/>
                </a:lnTo>
                <a:lnTo>
                  <a:pt x="257340" y="13271"/>
                </a:lnTo>
                <a:lnTo>
                  <a:pt x="215039" y="3330"/>
                </a:lnTo>
                <a:lnTo>
                  <a:pt x="193014" y="834"/>
                </a:lnTo>
                <a:lnTo>
                  <a:pt x="170395" y="0"/>
                </a:lnTo>
                <a:close/>
              </a:path>
              <a:path w="455295" h="987425">
                <a:moveTo>
                  <a:pt x="260043" y="540829"/>
                </a:moveTo>
                <a:lnTo>
                  <a:pt x="88125" y="540829"/>
                </a:lnTo>
                <a:lnTo>
                  <a:pt x="176250" y="561733"/>
                </a:lnTo>
                <a:lnTo>
                  <a:pt x="352526" y="986866"/>
                </a:lnTo>
                <a:lnTo>
                  <a:pt x="454774" y="986866"/>
                </a:lnTo>
                <a:lnTo>
                  <a:pt x="292607" y="597979"/>
                </a:lnTo>
                <a:lnTo>
                  <a:pt x="247954" y="546417"/>
                </a:lnTo>
                <a:lnTo>
                  <a:pt x="260043" y="540829"/>
                </a:lnTo>
                <a:close/>
              </a:path>
              <a:path w="455295" h="987425">
                <a:moveTo>
                  <a:pt x="357600" y="96202"/>
                </a:moveTo>
                <a:lnTo>
                  <a:pt x="175094" y="96202"/>
                </a:lnTo>
                <a:lnTo>
                  <a:pt x="204869" y="99338"/>
                </a:lnTo>
                <a:lnTo>
                  <a:pt x="230755" y="108748"/>
                </a:lnTo>
                <a:lnTo>
                  <a:pt x="270852" y="146392"/>
                </a:lnTo>
                <a:lnTo>
                  <a:pt x="295108" y="203188"/>
                </a:lnTo>
                <a:lnTo>
                  <a:pt x="303199" y="273215"/>
                </a:lnTo>
                <a:lnTo>
                  <a:pt x="300771" y="320175"/>
                </a:lnTo>
                <a:lnTo>
                  <a:pt x="293492" y="360684"/>
                </a:lnTo>
                <a:lnTo>
                  <a:pt x="264401" y="422351"/>
                </a:lnTo>
                <a:lnTo>
                  <a:pt x="218581" y="458960"/>
                </a:lnTo>
                <a:lnTo>
                  <a:pt x="158635" y="471157"/>
                </a:lnTo>
                <a:lnTo>
                  <a:pt x="343036" y="471157"/>
                </a:lnTo>
                <a:lnTo>
                  <a:pt x="373213" y="415297"/>
                </a:lnTo>
                <a:lnTo>
                  <a:pt x="385881" y="371833"/>
                </a:lnTo>
                <a:lnTo>
                  <a:pt x="393479" y="322621"/>
                </a:lnTo>
                <a:lnTo>
                  <a:pt x="396011" y="267665"/>
                </a:lnTo>
                <a:lnTo>
                  <a:pt x="394873" y="230933"/>
                </a:lnTo>
                <a:lnTo>
                  <a:pt x="391461" y="197431"/>
                </a:lnTo>
                <a:lnTo>
                  <a:pt x="385777" y="167152"/>
                </a:lnTo>
                <a:lnTo>
                  <a:pt x="377824" y="140093"/>
                </a:lnTo>
                <a:lnTo>
                  <a:pt x="367927" y="115884"/>
                </a:lnTo>
                <a:lnTo>
                  <a:pt x="357600" y="962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77" name="object 77"/>
          <p:cNvSpPr/>
          <p:nvPr/>
        </p:nvSpPr>
        <p:spPr>
          <a:xfrm>
            <a:off x="4412904" y="6420640"/>
            <a:ext cx="250186" cy="583520"/>
          </a:xfrm>
          <a:custGeom>
            <a:avLst/>
            <a:gdLst/>
            <a:ahLst/>
            <a:cxnLst/>
            <a:rect l="l" t="t" r="r" b="b"/>
            <a:pathLst>
              <a:path w="427990" h="998220">
                <a:moveTo>
                  <a:pt x="185686" y="0"/>
                </a:moveTo>
                <a:lnTo>
                  <a:pt x="132351" y="1408"/>
                </a:lnTo>
                <a:lnTo>
                  <a:pt x="82854" y="5588"/>
                </a:lnTo>
                <a:lnTo>
                  <a:pt x="38350" y="11877"/>
                </a:lnTo>
                <a:lnTo>
                  <a:pt x="0" y="19519"/>
                </a:lnTo>
                <a:lnTo>
                  <a:pt x="0" y="979893"/>
                </a:lnTo>
                <a:lnTo>
                  <a:pt x="44069" y="990320"/>
                </a:lnTo>
                <a:lnTo>
                  <a:pt x="92849" y="995908"/>
                </a:lnTo>
                <a:lnTo>
                  <a:pt x="139255" y="998004"/>
                </a:lnTo>
                <a:lnTo>
                  <a:pt x="177457" y="998004"/>
                </a:lnTo>
                <a:lnTo>
                  <a:pt x="226656" y="993830"/>
                </a:lnTo>
                <a:lnTo>
                  <a:pt x="273227" y="981265"/>
                </a:lnTo>
                <a:lnTo>
                  <a:pt x="315818" y="960018"/>
                </a:lnTo>
                <a:lnTo>
                  <a:pt x="353123" y="929703"/>
                </a:lnTo>
                <a:lnTo>
                  <a:pt x="375865" y="901839"/>
                </a:lnTo>
                <a:lnTo>
                  <a:pt x="184505" y="901839"/>
                </a:lnTo>
                <a:lnTo>
                  <a:pt x="178483" y="901794"/>
                </a:lnTo>
                <a:lnTo>
                  <a:pt x="137826" y="899701"/>
                </a:lnTo>
                <a:lnTo>
                  <a:pt x="98894" y="895350"/>
                </a:lnTo>
                <a:lnTo>
                  <a:pt x="88150" y="892073"/>
                </a:lnTo>
                <a:lnTo>
                  <a:pt x="88150" y="535266"/>
                </a:lnTo>
                <a:lnTo>
                  <a:pt x="379483" y="535266"/>
                </a:lnTo>
                <a:lnTo>
                  <a:pt x="373921" y="528021"/>
                </a:lnTo>
                <a:lnTo>
                  <a:pt x="338442" y="496900"/>
                </a:lnTo>
                <a:lnTo>
                  <a:pt x="298348" y="477976"/>
                </a:lnTo>
                <a:lnTo>
                  <a:pt x="284391" y="473900"/>
                </a:lnTo>
                <a:lnTo>
                  <a:pt x="284391" y="468350"/>
                </a:lnTo>
                <a:lnTo>
                  <a:pt x="300217" y="461288"/>
                </a:lnTo>
                <a:lnTo>
                  <a:pt x="314796" y="452670"/>
                </a:lnTo>
                <a:lnTo>
                  <a:pt x="325280" y="444665"/>
                </a:lnTo>
                <a:lnTo>
                  <a:pt x="88150" y="444665"/>
                </a:lnTo>
                <a:lnTo>
                  <a:pt x="88150" y="103162"/>
                </a:lnTo>
                <a:lnTo>
                  <a:pt x="138459" y="97375"/>
                </a:lnTo>
                <a:lnTo>
                  <a:pt x="379859" y="96202"/>
                </a:lnTo>
                <a:lnTo>
                  <a:pt x="377923" y="92247"/>
                </a:lnTo>
                <a:lnTo>
                  <a:pt x="352369" y="57030"/>
                </a:lnTo>
                <a:lnTo>
                  <a:pt x="320902" y="31676"/>
                </a:lnTo>
                <a:lnTo>
                  <a:pt x="285051" y="14612"/>
                </a:lnTo>
                <a:lnTo>
                  <a:pt x="245608" y="5116"/>
                </a:lnTo>
                <a:lnTo>
                  <a:pt x="205659" y="568"/>
                </a:lnTo>
                <a:lnTo>
                  <a:pt x="185686" y="0"/>
                </a:lnTo>
                <a:close/>
              </a:path>
              <a:path w="427990" h="998220">
                <a:moveTo>
                  <a:pt x="379483" y="535266"/>
                </a:moveTo>
                <a:lnTo>
                  <a:pt x="166878" y="535266"/>
                </a:lnTo>
                <a:lnTo>
                  <a:pt x="182640" y="535702"/>
                </a:lnTo>
                <a:lnTo>
                  <a:pt x="198175" y="537009"/>
                </a:lnTo>
                <a:lnTo>
                  <a:pt x="243159" y="546506"/>
                </a:lnTo>
                <a:lnTo>
                  <a:pt x="282041" y="568693"/>
                </a:lnTo>
                <a:lnTo>
                  <a:pt x="312336" y="606989"/>
                </a:lnTo>
                <a:lnTo>
                  <a:pt x="326662" y="642876"/>
                </a:lnTo>
                <a:lnTo>
                  <a:pt x="334005" y="689220"/>
                </a:lnTo>
                <a:lnTo>
                  <a:pt x="334924" y="716445"/>
                </a:lnTo>
                <a:lnTo>
                  <a:pt x="334190" y="738707"/>
                </a:lnTo>
                <a:lnTo>
                  <a:pt x="328318" y="778777"/>
                </a:lnTo>
                <a:lnTo>
                  <a:pt x="309216" y="828146"/>
                </a:lnTo>
                <a:lnTo>
                  <a:pt x="280165" y="865550"/>
                </a:lnTo>
                <a:lnTo>
                  <a:pt x="243255" y="889990"/>
                </a:lnTo>
                <a:lnTo>
                  <a:pt x="200078" y="901100"/>
                </a:lnTo>
                <a:lnTo>
                  <a:pt x="184505" y="901839"/>
                </a:lnTo>
                <a:lnTo>
                  <a:pt x="375865" y="901839"/>
                </a:lnTo>
                <a:lnTo>
                  <a:pt x="396875" y="866083"/>
                </a:lnTo>
                <a:lnTo>
                  <a:pt x="416528" y="811026"/>
                </a:lnTo>
                <a:lnTo>
                  <a:pt x="426524" y="745858"/>
                </a:lnTo>
                <a:lnTo>
                  <a:pt x="427774" y="709485"/>
                </a:lnTo>
                <a:lnTo>
                  <a:pt x="427036" y="681912"/>
                </a:lnTo>
                <a:lnTo>
                  <a:pt x="421151" y="632772"/>
                </a:lnTo>
                <a:lnTo>
                  <a:pt x="409624" y="591436"/>
                </a:lnTo>
                <a:lnTo>
                  <a:pt x="393764" y="556598"/>
                </a:lnTo>
                <a:lnTo>
                  <a:pt x="384289" y="541528"/>
                </a:lnTo>
                <a:lnTo>
                  <a:pt x="379483" y="535266"/>
                </a:lnTo>
                <a:close/>
              </a:path>
              <a:path w="427990" h="998220">
                <a:moveTo>
                  <a:pt x="379859" y="96202"/>
                </a:moveTo>
                <a:lnTo>
                  <a:pt x="180987" y="96202"/>
                </a:lnTo>
                <a:lnTo>
                  <a:pt x="194348" y="96680"/>
                </a:lnTo>
                <a:lnTo>
                  <a:pt x="207419" y="98113"/>
                </a:lnTo>
                <a:lnTo>
                  <a:pt x="244620" y="108330"/>
                </a:lnTo>
                <a:lnTo>
                  <a:pt x="284217" y="139546"/>
                </a:lnTo>
                <a:lnTo>
                  <a:pt x="304380" y="179133"/>
                </a:lnTo>
                <a:lnTo>
                  <a:pt x="314287" y="234397"/>
                </a:lnTo>
                <a:lnTo>
                  <a:pt x="314947" y="256476"/>
                </a:lnTo>
                <a:lnTo>
                  <a:pt x="312999" y="289282"/>
                </a:lnTo>
                <a:lnTo>
                  <a:pt x="297421" y="346789"/>
                </a:lnTo>
                <a:lnTo>
                  <a:pt x="267460" y="393224"/>
                </a:lnTo>
                <a:lnTo>
                  <a:pt x="230144" y="427012"/>
                </a:lnTo>
                <a:lnTo>
                  <a:pt x="193332" y="441526"/>
                </a:lnTo>
                <a:lnTo>
                  <a:pt x="153955" y="444306"/>
                </a:lnTo>
                <a:lnTo>
                  <a:pt x="136334" y="444665"/>
                </a:lnTo>
                <a:lnTo>
                  <a:pt x="325280" y="444665"/>
                </a:lnTo>
                <a:lnTo>
                  <a:pt x="361218" y="403890"/>
                </a:lnTo>
                <a:lnTo>
                  <a:pt x="385528" y="357287"/>
                </a:lnTo>
                <a:lnTo>
                  <a:pt x="400735" y="305282"/>
                </a:lnTo>
                <a:lnTo>
                  <a:pt x="407343" y="250904"/>
                </a:lnTo>
                <a:lnTo>
                  <a:pt x="407784" y="232778"/>
                </a:lnTo>
                <a:lnTo>
                  <a:pt x="406574" y="197635"/>
                </a:lnTo>
                <a:lnTo>
                  <a:pt x="402940" y="166065"/>
                </a:lnTo>
                <a:lnTo>
                  <a:pt x="396881" y="138066"/>
                </a:lnTo>
                <a:lnTo>
                  <a:pt x="388391" y="113639"/>
                </a:lnTo>
                <a:lnTo>
                  <a:pt x="379859" y="962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78" name="object 78"/>
          <p:cNvSpPr/>
          <p:nvPr/>
        </p:nvSpPr>
        <p:spPr>
          <a:xfrm>
            <a:off x="4997487" y="6427177"/>
            <a:ext cx="217150" cy="570157"/>
          </a:xfrm>
          <a:custGeom>
            <a:avLst/>
            <a:gdLst/>
            <a:ahLst/>
            <a:cxnLst/>
            <a:rect l="l" t="t" r="r" b="b"/>
            <a:pathLst>
              <a:path w="371475" h="975359">
                <a:moveTo>
                  <a:pt x="371348" y="880110"/>
                </a:moveTo>
                <a:lnTo>
                  <a:pt x="88125" y="880110"/>
                </a:lnTo>
                <a:lnTo>
                  <a:pt x="88125" y="523240"/>
                </a:lnTo>
                <a:lnTo>
                  <a:pt x="343154" y="523240"/>
                </a:lnTo>
                <a:lnTo>
                  <a:pt x="343154" y="426720"/>
                </a:lnTo>
                <a:lnTo>
                  <a:pt x="88125" y="426720"/>
                </a:lnTo>
                <a:lnTo>
                  <a:pt x="88125" y="96520"/>
                </a:lnTo>
                <a:lnTo>
                  <a:pt x="365467" y="96520"/>
                </a:lnTo>
                <a:lnTo>
                  <a:pt x="365467" y="0"/>
                </a:lnTo>
                <a:lnTo>
                  <a:pt x="0" y="0"/>
                </a:lnTo>
                <a:lnTo>
                  <a:pt x="0" y="96520"/>
                </a:lnTo>
                <a:lnTo>
                  <a:pt x="0" y="426720"/>
                </a:lnTo>
                <a:lnTo>
                  <a:pt x="0" y="523240"/>
                </a:lnTo>
                <a:lnTo>
                  <a:pt x="0" y="880110"/>
                </a:lnTo>
                <a:lnTo>
                  <a:pt x="0" y="975360"/>
                </a:lnTo>
                <a:lnTo>
                  <a:pt x="371348" y="975360"/>
                </a:lnTo>
                <a:lnTo>
                  <a:pt x="371348" y="8801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79" name="object 79"/>
          <p:cNvSpPr/>
          <p:nvPr/>
        </p:nvSpPr>
        <p:spPr>
          <a:xfrm>
            <a:off x="5553211" y="6427362"/>
            <a:ext cx="231626" cy="570157"/>
          </a:xfrm>
          <a:custGeom>
            <a:avLst/>
            <a:gdLst/>
            <a:ahLst/>
            <a:cxnLst/>
            <a:rect l="l" t="t" r="r" b="b"/>
            <a:pathLst>
              <a:path w="396240" h="975359">
                <a:moveTo>
                  <a:pt x="396036" y="878840"/>
                </a:moveTo>
                <a:lnTo>
                  <a:pt x="88150" y="878840"/>
                </a:lnTo>
                <a:lnTo>
                  <a:pt x="88150" y="0"/>
                </a:lnTo>
                <a:lnTo>
                  <a:pt x="0" y="0"/>
                </a:lnTo>
                <a:lnTo>
                  <a:pt x="0" y="878840"/>
                </a:lnTo>
                <a:lnTo>
                  <a:pt x="0" y="975360"/>
                </a:lnTo>
                <a:lnTo>
                  <a:pt x="396036" y="975360"/>
                </a:lnTo>
                <a:lnTo>
                  <a:pt x="396036" y="8788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80" name="object 80"/>
          <p:cNvSpPr/>
          <p:nvPr/>
        </p:nvSpPr>
        <p:spPr>
          <a:xfrm>
            <a:off x="6099330" y="6427362"/>
            <a:ext cx="231626" cy="570157"/>
          </a:xfrm>
          <a:custGeom>
            <a:avLst/>
            <a:gdLst/>
            <a:ahLst/>
            <a:cxnLst/>
            <a:rect l="l" t="t" r="r" b="b"/>
            <a:pathLst>
              <a:path w="396240" h="975359">
                <a:moveTo>
                  <a:pt x="396024" y="878840"/>
                </a:moveTo>
                <a:lnTo>
                  <a:pt x="88138" y="878840"/>
                </a:lnTo>
                <a:lnTo>
                  <a:pt x="88138" y="0"/>
                </a:lnTo>
                <a:lnTo>
                  <a:pt x="0" y="0"/>
                </a:lnTo>
                <a:lnTo>
                  <a:pt x="0" y="878840"/>
                </a:lnTo>
                <a:lnTo>
                  <a:pt x="0" y="975360"/>
                </a:lnTo>
                <a:lnTo>
                  <a:pt x="396024" y="975360"/>
                </a:lnTo>
                <a:lnTo>
                  <a:pt x="396024" y="8788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81" name="object 81"/>
          <p:cNvSpPr/>
          <p:nvPr/>
        </p:nvSpPr>
        <p:spPr>
          <a:xfrm>
            <a:off x="6624150" y="6417391"/>
            <a:ext cx="246845" cy="590202"/>
          </a:xfrm>
          <a:custGeom>
            <a:avLst/>
            <a:gdLst/>
            <a:ahLst/>
            <a:cxnLst/>
            <a:rect l="l" t="t" r="r" b="b"/>
            <a:pathLst>
              <a:path w="422275" h="1009650">
                <a:moveTo>
                  <a:pt x="231508" y="0"/>
                </a:moveTo>
                <a:lnTo>
                  <a:pt x="186157" y="3528"/>
                </a:lnTo>
                <a:lnTo>
                  <a:pt x="145283" y="14114"/>
                </a:lnTo>
                <a:lnTo>
                  <a:pt x="108887" y="31755"/>
                </a:lnTo>
                <a:lnTo>
                  <a:pt x="76974" y="56451"/>
                </a:lnTo>
                <a:lnTo>
                  <a:pt x="51014" y="88466"/>
                </a:lnTo>
                <a:lnTo>
                  <a:pt x="32472" y="128065"/>
                </a:lnTo>
                <a:lnTo>
                  <a:pt x="21348" y="175243"/>
                </a:lnTo>
                <a:lnTo>
                  <a:pt x="17640" y="229996"/>
                </a:lnTo>
                <a:lnTo>
                  <a:pt x="19105" y="264919"/>
                </a:lnTo>
                <a:lnTo>
                  <a:pt x="30847" y="326939"/>
                </a:lnTo>
                <a:lnTo>
                  <a:pt x="53612" y="379076"/>
                </a:lnTo>
                <a:lnTo>
                  <a:pt x="82999" y="424730"/>
                </a:lnTo>
                <a:lnTo>
                  <a:pt x="117856" y="464770"/>
                </a:lnTo>
                <a:lnTo>
                  <a:pt x="155748" y="501007"/>
                </a:lnTo>
                <a:lnTo>
                  <a:pt x="195632" y="534275"/>
                </a:lnTo>
                <a:lnTo>
                  <a:pt x="214914" y="550919"/>
                </a:lnTo>
                <a:lnTo>
                  <a:pt x="251498" y="584720"/>
                </a:lnTo>
                <a:lnTo>
                  <a:pt x="283806" y="620447"/>
                </a:lnTo>
                <a:lnTo>
                  <a:pt x="310248" y="659307"/>
                </a:lnTo>
                <a:lnTo>
                  <a:pt x="327867" y="703197"/>
                </a:lnTo>
                <a:lnTo>
                  <a:pt x="333743" y="754087"/>
                </a:lnTo>
                <a:lnTo>
                  <a:pt x="331172" y="792461"/>
                </a:lnTo>
                <a:lnTo>
                  <a:pt x="310613" y="852741"/>
                </a:lnTo>
                <a:lnTo>
                  <a:pt x="270516" y="891414"/>
                </a:lnTo>
                <a:lnTo>
                  <a:pt x="217034" y="910590"/>
                </a:lnTo>
                <a:lnTo>
                  <a:pt x="185674" y="912990"/>
                </a:lnTo>
                <a:lnTo>
                  <a:pt x="160513" y="911985"/>
                </a:lnTo>
                <a:lnTo>
                  <a:pt x="114393" y="903951"/>
                </a:lnTo>
                <a:lnTo>
                  <a:pt x="74299" y="888790"/>
                </a:lnTo>
                <a:lnTo>
                  <a:pt x="30568" y="862799"/>
                </a:lnTo>
                <a:lnTo>
                  <a:pt x="0" y="958964"/>
                </a:lnTo>
                <a:lnTo>
                  <a:pt x="50795" y="985881"/>
                </a:lnTo>
                <a:lnTo>
                  <a:pt x="96478" y="1000505"/>
                </a:lnTo>
                <a:lnTo>
                  <a:pt x="154360" y="1008182"/>
                </a:lnTo>
                <a:lnTo>
                  <a:pt x="188036" y="1009141"/>
                </a:lnTo>
                <a:lnTo>
                  <a:pt x="240687" y="1004788"/>
                </a:lnTo>
                <a:lnTo>
                  <a:pt x="287027" y="991722"/>
                </a:lnTo>
                <a:lnTo>
                  <a:pt x="327055" y="969938"/>
                </a:lnTo>
                <a:lnTo>
                  <a:pt x="360768" y="939431"/>
                </a:lnTo>
                <a:lnTo>
                  <a:pt x="387505" y="901284"/>
                </a:lnTo>
                <a:lnTo>
                  <a:pt x="406603" y="856513"/>
                </a:lnTo>
                <a:lnTo>
                  <a:pt x="418061" y="805122"/>
                </a:lnTo>
                <a:lnTo>
                  <a:pt x="421881" y="747115"/>
                </a:lnTo>
                <a:lnTo>
                  <a:pt x="420412" y="712088"/>
                </a:lnTo>
                <a:lnTo>
                  <a:pt x="408658" y="649358"/>
                </a:lnTo>
                <a:lnTo>
                  <a:pt x="385893" y="595875"/>
                </a:lnTo>
                <a:lnTo>
                  <a:pt x="356523" y="548480"/>
                </a:lnTo>
                <a:lnTo>
                  <a:pt x="321676" y="506432"/>
                </a:lnTo>
                <a:lnTo>
                  <a:pt x="283770" y="468450"/>
                </a:lnTo>
                <a:lnTo>
                  <a:pt x="243884" y="433871"/>
                </a:lnTo>
                <a:lnTo>
                  <a:pt x="224607" y="416936"/>
                </a:lnTo>
                <a:lnTo>
                  <a:pt x="188036" y="383298"/>
                </a:lnTo>
                <a:lnTo>
                  <a:pt x="155713" y="348819"/>
                </a:lnTo>
                <a:lnTo>
                  <a:pt x="129286" y="312216"/>
                </a:lnTo>
                <a:lnTo>
                  <a:pt x="111644" y="271808"/>
                </a:lnTo>
                <a:lnTo>
                  <a:pt x="105765" y="225818"/>
                </a:lnTo>
                <a:lnTo>
                  <a:pt x="107673" y="199100"/>
                </a:lnTo>
                <a:lnTo>
                  <a:pt x="122953" y="152736"/>
                </a:lnTo>
                <a:lnTo>
                  <a:pt x="153656" y="116936"/>
                </a:lnTo>
                <a:lnTo>
                  <a:pt x="200660" y="98473"/>
                </a:lnTo>
                <a:lnTo>
                  <a:pt x="230327" y="96164"/>
                </a:lnTo>
                <a:lnTo>
                  <a:pt x="255412" y="96948"/>
                </a:lnTo>
                <a:lnTo>
                  <a:pt x="300948" y="103225"/>
                </a:lnTo>
                <a:lnTo>
                  <a:pt x="339948" y="115164"/>
                </a:lnTo>
                <a:lnTo>
                  <a:pt x="381927" y="136588"/>
                </a:lnTo>
                <a:lnTo>
                  <a:pt x="410133" y="44602"/>
                </a:lnTo>
                <a:lnTo>
                  <a:pt x="357907" y="19243"/>
                </a:lnTo>
                <a:lnTo>
                  <a:pt x="312373" y="7045"/>
                </a:lnTo>
                <a:lnTo>
                  <a:pt x="260077" y="783"/>
                </a:lnTo>
                <a:lnTo>
                  <a:pt x="2315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15"/>
          </a:p>
        </p:txBody>
      </p:sp>
      <p:sp>
        <p:nvSpPr>
          <p:cNvPr id="82" name="角丸四角形 4">
            <a:extLst>
              <a:ext uri="{FF2B5EF4-FFF2-40B4-BE49-F238E27FC236}">
                <a16:creationId xmlns:a16="http://schemas.microsoft.com/office/drawing/2014/main" id="{B4C94579-C529-BD15-32E9-ABE46230F2A3}"/>
              </a:ext>
            </a:extLst>
          </p:cNvPr>
          <p:cNvSpPr/>
          <p:nvPr/>
        </p:nvSpPr>
        <p:spPr>
          <a:xfrm>
            <a:off x="7136524" y="6222352"/>
            <a:ext cx="3171078" cy="11033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superbells_A4POP_PPT</dc:title>
  <dc:creator>飯塚 雅子</dc:creator>
  <cp:lastModifiedBy>Iizuka Masako (飯塚  雅子)</cp:lastModifiedBy>
  <cp:revision>1</cp:revision>
  <dcterms:created xsi:type="dcterms:W3CDTF">2023-03-31T02:43:21Z</dcterms:created>
  <dcterms:modified xsi:type="dcterms:W3CDTF">2023-04-24T01:32:02Z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2023-03-31T00:00:00Z</vt:filetime>
  </property>
  <property fmtid="{D5CDD505-2E9C-101B-9397-08002B2CF9AE}" pid="3" name="Creator">
    <vt:lpwstr>Adobe Illustrator 27.3 (Windows)</vt:lpwstr>
  </property>
  <property fmtid="{D5CDD505-2E9C-101B-9397-08002B2CF9AE}" pid="4" name="LastSaved">
    <vt:filetime>2023-03-31T00:00:00Z</vt:filetime>
  </property>
</Properties>
</file>