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6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56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1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47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35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0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0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0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5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7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FF464-1253-4FE3-9357-D2F915E82447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CBDAA-E6A1-42D7-B26D-DB5E7904B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5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alibrachoa_PPT">
            <a:extLst>
              <a:ext uri="{FF2B5EF4-FFF2-40B4-BE49-F238E27FC236}">
                <a16:creationId xmlns:a16="http://schemas.microsoft.com/office/drawing/2014/main" id="{A77E51E1-6377-40AA-3FFD-981A13FF8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95067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70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2024-04-22T02:52:17Z</dcterms:created>
  <dcterms:modified xsi:type="dcterms:W3CDTF">2024-04-22T02:52:44Z</dcterms:modified>
</cp:coreProperties>
</file>