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7" name="図 6" descr="タイムライ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4922E7-0995-84E6-D476-9B719FC8E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</cp:revision>
  <dcterms:created xsi:type="dcterms:W3CDTF">2023-04-21T01:37:58Z</dcterms:created>
  <dcterms:modified xsi:type="dcterms:W3CDTF">2025-02-10T02:39:21Z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