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131" y="28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花の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56B86A6E-BDE4-1AD1-86DC-A0742A844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" y="0"/>
            <a:ext cx="10691597" cy="7561263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708900" y="6201519"/>
            <a:ext cx="275702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Ikemoto Kaori (池本  香織)</cp:lastModifiedBy>
  <cp:revision>22</cp:revision>
  <dcterms:created xsi:type="dcterms:W3CDTF">2023-04-21T01:37:58Z</dcterms:created>
  <dcterms:modified xsi:type="dcterms:W3CDTF">2025-08-26T04:55:37Z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