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118B4-9452-B44A-B12E-DE36C6FED2B3}" v="15" dt="2021-03-11T01:53:54.153"/>
    <p1510:client id="{135614DA-08C2-116E-49C0-68C1925045D1}" v="9" dt="2021-03-11T02:57:35.674"/>
    <p1510:client id="{1F24AD76-72A5-EA6E-2CB1-F8EB03B2E5BE}" v="1" dt="2021-01-26T01:30:38.752"/>
    <p1510:client id="{32153CC6-2F77-197D-D6B0-FFC0942D8D27}" v="10" dt="2021-03-11T04:39:53.011"/>
    <p1510:client id="{391AB39F-C0A6-0000-8720-7BA76BEACBF7}" v="8" dt="2021-03-11T04:17:49.691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7614B39F-206F-0000-8720-74F57DC54027}" v="9" dt="2021-03-11T02:38:44.613"/>
    <p1510:client id="{9CC39692-16E6-A104-8179-AA1EF4E48C66}" v="8" dt="2021-01-26T01:32:41.025"/>
    <p1510:client id="{A912B39F-D0F7-0000-6554-F515FCC176FA}" v="19" dt="2021-03-11T02:11:02.095"/>
    <p1510:client id="{AB13B39F-309F-0000-8768-92B1A21B32F6}" v="8" dt="2021-03-11T02:24:57.350"/>
    <p1510:client id="{C5965F3F-2F48-FDC3-D7BC-DAD3732D6EB6}" v="2" dt="2021-01-26T01:31:19.597"/>
    <p1510:client id="{CB0DB39F-C092-0000-876D-EE2738340072}" v="13" dt="2021-03-11T00:31:21.642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  <p1510:client id="{FA626E59-AA93-1AD6-C35F-E294ECB3C7ED}" v="9" dt="2021-03-11T04:05:5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5417E70-D459-4FA0-92DF-1AC89528448E}"/>
              </a:ext>
            </a:extLst>
          </p:cNvPr>
          <p:cNvSpPr/>
          <p:nvPr/>
        </p:nvSpPr>
        <p:spPr>
          <a:xfrm>
            <a:off x="7453162" y="6300885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4A5956A-634E-445F-BC1B-69388D099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172"/>
            <a:ext cx="10698194" cy="7559567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2D8B630E-F267-4C79-B7AE-4AC95161FDE8}"/>
              </a:ext>
            </a:extLst>
          </p:cNvPr>
          <p:cNvSpPr/>
          <p:nvPr/>
        </p:nvSpPr>
        <p:spPr>
          <a:xfrm>
            <a:off x="7391984" y="6300860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ea typeface="ＭＳ Ｐゴシック"/>
                <a:cs typeface="Calibri"/>
              </a:rPr>
              <a:t>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115</cp:revision>
  <cp:lastPrinted>2019-03-26T23:51:13Z</cp:lastPrinted>
  <dcterms:created xsi:type="dcterms:W3CDTF">2019-03-26T23:46:55Z</dcterms:created>
  <dcterms:modified xsi:type="dcterms:W3CDTF">2021-03-11T04:39:53Z</dcterms:modified>
</cp:coreProperties>
</file>