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45BD0C1-F5B1-CFCF-F4FF-B10BFD9A77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4</cp:revision>
  <dcterms:created xsi:type="dcterms:W3CDTF">2023-04-21T01:37:58Z</dcterms:created>
  <dcterms:modified xsi:type="dcterms:W3CDTF">2025-02-10T04:10:44Z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