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花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5118568-0EC5-D91D-6D9E-1F558E84A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8</cp:revision>
  <dcterms:created xsi:type="dcterms:W3CDTF">2023-04-21T01:37:58Z</dcterms:created>
  <dcterms:modified xsi:type="dcterms:W3CDTF">2025-02-12T00:53:19Z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