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64" y="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2019/3/27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2FEA1D2-4DAD-4211-AA53-0EC1010E40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6"/>
            <a:ext cx="10693400" cy="752959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506940" y="6372919"/>
            <a:ext cx="3024336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佐々木 宏文</cp:lastModifiedBy>
  <cp:revision>5</cp:revision>
  <cp:lastPrinted>2019-03-26T23:51:13Z</cp:lastPrinted>
  <dcterms:created xsi:type="dcterms:W3CDTF">2019-03-26T23:46:55Z</dcterms:created>
  <dcterms:modified xsi:type="dcterms:W3CDTF">2019-03-27T07:09:52Z</dcterms:modified>
</cp:coreProperties>
</file>