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BF0BB-8FEA-411E-6EDD-22E1E5999E43}" v="16" dt="2021-01-26T02:00:28.712"/>
    <p1510:client id="{3C65F054-4F21-5ADD-E87D-4238B81126EC}" v="6" dt="2021-01-26T02:15:37.935"/>
    <p1510:client id="{543ECDD1-C327-E9E6-966F-0BE843764030}" v="1" dt="2021-01-26T02:54:43.893"/>
    <p1510:client id="{966E7AFF-BD61-43C0-16B6-BD63B6105229}" v="28" dt="2021-01-26T04:34:35.829"/>
    <p1510:client id="{E730D62C-0F67-FA5B-115C-0810F1A9D286}" v="8" dt="2021-01-26T03:50:08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2"/>
        <p:guide pos="336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umura Yuri (奥村  容理)" userId="S::okumura@hakusan1.co.jp::58321176-ad6d-4dd4-b43c-aecca78b6558" providerId="AD" clId="Web-{966E7AFF-BD61-43C0-16B6-BD63B6105229}"/>
    <pc:docChg chg="modSld">
      <pc:chgData name="Okumura Yuri (奥村  容理)" userId="S::okumura@hakusan1.co.jp::58321176-ad6d-4dd4-b43c-aecca78b6558" providerId="AD" clId="Web-{966E7AFF-BD61-43C0-16B6-BD63B6105229}" dt="2021-01-26T04:34:35.829" v="27"/>
      <pc:docMkLst>
        <pc:docMk/>
      </pc:docMkLst>
      <pc:sldChg chg="addSp delSp modSp">
        <pc:chgData name="Okumura Yuri (奥村  容理)" userId="S::okumura@hakusan1.co.jp::58321176-ad6d-4dd4-b43c-aecca78b6558" providerId="AD" clId="Web-{966E7AFF-BD61-43C0-16B6-BD63B6105229}" dt="2021-01-26T04:34:35.829" v="27"/>
        <pc:sldMkLst>
          <pc:docMk/>
          <pc:sldMk cId="935810458" sldId="256"/>
        </pc:sldMkLst>
        <pc:spChg chg="del">
          <ac:chgData name="Okumura Yuri (奥村  容理)" userId="S::okumura@hakusan1.co.jp::58321176-ad6d-4dd4-b43c-aecca78b6558" providerId="AD" clId="Web-{966E7AFF-BD61-43C0-16B6-BD63B6105229}" dt="2021-01-26T04:31:54.388" v="0"/>
          <ac:spMkLst>
            <pc:docMk/>
            <pc:sldMk cId="935810458" sldId="256"/>
            <ac:spMk id="5" creationId="{956CAFDC-A298-4E35-84BD-BEE1CF00C919}"/>
          </ac:spMkLst>
        </pc:spChg>
        <pc:spChg chg="add">
          <ac:chgData name="Okumura Yuri (奥村  容理)" userId="S::okumura@hakusan1.co.jp::58321176-ad6d-4dd4-b43c-aecca78b6558" providerId="AD" clId="Web-{966E7AFF-BD61-43C0-16B6-BD63B6105229}" dt="2021-01-26T04:34:35.829" v="27"/>
          <ac:spMkLst>
            <pc:docMk/>
            <pc:sldMk cId="935810458" sldId="256"/>
            <ac:spMk id="6" creationId="{00989A2E-9A7E-4B16-9906-7A22838E6951}"/>
          </ac:spMkLst>
        </pc:spChg>
        <pc:picChg chg="del">
          <ac:chgData name="Okumura Yuri (奥村  容理)" userId="S::okumura@hakusan1.co.jp::58321176-ad6d-4dd4-b43c-aecca78b6558" providerId="AD" clId="Web-{966E7AFF-BD61-43C0-16B6-BD63B6105229}" dt="2021-01-26T04:31:56.216" v="1"/>
          <ac:picMkLst>
            <pc:docMk/>
            <pc:sldMk cId="935810458" sldId="256"/>
            <ac:picMk id="2" creationId="{6992F483-B979-4620-9CF6-178B95392956}"/>
          </ac:picMkLst>
        </pc:picChg>
        <pc:picChg chg="add del mod">
          <ac:chgData name="Okumura Yuri (奥村  容理)" userId="S::okumura@hakusan1.co.jp::58321176-ad6d-4dd4-b43c-aecca78b6558" providerId="AD" clId="Web-{966E7AFF-BD61-43C0-16B6-BD63B6105229}" dt="2021-01-26T04:32:48.342" v="10"/>
          <ac:picMkLst>
            <pc:docMk/>
            <pc:sldMk cId="935810458" sldId="256"/>
            <ac:picMk id="3" creationId="{307828F5-C7FD-468E-84CD-E31018D80BAC}"/>
          </ac:picMkLst>
        </pc:picChg>
        <pc:picChg chg="add mod">
          <ac:chgData name="Okumura Yuri (奥村  容理)" userId="S::okumura@hakusan1.co.jp::58321176-ad6d-4dd4-b43c-aecca78b6558" providerId="AD" clId="Web-{966E7AFF-BD61-43C0-16B6-BD63B6105229}" dt="2021-01-26T04:34:24.344" v="26" actId="14100"/>
          <ac:picMkLst>
            <pc:docMk/>
            <pc:sldMk cId="935810458" sldId="256"/>
            <ac:picMk id="4" creationId="{DA2E43BF-1B33-46C9-BAB0-A041E4E3D5C6}"/>
          </ac:picMkLst>
        </pc:picChg>
      </pc:sldChg>
    </pc:docChg>
  </pc:docChgLst>
  <pc:docChgLst>
    <pc:chgData name="Okumura Yuri (奥村  容理)" userId="S::okumura@hakusan1.co.jp::58321176-ad6d-4dd4-b43c-aecca78b6558" providerId="AD" clId="Web-{133BF0BB-8FEA-411E-6EDD-22E1E5999E43}"/>
    <pc:docChg chg="modSld">
      <pc:chgData name="Okumura Yuri (奥村  容理)" userId="S::okumura@hakusan1.co.jp::58321176-ad6d-4dd4-b43c-aecca78b6558" providerId="AD" clId="Web-{133BF0BB-8FEA-411E-6EDD-22E1E5999E43}" dt="2021-01-26T02:00:28.712" v="15" actId="1076"/>
      <pc:docMkLst>
        <pc:docMk/>
      </pc:docMkLst>
      <pc:sldChg chg="addSp delSp modSp">
        <pc:chgData name="Okumura Yuri (奥村  容理)" userId="S::okumura@hakusan1.co.jp::58321176-ad6d-4dd4-b43c-aecca78b6558" providerId="AD" clId="Web-{133BF0BB-8FEA-411E-6EDD-22E1E5999E43}" dt="2021-01-26T02:00:28.712" v="15" actId="1076"/>
        <pc:sldMkLst>
          <pc:docMk/>
          <pc:sldMk cId="935810458" sldId="256"/>
        </pc:sldMkLst>
        <pc:spChg chg="add del mod">
          <ac:chgData name="Okumura Yuri (奥村  容理)" userId="S::okumura@hakusan1.co.jp::58321176-ad6d-4dd4-b43c-aecca78b6558" providerId="AD" clId="Web-{133BF0BB-8FEA-411E-6EDD-22E1E5999E43}" dt="2021-01-26T02:00:18.681" v="13"/>
          <ac:spMkLst>
            <pc:docMk/>
            <pc:sldMk cId="935810458" sldId="256"/>
            <ac:spMk id="5" creationId="{57D806D5-73C3-43E1-8923-20B8E842EBF1}"/>
          </ac:spMkLst>
        </pc:spChg>
        <pc:spChg chg="del">
          <ac:chgData name="Okumura Yuri (奥村  容理)" userId="S::okumura@hakusan1.co.jp::58321176-ad6d-4dd4-b43c-aecca78b6558" providerId="AD" clId="Web-{133BF0BB-8FEA-411E-6EDD-22E1E5999E43}" dt="2021-01-26T01:58:25.725" v="2"/>
          <ac:spMkLst>
            <pc:docMk/>
            <pc:sldMk cId="935810458" sldId="256"/>
            <ac:spMk id="6" creationId="{FA6116C2-0403-4E97-8C61-D5A68E1FFD58}"/>
          </ac:spMkLst>
        </pc:spChg>
        <pc:spChg chg="add mod">
          <ac:chgData name="Okumura Yuri (奥村  容理)" userId="S::okumura@hakusan1.co.jp::58321176-ad6d-4dd4-b43c-aecca78b6558" providerId="AD" clId="Web-{133BF0BB-8FEA-411E-6EDD-22E1E5999E43}" dt="2021-01-26T02:00:28.712" v="15" actId="1076"/>
          <ac:spMkLst>
            <pc:docMk/>
            <pc:sldMk cId="935810458" sldId="256"/>
            <ac:spMk id="7" creationId="{57D806D5-73C3-43E1-8923-20B8E842EBF1}"/>
          </ac:spMkLst>
        </pc:spChg>
        <pc:picChg chg="add mod">
          <ac:chgData name="Okumura Yuri (奥村  容理)" userId="S::okumura@hakusan1.co.jp::58321176-ad6d-4dd4-b43c-aecca78b6558" providerId="AD" clId="Web-{133BF0BB-8FEA-411E-6EDD-22E1E5999E43}" dt="2021-01-26T01:59:21.024" v="7" actId="14100"/>
          <ac:picMkLst>
            <pc:docMk/>
            <pc:sldMk cId="935810458" sldId="256"/>
            <ac:picMk id="2" creationId="{0BB0A120-ED3D-4D1D-A2CC-27C54216F3AB}"/>
          </ac:picMkLst>
        </pc:picChg>
        <pc:picChg chg="add del">
          <ac:chgData name="Okumura Yuri (奥村  容理)" userId="S::okumura@hakusan1.co.jp::58321176-ad6d-4dd4-b43c-aecca78b6558" providerId="AD" clId="Web-{133BF0BB-8FEA-411E-6EDD-22E1E5999E43}" dt="2021-01-26T01:58:26.834" v="3"/>
          <ac:picMkLst>
            <pc:docMk/>
            <pc:sldMk cId="935810458" sldId="256"/>
            <ac:picMk id="3" creationId="{902F043D-9F2B-4D68-9BA5-D94B9444DFB0}"/>
          </ac:picMkLst>
        </pc:picChg>
      </pc:sldChg>
    </pc:docChg>
  </pc:docChgLst>
  <pc:docChgLst>
    <pc:chgData name="Okumura Yuri (奥村  容理)" userId="S::okumura@hakusan1.co.jp::58321176-ad6d-4dd4-b43c-aecca78b6558" providerId="AD" clId="Web-{3C65F054-4F21-5ADD-E87D-4238B81126EC}"/>
    <pc:docChg chg="modSld">
      <pc:chgData name="Okumura Yuri (奥村  容理)" userId="S::okumura@hakusan1.co.jp::58321176-ad6d-4dd4-b43c-aecca78b6558" providerId="AD" clId="Web-{3C65F054-4F21-5ADD-E87D-4238B81126EC}" dt="2021-01-26T02:15:37.935" v="5" actId="14100"/>
      <pc:docMkLst>
        <pc:docMk/>
      </pc:docMkLst>
      <pc:sldChg chg="addSp delSp modSp">
        <pc:chgData name="Okumura Yuri (奥村  容理)" userId="S::okumura@hakusan1.co.jp::58321176-ad6d-4dd4-b43c-aecca78b6558" providerId="AD" clId="Web-{3C65F054-4F21-5ADD-E87D-4238B81126EC}" dt="2021-01-26T02:15:37.935" v="5" actId="14100"/>
        <pc:sldMkLst>
          <pc:docMk/>
          <pc:sldMk cId="935810458" sldId="256"/>
        </pc:sldMkLst>
        <pc:spChg chg="del">
          <ac:chgData name="Okumura Yuri (奥村  容理)" userId="S::okumura@hakusan1.co.jp::58321176-ad6d-4dd4-b43c-aecca78b6558" providerId="AD" clId="Web-{3C65F054-4F21-5ADD-E87D-4238B81126EC}" dt="2021-01-26T02:14:56.825" v="0"/>
          <ac:spMkLst>
            <pc:docMk/>
            <pc:sldMk cId="935810458" sldId="256"/>
            <ac:spMk id="7" creationId="{57D806D5-73C3-43E1-8923-20B8E842EBF1}"/>
          </ac:spMkLst>
        </pc:spChg>
        <pc:picChg chg="del">
          <ac:chgData name="Okumura Yuri (奥村  容理)" userId="S::okumura@hakusan1.co.jp::58321176-ad6d-4dd4-b43c-aecca78b6558" providerId="AD" clId="Web-{3C65F054-4F21-5ADD-E87D-4238B81126EC}" dt="2021-01-26T02:14:58.247" v="1"/>
          <ac:picMkLst>
            <pc:docMk/>
            <pc:sldMk cId="935810458" sldId="256"/>
            <ac:picMk id="2" creationId="{0BB0A120-ED3D-4D1D-A2CC-27C54216F3AB}"/>
          </ac:picMkLst>
        </pc:picChg>
        <pc:picChg chg="add mod">
          <ac:chgData name="Okumura Yuri (奥村  容理)" userId="S::okumura@hakusan1.co.jp::58321176-ad6d-4dd4-b43c-aecca78b6558" providerId="AD" clId="Web-{3C65F054-4F21-5ADD-E87D-4238B81126EC}" dt="2021-01-26T02:15:37.935" v="5" actId="14100"/>
          <ac:picMkLst>
            <pc:docMk/>
            <pc:sldMk cId="935810458" sldId="256"/>
            <ac:picMk id="3" creationId="{A8271D8A-7D49-4D12-B53A-AB9929A74634}"/>
          </ac:picMkLst>
        </pc:picChg>
      </pc:sldChg>
    </pc:docChg>
  </pc:docChgLst>
  <pc:docChgLst>
    <pc:chgData name="Okumura Yuri (奥村  容理)" userId="S::okumura@hakusan1.co.jp::58321176-ad6d-4dd4-b43c-aecca78b6558" providerId="AD" clId="Web-{543ECDD1-C327-E9E6-966F-0BE843764030}"/>
    <pc:docChg chg="modSld">
      <pc:chgData name="Okumura Yuri (奥村  容理)" userId="S::okumura@hakusan1.co.jp::58321176-ad6d-4dd4-b43c-aecca78b6558" providerId="AD" clId="Web-{543ECDD1-C327-E9E6-966F-0BE843764030}" dt="2021-01-26T02:54:43.893" v="0"/>
      <pc:docMkLst>
        <pc:docMk/>
      </pc:docMkLst>
      <pc:sldChg chg="addSp">
        <pc:chgData name="Okumura Yuri (奥村  容理)" userId="S::okumura@hakusan1.co.jp::58321176-ad6d-4dd4-b43c-aecca78b6558" providerId="AD" clId="Web-{543ECDD1-C327-E9E6-966F-0BE843764030}" dt="2021-01-26T02:54:43.893" v="0"/>
        <pc:sldMkLst>
          <pc:docMk/>
          <pc:sldMk cId="935810458" sldId="256"/>
        </pc:sldMkLst>
        <pc:spChg chg="add">
          <ac:chgData name="Okumura Yuri (奥村  容理)" userId="S::okumura@hakusan1.co.jp::58321176-ad6d-4dd4-b43c-aecca78b6558" providerId="AD" clId="Web-{543ECDD1-C327-E9E6-966F-0BE843764030}" dt="2021-01-26T02:54:43.893" v="0"/>
          <ac:spMkLst>
            <pc:docMk/>
            <pc:sldMk cId="935810458" sldId="256"/>
            <ac:spMk id="4" creationId="{DA57461C-C7D0-48E8-8122-929ACD7D2082}"/>
          </ac:spMkLst>
        </pc:spChg>
      </pc:sldChg>
    </pc:docChg>
  </pc:docChgLst>
  <pc:docChgLst>
    <pc:chgData name="Okumura Yuri (奥村  容理)" userId="S::okumura@hakusan1.co.jp::58321176-ad6d-4dd4-b43c-aecca78b6558" providerId="AD" clId="Web-{E730D62C-0F67-FA5B-115C-0810F1A9D286}"/>
    <pc:docChg chg="modSld">
      <pc:chgData name="Okumura Yuri (奥村  容理)" userId="S::okumura@hakusan1.co.jp::58321176-ad6d-4dd4-b43c-aecca78b6558" providerId="AD" clId="Web-{E730D62C-0F67-FA5B-115C-0810F1A9D286}" dt="2021-01-26T03:50:08.331" v="7"/>
      <pc:docMkLst>
        <pc:docMk/>
      </pc:docMkLst>
      <pc:sldChg chg="addSp delSp modSp">
        <pc:chgData name="Okumura Yuri (奥村  容理)" userId="S::okumura@hakusan1.co.jp::58321176-ad6d-4dd4-b43c-aecca78b6558" providerId="AD" clId="Web-{E730D62C-0F67-FA5B-115C-0810F1A9D286}" dt="2021-01-26T03:50:08.331" v="7"/>
        <pc:sldMkLst>
          <pc:docMk/>
          <pc:sldMk cId="935810458" sldId="256"/>
        </pc:sldMkLst>
        <pc:spChg chg="del">
          <ac:chgData name="Okumura Yuri (奥村  容理)" userId="S::okumura@hakusan1.co.jp::58321176-ad6d-4dd4-b43c-aecca78b6558" providerId="AD" clId="Web-{E730D62C-0F67-FA5B-115C-0810F1A9D286}" dt="2021-01-26T03:49:32.237" v="1"/>
          <ac:spMkLst>
            <pc:docMk/>
            <pc:sldMk cId="935810458" sldId="256"/>
            <ac:spMk id="4" creationId="{DA57461C-C7D0-48E8-8122-929ACD7D2082}"/>
          </ac:spMkLst>
        </pc:spChg>
        <pc:spChg chg="add">
          <ac:chgData name="Okumura Yuri (奥村  容理)" userId="S::okumura@hakusan1.co.jp::58321176-ad6d-4dd4-b43c-aecca78b6558" providerId="AD" clId="Web-{E730D62C-0F67-FA5B-115C-0810F1A9D286}" dt="2021-01-26T03:50:08.331" v="7"/>
          <ac:spMkLst>
            <pc:docMk/>
            <pc:sldMk cId="935810458" sldId="256"/>
            <ac:spMk id="5" creationId="{956CAFDC-A298-4E35-84BD-BEE1CF00C919}"/>
          </ac:spMkLst>
        </pc:spChg>
        <pc:picChg chg="add mod">
          <ac:chgData name="Okumura Yuri (奥村  容理)" userId="S::okumura@hakusan1.co.jp::58321176-ad6d-4dd4-b43c-aecca78b6558" providerId="AD" clId="Web-{E730D62C-0F67-FA5B-115C-0810F1A9D286}" dt="2021-01-26T03:50:06.534" v="6" actId="14100"/>
          <ac:picMkLst>
            <pc:docMk/>
            <pc:sldMk cId="935810458" sldId="256"/>
            <ac:picMk id="2" creationId="{6992F483-B979-4620-9CF6-178B95392956}"/>
          </ac:picMkLst>
        </pc:picChg>
        <pc:picChg chg="del">
          <ac:chgData name="Okumura Yuri (奥村  容理)" userId="S::okumura@hakusan1.co.jp::58321176-ad6d-4dd4-b43c-aecca78b6558" providerId="AD" clId="Web-{E730D62C-0F67-FA5B-115C-0810F1A9D286}" dt="2021-01-26T03:49:28.205" v="0"/>
          <ac:picMkLst>
            <pc:docMk/>
            <pc:sldMk cId="935810458" sldId="256"/>
            <ac:picMk id="3" creationId="{A8271D8A-7D49-4D12-B53A-AB9929A746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DA2E43BF-1B33-46C9-BAB0-A041E4E3D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" y="-2324"/>
            <a:ext cx="10687981" cy="7563870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00989A2E-9A7E-4B16-9906-7A22838E6951}"/>
              </a:ext>
            </a:extLst>
          </p:cNvPr>
          <p:cNvSpPr/>
          <p:nvPr/>
        </p:nvSpPr>
        <p:spPr>
          <a:xfrm>
            <a:off x="7510634" y="6301459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revision>26</cp:revision>
  <cp:lastPrinted>2019-03-26T23:51:13Z</cp:lastPrinted>
  <dcterms:created xsi:type="dcterms:W3CDTF">2019-03-26T23:46:55Z</dcterms:created>
  <dcterms:modified xsi:type="dcterms:W3CDTF">2021-01-26T04:34:41Z</dcterms:modified>
</cp:coreProperties>
</file>