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64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2E2FC70-C7F1-4BA0-8D98-B922A1704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" y="0"/>
            <a:ext cx="10685295" cy="756126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506940" y="6372919"/>
            <a:ext cx="302433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佐々木 宏文</cp:lastModifiedBy>
  <cp:revision>5</cp:revision>
  <cp:lastPrinted>2019-03-26T23:51:13Z</cp:lastPrinted>
  <dcterms:created xsi:type="dcterms:W3CDTF">2019-03-26T23:46:55Z</dcterms:created>
  <dcterms:modified xsi:type="dcterms:W3CDTF">2019-03-27T06:58:22Z</dcterms:modified>
</cp:coreProperties>
</file>