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FF66BF-65C0-6884-2EC6-D0DD56656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98964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12</cp:revision>
  <dcterms:created xsi:type="dcterms:W3CDTF">2023-04-21T01:37:58Z</dcterms:created>
  <dcterms:modified xsi:type="dcterms:W3CDTF">2025-02-27T01:23:35Z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