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245" y="72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6" y="1976680"/>
            <a:ext cx="10691808" cy="5583312"/>
            <a:chOff x="0" y="3716805"/>
            <a:chExt cx="20104100" cy="10498455"/>
          </a:xfrm>
        </p:grpSpPr>
        <p:sp>
          <p:nvSpPr>
            <p:cNvPr id="3" name="object 3"/>
            <p:cNvSpPr/>
            <p:nvPr/>
          </p:nvSpPr>
          <p:spPr>
            <a:xfrm>
              <a:off x="0" y="11287162"/>
              <a:ext cx="20104100" cy="2927985"/>
            </a:xfrm>
            <a:custGeom>
              <a:avLst/>
              <a:gdLst/>
              <a:ahLst/>
              <a:cxnLst/>
              <a:rect l="l" t="t" r="r" b="b"/>
              <a:pathLst>
                <a:path w="20104100" h="2927984">
                  <a:moveTo>
                    <a:pt x="20104062" y="5334"/>
                  </a:moveTo>
                  <a:lnTo>
                    <a:pt x="0" y="0"/>
                  </a:lnTo>
                  <a:lnTo>
                    <a:pt x="0" y="2927807"/>
                  </a:lnTo>
                  <a:lnTo>
                    <a:pt x="20104062" y="2927807"/>
                  </a:lnTo>
                  <a:lnTo>
                    <a:pt x="20104062" y="5334"/>
                  </a:lnTo>
                  <a:close/>
                </a:path>
              </a:pathLst>
            </a:custGeom>
            <a:solidFill>
              <a:srgbClr val="A15D9E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4" name="object 4"/>
            <p:cNvSpPr/>
            <p:nvPr/>
          </p:nvSpPr>
          <p:spPr>
            <a:xfrm>
              <a:off x="1160030" y="12673266"/>
              <a:ext cx="15724505" cy="1541780"/>
            </a:xfrm>
            <a:custGeom>
              <a:avLst/>
              <a:gdLst/>
              <a:ahLst/>
              <a:cxnLst/>
              <a:rect l="l" t="t" r="r" b="b"/>
              <a:pathLst>
                <a:path w="15724505" h="1541780">
                  <a:moveTo>
                    <a:pt x="629462" y="1177734"/>
                  </a:moveTo>
                  <a:lnTo>
                    <a:pt x="628167" y="1162951"/>
                  </a:lnTo>
                  <a:lnTo>
                    <a:pt x="616419" y="1028484"/>
                  </a:lnTo>
                  <a:lnTo>
                    <a:pt x="613384" y="993673"/>
                  </a:lnTo>
                  <a:lnTo>
                    <a:pt x="612736" y="986078"/>
                  </a:lnTo>
                  <a:lnTo>
                    <a:pt x="608799" y="979182"/>
                  </a:lnTo>
                  <a:lnTo>
                    <a:pt x="600265" y="973061"/>
                  </a:lnTo>
                  <a:lnTo>
                    <a:pt x="596430" y="970305"/>
                  </a:lnTo>
                  <a:lnTo>
                    <a:pt x="588581" y="968768"/>
                  </a:lnTo>
                  <a:lnTo>
                    <a:pt x="575513" y="971956"/>
                  </a:lnTo>
                  <a:lnTo>
                    <a:pt x="575513" y="1159992"/>
                  </a:lnTo>
                  <a:lnTo>
                    <a:pt x="563880" y="1162799"/>
                  </a:lnTo>
                  <a:lnTo>
                    <a:pt x="562800" y="1162951"/>
                  </a:lnTo>
                  <a:lnTo>
                    <a:pt x="561721" y="1162608"/>
                  </a:lnTo>
                  <a:lnTo>
                    <a:pt x="560628" y="1162850"/>
                  </a:lnTo>
                  <a:lnTo>
                    <a:pt x="553377" y="1164628"/>
                  </a:lnTo>
                  <a:lnTo>
                    <a:pt x="553377" y="1461465"/>
                  </a:lnTo>
                  <a:lnTo>
                    <a:pt x="271145" y="1530299"/>
                  </a:lnTo>
                  <a:lnTo>
                    <a:pt x="176517" y="1325016"/>
                  </a:lnTo>
                  <a:lnTo>
                    <a:pt x="170700" y="1312405"/>
                  </a:lnTo>
                  <a:lnTo>
                    <a:pt x="332905" y="1272857"/>
                  </a:lnTo>
                  <a:lnTo>
                    <a:pt x="542239" y="1221828"/>
                  </a:lnTo>
                  <a:lnTo>
                    <a:pt x="553377" y="1461465"/>
                  </a:lnTo>
                  <a:lnTo>
                    <a:pt x="553377" y="1164628"/>
                  </a:lnTo>
                  <a:lnTo>
                    <a:pt x="127203" y="1268564"/>
                  </a:lnTo>
                  <a:lnTo>
                    <a:pt x="126123" y="1268818"/>
                  </a:lnTo>
                  <a:lnTo>
                    <a:pt x="125336" y="1269606"/>
                  </a:lnTo>
                  <a:lnTo>
                    <a:pt x="124294" y="1270000"/>
                  </a:lnTo>
                  <a:lnTo>
                    <a:pt x="112661" y="1272857"/>
                  </a:lnTo>
                  <a:lnTo>
                    <a:pt x="62369" y="1150823"/>
                  </a:lnTo>
                  <a:lnTo>
                    <a:pt x="303187" y="1092085"/>
                  </a:lnTo>
                  <a:lnTo>
                    <a:pt x="564032" y="1028484"/>
                  </a:lnTo>
                  <a:lnTo>
                    <a:pt x="575513" y="1159992"/>
                  </a:lnTo>
                  <a:lnTo>
                    <a:pt x="575513" y="971956"/>
                  </a:lnTo>
                  <a:lnTo>
                    <a:pt x="570953" y="973061"/>
                  </a:lnTo>
                  <a:lnTo>
                    <a:pt x="569048" y="953211"/>
                  </a:lnTo>
                  <a:lnTo>
                    <a:pt x="564413" y="934199"/>
                  </a:lnTo>
                  <a:lnTo>
                    <a:pt x="557085" y="916444"/>
                  </a:lnTo>
                  <a:lnTo>
                    <a:pt x="554088" y="911618"/>
                  </a:lnTo>
                  <a:lnTo>
                    <a:pt x="548538" y="902652"/>
                  </a:lnTo>
                  <a:lnTo>
                    <a:pt x="547090" y="900328"/>
                  </a:lnTo>
                  <a:lnTo>
                    <a:pt x="538187" y="889914"/>
                  </a:lnTo>
                  <a:lnTo>
                    <a:pt x="528205" y="881024"/>
                  </a:lnTo>
                  <a:lnTo>
                    <a:pt x="518706" y="874661"/>
                  </a:lnTo>
                  <a:lnTo>
                    <a:pt x="518706" y="970305"/>
                  </a:lnTo>
                  <a:lnTo>
                    <a:pt x="518642" y="979182"/>
                  </a:lnTo>
                  <a:lnTo>
                    <a:pt x="518566" y="985634"/>
                  </a:lnTo>
                  <a:lnTo>
                    <a:pt x="81940" y="1092085"/>
                  </a:lnTo>
                  <a:lnTo>
                    <a:pt x="72263" y="1079449"/>
                  </a:lnTo>
                  <a:lnTo>
                    <a:pt x="63144" y="1060970"/>
                  </a:lnTo>
                  <a:lnTo>
                    <a:pt x="56032" y="1037666"/>
                  </a:lnTo>
                  <a:lnTo>
                    <a:pt x="52400" y="1010539"/>
                  </a:lnTo>
                  <a:lnTo>
                    <a:pt x="53149" y="987005"/>
                  </a:lnTo>
                  <a:lnTo>
                    <a:pt x="59410" y="958862"/>
                  </a:lnTo>
                  <a:lnTo>
                    <a:pt x="74256" y="929601"/>
                  </a:lnTo>
                  <a:lnTo>
                    <a:pt x="100749" y="902652"/>
                  </a:lnTo>
                  <a:lnTo>
                    <a:pt x="144145" y="912342"/>
                  </a:lnTo>
                  <a:lnTo>
                    <a:pt x="192049" y="918095"/>
                  </a:lnTo>
                  <a:lnTo>
                    <a:pt x="242544" y="920673"/>
                  </a:lnTo>
                  <a:lnTo>
                    <a:pt x="293751" y="920775"/>
                  </a:lnTo>
                  <a:lnTo>
                    <a:pt x="343725" y="919162"/>
                  </a:lnTo>
                  <a:lnTo>
                    <a:pt x="390588" y="916559"/>
                  </a:lnTo>
                  <a:lnTo>
                    <a:pt x="463537" y="911618"/>
                  </a:lnTo>
                  <a:lnTo>
                    <a:pt x="465683" y="912266"/>
                  </a:lnTo>
                  <a:lnTo>
                    <a:pt x="467880" y="912660"/>
                  </a:lnTo>
                  <a:lnTo>
                    <a:pt x="470166" y="912761"/>
                  </a:lnTo>
                  <a:lnTo>
                    <a:pt x="480466" y="914247"/>
                  </a:lnTo>
                  <a:lnTo>
                    <a:pt x="512013" y="943076"/>
                  </a:lnTo>
                  <a:lnTo>
                    <a:pt x="518706" y="970305"/>
                  </a:lnTo>
                  <a:lnTo>
                    <a:pt x="518706" y="874661"/>
                  </a:lnTo>
                  <a:lnTo>
                    <a:pt x="517283" y="873696"/>
                  </a:lnTo>
                  <a:lnTo>
                    <a:pt x="506793" y="868553"/>
                  </a:lnTo>
                  <a:lnTo>
                    <a:pt x="505523" y="867930"/>
                  </a:lnTo>
                  <a:lnTo>
                    <a:pt x="504583" y="866800"/>
                  </a:lnTo>
                  <a:lnTo>
                    <a:pt x="503529" y="865962"/>
                  </a:lnTo>
                  <a:lnTo>
                    <a:pt x="502412" y="865022"/>
                  </a:lnTo>
                  <a:lnTo>
                    <a:pt x="500062" y="837184"/>
                  </a:lnTo>
                  <a:lnTo>
                    <a:pt x="492112" y="808482"/>
                  </a:lnTo>
                  <a:lnTo>
                    <a:pt x="479628" y="780859"/>
                  </a:lnTo>
                  <a:lnTo>
                    <a:pt x="464845" y="757948"/>
                  </a:lnTo>
                  <a:lnTo>
                    <a:pt x="463715" y="756196"/>
                  </a:lnTo>
                  <a:lnTo>
                    <a:pt x="450227" y="741362"/>
                  </a:lnTo>
                  <a:lnTo>
                    <a:pt x="450227" y="860145"/>
                  </a:lnTo>
                  <a:lnTo>
                    <a:pt x="387769" y="864425"/>
                  </a:lnTo>
                  <a:lnTo>
                    <a:pt x="340423" y="867003"/>
                  </a:lnTo>
                  <a:lnTo>
                    <a:pt x="289356" y="868553"/>
                  </a:lnTo>
                  <a:lnTo>
                    <a:pt x="237197" y="868222"/>
                  </a:lnTo>
                  <a:lnTo>
                    <a:pt x="186613" y="865187"/>
                  </a:lnTo>
                  <a:lnTo>
                    <a:pt x="140271" y="858596"/>
                  </a:lnTo>
                  <a:lnTo>
                    <a:pt x="100825" y="847623"/>
                  </a:lnTo>
                  <a:lnTo>
                    <a:pt x="82169" y="804151"/>
                  </a:lnTo>
                  <a:lnTo>
                    <a:pt x="83273" y="792683"/>
                  </a:lnTo>
                  <a:lnTo>
                    <a:pt x="88582" y="775716"/>
                  </a:lnTo>
                  <a:lnTo>
                    <a:pt x="97574" y="760831"/>
                  </a:lnTo>
                  <a:lnTo>
                    <a:pt x="109664" y="748842"/>
                  </a:lnTo>
                  <a:lnTo>
                    <a:pt x="124231" y="740524"/>
                  </a:lnTo>
                  <a:lnTo>
                    <a:pt x="172021" y="751090"/>
                  </a:lnTo>
                  <a:lnTo>
                    <a:pt x="220230" y="758380"/>
                  </a:lnTo>
                  <a:lnTo>
                    <a:pt x="267131" y="762254"/>
                  </a:lnTo>
                  <a:lnTo>
                    <a:pt x="310946" y="762558"/>
                  </a:lnTo>
                  <a:lnTo>
                    <a:pt x="349935" y="759167"/>
                  </a:lnTo>
                  <a:lnTo>
                    <a:pt x="353428" y="759548"/>
                  </a:lnTo>
                  <a:lnTo>
                    <a:pt x="357035" y="759510"/>
                  </a:lnTo>
                  <a:lnTo>
                    <a:pt x="358355" y="759167"/>
                  </a:lnTo>
                  <a:lnTo>
                    <a:pt x="360654" y="758571"/>
                  </a:lnTo>
                  <a:lnTo>
                    <a:pt x="379945" y="757948"/>
                  </a:lnTo>
                  <a:lnTo>
                    <a:pt x="422275" y="787908"/>
                  </a:lnTo>
                  <a:lnTo>
                    <a:pt x="443255" y="826795"/>
                  </a:lnTo>
                  <a:lnTo>
                    <a:pt x="450227" y="860145"/>
                  </a:lnTo>
                  <a:lnTo>
                    <a:pt x="450227" y="741362"/>
                  </a:lnTo>
                  <a:lnTo>
                    <a:pt x="449465" y="740524"/>
                  </a:lnTo>
                  <a:lnTo>
                    <a:pt x="445198" y="735825"/>
                  </a:lnTo>
                  <a:lnTo>
                    <a:pt x="424903" y="720458"/>
                  </a:lnTo>
                  <a:lnTo>
                    <a:pt x="404406" y="710819"/>
                  </a:lnTo>
                  <a:lnTo>
                    <a:pt x="403212" y="710260"/>
                  </a:lnTo>
                  <a:lnTo>
                    <a:pt x="380555" y="705408"/>
                  </a:lnTo>
                  <a:lnTo>
                    <a:pt x="371830" y="663587"/>
                  </a:lnTo>
                  <a:lnTo>
                    <a:pt x="352247" y="624103"/>
                  </a:lnTo>
                  <a:lnTo>
                    <a:pt x="328231" y="596404"/>
                  </a:lnTo>
                  <a:lnTo>
                    <a:pt x="328231" y="709460"/>
                  </a:lnTo>
                  <a:lnTo>
                    <a:pt x="286804" y="710819"/>
                  </a:lnTo>
                  <a:lnTo>
                    <a:pt x="240499" y="708113"/>
                  </a:lnTo>
                  <a:lnTo>
                    <a:pt x="191795" y="701573"/>
                  </a:lnTo>
                  <a:lnTo>
                    <a:pt x="143230" y="691451"/>
                  </a:lnTo>
                  <a:lnTo>
                    <a:pt x="131152" y="651421"/>
                  </a:lnTo>
                  <a:lnTo>
                    <a:pt x="141820" y="613625"/>
                  </a:lnTo>
                  <a:lnTo>
                    <a:pt x="174447" y="560108"/>
                  </a:lnTo>
                  <a:lnTo>
                    <a:pt x="191325" y="579450"/>
                  </a:lnTo>
                  <a:lnTo>
                    <a:pt x="212636" y="594995"/>
                  </a:lnTo>
                  <a:lnTo>
                    <a:pt x="239598" y="608355"/>
                  </a:lnTo>
                  <a:lnTo>
                    <a:pt x="273456" y="621093"/>
                  </a:lnTo>
                  <a:lnTo>
                    <a:pt x="293230" y="634098"/>
                  </a:lnTo>
                  <a:lnTo>
                    <a:pt x="310400" y="656094"/>
                  </a:lnTo>
                  <a:lnTo>
                    <a:pt x="322808" y="682675"/>
                  </a:lnTo>
                  <a:lnTo>
                    <a:pt x="328231" y="709460"/>
                  </a:lnTo>
                  <a:lnTo>
                    <a:pt x="328231" y="596404"/>
                  </a:lnTo>
                  <a:lnTo>
                    <a:pt x="324281" y="591845"/>
                  </a:lnTo>
                  <a:lnTo>
                    <a:pt x="290461" y="571741"/>
                  </a:lnTo>
                  <a:lnTo>
                    <a:pt x="260146" y="560108"/>
                  </a:lnTo>
                  <a:lnTo>
                    <a:pt x="253834" y="557682"/>
                  </a:lnTo>
                  <a:lnTo>
                    <a:pt x="230187" y="543915"/>
                  </a:lnTo>
                  <a:lnTo>
                    <a:pt x="215023" y="526872"/>
                  </a:lnTo>
                  <a:lnTo>
                    <a:pt x="203898" y="503008"/>
                  </a:lnTo>
                  <a:lnTo>
                    <a:pt x="200710" y="497001"/>
                  </a:lnTo>
                  <a:lnTo>
                    <a:pt x="196151" y="492099"/>
                  </a:lnTo>
                  <a:lnTo>
                    <a:pt x="190500" y="488492"/>
                  </a:lnTo>
                  <a:lnTo>
                    <a:pt x="184010" y="486435"/>
                  </a:lnTo>
                  <a:lnTo>
                    <a:pt x="177190" y="486105"/>
                  </a:lnTo>
                  <a:lnTo>
                    <a:pt x="170637" y="487514"/>
                  </a:lnTo>
                  <a:lnTo>
                    <a:pt x="138010" y="521335"/>
                  </a:lnTo>
                  <a:lnTo>
                    <a:pt x="112090" y="558380"/>
                  </a:lnTo>
                  <a:lnTo>
                    <a:pt x="89827" y="602805"/>
                  </a:lnTo>
                  <a:lnTo>
                    <a:pt x="79133" y="651167"/>
                  </a:lnTo>
                  <a:lnTo>
                    <a:pt x="87960" y="700036"/>
                  </a:lnTo>
                  <a:lnTo>
                    <a:pt x="68173" y="715365"/>
                  </a:lnTo>
                  <a:lnTo>
                    <a:pt x="51777" y="734860"/>
                  </a:lnTo>
                  <a:lnTo>
                    <a:pt x="39458" y="757745"/>
                  </a:lnTo>
                  <a:lnTo>
                    <a:pt x="31940" y="783221"/>
                  </a:lnTo>
                  <a:lnTo>
                    <a:pt x="29984" y="807326"/>
                  </a:lnTo>
                  <a:lnTo>
                    <a:pt x="30010" y="808482"/>
                  </a:lnTo>
                  <a:lnTo>
                    <a:pt x="33032" y="831596"/>
                  </a:lnTo>
                  <a:lnTo>
                    <a:pt x="40995" y="853617"/>
                  </a:lnTo>
                  <a:lnTo>
                    <a:pt x="53644" y="873506"/>
                  </a:lnTo>
                  <a:lnTo>
                    <a:pt x="29324" y="902233"/>
                  </a:lnTo>
                  <a:lnTo>
                    <a:pt x="12065" y="935596"/>
                  </a:lnTo>
                  <a:lnTo>
                    <a:pt x="2247" y="972832"/>
                  </a:lnTo>
                  <a:lnTo>
                    <a:pt x="254" y="1013155"/>
                  </a:lnTo>
                  <a:lnTo>
                    <a:pt x="3098" y="1038567"/>
                  </a:lnTo>
                  <a:lnTo>
                    <a:pt x="8813" y="1062875"/>
                  </a:lnTo>
                  <a:lnTo>
                    <a:pt x="17068" y="1085418"/>
                  </a:lnTo>
                  <a:lnTo>
                    <a:pt x="27508" y="1105598"/>
                  </a:lnTo>
                  <a:lnTo>
                    <a:pt x="13055" y="1109103"/>
                  </a:lnTo>
                  <a:lnTo>
                    <a:pt x="6794" y="1114082"/>
                  </a:lnTo>
                  <a:lnTo>
                    <a:pt x="0" y="1127417"/>
                  </a:lnTo>
                  <a:lnTo>
                    <a:pt x="0" y="1136573"/>
                  </a:lnTo>
                  <a:lnTo>
                    <a:pt x="72961" y="1313434"/>
                  </a:lnTo>
                  <a:lnTo>
                    <a:pt x="78016" y="1321308"/>
                  </a:lnTo>
                  <a:lnTo>
                    <a:pt x="85267" y="1326781"/>
                  </a:lnTo>
                  <a:lnTo>
                    <a:pt x="93967" y="1329423"/>
                  </a:lnTo>
                  <a:lnTo>
                    <a:pt x="103289" y="1328864"/>
                  </a:lnTo>
                  <a:lnTo>
                    <a:pt x="118999" y="1325016"/>
                  </a:lnTo>
                  <a:lnTo>
                    <a:pt x="218909" y="1541703"/>
                  </a:lnTo>
                  <a:lnTo>
                    <a:pt x="444741" y="1541703"/>
                  </a:lnTo>
                  <a:lnTo>
                    <a:pt x="491566" y="1530299"/>
                  </a:lnTo>
                  <a:lnTo>
                    <a:pt x="586613" y="1507121"/>
                  </a:lnTo>
                  <a:lnTo>
                    <a:pt x="606513" y="1480540"/>
                  </a:lnTo>
                  <a:lnTo>
                    <a:pt x="594499" y="1221828"/>
                  </a:lnTo>
                  <a:lnTo>
                    <a:pt x="593915" y="1209205"/>
                  </a:lnTo>
                  <a:lnTo>
                    <a:pt x="609638" y="1205395"/>
                  </a:lnTo>
                  <a:lnTo>
                    <a:pt x="618185" y="1201597"/>
                  </a:lnTo>
                  <a:lnTo>
                    <a:pt x="624674" y="1195247"/>
                  </a:lnTo>
                  <a:lnTo>
                    <a:pt x="628599" y="1187056"/>
                  </a:lnTo>
                  <a:lnTo>
                    <a:pt x="629462" y="1177734"/>
                  </a:lnTo>
                  <a:close/>
                </a:path>
                <a:path w="15724505" h="1541780">
                  <a:moveTo>
                    <a:pt x="3011259" y="317500"/>
                  </a:moveTo>
                  <a:lnTo>
                    <a:pt x="3010446" y="304800"/>
                  </a:lnTo>
                  <a:lnTo>
                    <a:pt x="2996628" y="266700"/>
                  </a:lnTo>
                  <a:lnTo>
                    <a:pt x="2977197" y="228600"/>
                  </a:lnTo>
                  <a:lnTo>
                    <a:pt x="2952597" y="190754"/>
                  </a:lnTo>
                  <a:lnTo>
                    <a:pt x="2952597" y="304800"/>
                  </a:lnTo>
                  <a:lnTo>
                    <a:pt x="2932747" y="304800"/>
                  </a:lnTo>
                  <a:lnTo>
                    <a:pt x="2904807" y="317500"/>
                  </a:lnTo>
                  <a:lnTo>
                    <a:pt x="2867520" y="330200"/>
                  </a:lnTo>
                  <a:lnTo>
                    <a:pt x="2819590" y="355600"/>
                  </a:lnTo>
                  <a:lnTo>
                    <a:pt x="2805417" y="330200"/>
                  </a:lnTo>
                  <a:lnTo>
                    <a:pt x="2789872" y="317500"/>
                  </a:lnTo>
                  <a:lnTo>
                    <a:pt x="2773019" y="304800"/>
                  </a:lnTo>
                  <a:lnTo>
                    <a:pt x="2763977" y="292100"/>
                  </a:lnTo>
                  <a:lnTo>
                    <a:pt x="2754922" y="279400"/>
                  </a:lnTo>
                  <a:lnTo>
                    <a:pt x="2760865" y="254000"/>
                  </a:lnTo>
                  <a:lnTo>
                    <a:pt x="2763837" y="241300"/>
                  </a:lnTo>
                  <a:lnTo>
                    <a:pt x="2771343" y="203200"/>
                  </a:lnTo>
                  <a:lnTo>
                    <a:pt x="2777464" y="177800"/>
                  </a:lnTo>
                  <a:lnTo>
                    <a:pt x="2782227" y="152400"/>
                  </a:lnTo>
                  <a:lnTo>
                    <a:pt x="2810840" y="165100"/>
                  </a:lnTo>
                  <a:lnTo>
                    <a:pt x="2838119" y="165100"/>
                  </a:lnTo>
                  <a:lnTo>
                    <a:pt x="2863799" y="190500"/>
                  </a:lnTo>
                  <a:lnTo>
                    <a:pt x="2887624" y="203200"/>
                  </a:lnTo>
                  <a:lnTo>
                    <a:pt x="2908350" y="228600"/>
                  </a:lnTo>
                  <a:lnTo>
                    <a:pt x="2926194" y="254000"/>
                  </a:lnTo>
                  <a:lnTo>
                    <a:pt x="2940989" y="266700"/>
                  </a:lnTo>
                  <a:lnTo>
                    <a:pt x="2952597" y="304800"/>
                  </a:lnTo>
                  <a:lnTo>
                    <a:pt x="2952597" y="190754"/>
                  </a:lnTo>
                  <a:lnTo>
                    <a:pt x="2952432" y="190500"/>
                  </a:lnTo>
                  <a:lnTo>
                    <a:pt x="2922651" y="165100"/>
                  </a:lnTo>
                  <a:lnTo>
                    <a:pt x="2904896" y="152400"/>
                  </a:lnTo>
                  <a:lnTo>
                    <a:pt x="2887141" y="139700"/>
                  </a:lnTo>
                  <a:lnTo>
                    <a:pt x="2848394" y="114300"/>
                  </a:lnTo>
                  <a:lnTo>
                    <a:pt x="2806966" y="101600"/>
                  </a:lnTo>
                  <a:lnTo>
                    <a:pt x="2738170" y="101600"/>
                  </a:lnTo>
                  <a:lnTo>
                    <a:pt x="2734589" y="114300"/>
                  </a:lnTo>
                  <a:lnTo>
                    <a:pt x="2731046" y="139700"/>
                  </a:lnTo>
                  <a:lnTo>
                    <a:pt x="2725229" y="165100"/>
                  </a:lnTo>
                  <a:lnTo>
                    <a:pt x="2717101" y="203200"/>
                  </a:lnTo>
                  <a:lnTo>
                    <a:pt x="2706649" y="254000"/>
                  </a:lnTo>
                  <a:lnTo>
                    <a:pt x="2691714" y="254000"/>
                  </a:lnTo>
                  <a:lnTo>
                    <a:pt x="2683980" y="241300"/>
                  </a:lnTo>
                  <a:lnTo>
                    <a:pt x="2685872" y="241300"/>
                  </a:lnTo>
                  <a:lnTo>
                    <a:pt x="2687104" y="228600"/>
                  </a:lnTo>
                  <a:lnTo>
                    <a:pt x="2681452" y="190500"/>
                  </a:lnTo>
                  <a:lnTo>
                    <a:pt x="2665628" y="152400"/>
                  </a:lnTo>
                  <a:lnTo>
                    <a:pt x="2641574" y="139700"/>
                  </a:lnTo>
                  <a:lnTo>
                    <a:pt x="2633929" y="133311"/>
                  </a:lnTo>
                  <a:lnTo>
                    <a:pt x="2633929" y="215900"/>
                  </a:lnTo>
                  <a:lnTo>
                    <a:pt x="2629624" y="241300"/>
                  </a:lnTo>
                  <a:lnTo>
                    <a:pt x="2617940" y="254000"/>
                  </a:lnTo>
                  <a:lnTo>
                    <a:pt x="2600617" y="266700"/>
                  </a:lnTo>
                  <a:lnTo>
                    <a:pt x="2579446" y="279400"/>
                  </a:lnTo>
                  <a:lnTo>
                    <a:pt x="2558275" y="266700"/>
                  </a:lnTo>
                  <a:lnTo>
                    <a:pt x="2540978" y="254000"/>
                  </a:lnTo>
                  <a:lnTo>
                    <a:pt x="2529319" y="241300"/>
                  </a:lnTo>
                  <a:lnTo>
                    <a:pt x="2525052" y="215900"/>
                  </a:lnTo>
                  <a:lnTo>
                    <a:pt x="2529357" y="203200"/>
                  </a:lnTo>
                  <a:lnTo>
                    <a:pt x="2541054" y="177800"/>
                  </a:lnTo>
                  <a:lnTo>
                    <a:pt x="2558377" y="165100"/>
                  </a:lnTo>
                  <a:lnTo>
                    <a:pt x="2579560" y="165100"/>
                  </a:lnTo>
                  <a:lnTo>
                    <a:pt x="2600731" y="177800"/>
                  </a:lnTo>
                  <a:lnTo>
                    <a:pt x="2618028" y="177800"/>
                  </a:lnTo>
                  <a:lnTo>
                    <a:pt x="2629674" y="203200"/>
                  </a:lnTo>
                  <a:lnTo>
                    <a:pt x="2633929" y="215900"/>
                  </a:lnTo>
                  <a:lnTo>
                    <a:pt x="2633929" y="133311"/>
                  </a:lnTo>
                  <a:lnTo>
                    <a:pt x="2611221" y="114300"/>
                  </a:lnTo>
                  <a:lnTo>
                    <a:pt x="2624658" y="101600"/>
                  </a:lnTo>
                  <a:lnTo>
                    <a:pt x="2643581" y="76200"/>
                  </a:lnTo>
                  <a:lnTo>
                    <a:pt x="2664701" y="63500"/>
                  </a:lnTo>
                  <a:lnTo>
                    <a:pt x="2695067" y="63500"/>
                  </a:lnTo>
                  <a:lnTo>
                    <a:pt x="2703525" y="50800"/>
                  </a:lnTo>
                  <a:lnTo>
                    <a:pt x="2709227" y="38100"/>
                  </a:lnTo>
                  <a:lnTo>
                    <a:pt x="2711335" y="38100"/>
                  </a:lnTo>
                  <a:lnTo>
                    <a:pt x="2709253" y="25400"/>
                  </a:lnTo>
                  <a:lnTo>
                    <a:pt x="2703563" y="12700"/>
                  </a:lnTo>
                  <a:lnTo>
                    <a:pt x="2695117" y="12700"/>
                  </a:lnTo>
                  <a:lnTo>
                    <a:pt x="2684754" y="0"/>
                  </a:lnTo>
                  <a:lnTo>
                    <a:pt x="2643936" y="12700"/>
                  </a:lnTo>
                  <a:lnTo>
                    <a:pt x="2605240" y="38100"/>
                  </a:lnTo>
                  <a:lnTo>
                    <a:pt x="2574048" y="76200"/>
                  </a:lnTo>
                  <a:lnTo>
                    <a:pt x="2555748" y="114300"/>
                  </a:lnTo>
                  <a:lnTo>
                    <a:pt x="2522448" y="127000"/>
                  </a:lnTo>
                  <a:lnTo>
                    <a:pt x="2495880" y="152400"/>
                  </a:lnTo>
                  <a:lnTo>
                    <a:pt x="2478265" y="190500"/>
                  </a:lnTo>
                  <a:lnTo>
                    <a:pt x="2471877" y="215900"/>
                  </a:lnTo>
                  <a:lnTo>
                    <a:pt x="2471839" y="228600"/>
                  </a:lnTo>
                  <a:lnTo>
                    <a:pt x="2472677" y="241300"/>
                  </a:lnTo>
                  <a:lnTo>
                    <a:pt x="2474137" y="241300"/>
                  </a:lnTo>
                  <a:lnTo>
                    <a:pt x="2431021" y="266700"/>
                  </a:lnTo>
                  <a:lnTo>
                    <a:pt x="2392134" y="292100"/>
                  </a:lnTo>
                  <a:lnTo>
                    <a:pt x="2357932" y="317500"/>
                  </a:lnTo>
                  <a:lnTo>
                    <a:pt x="2328913" y="355600"/>
                  </a:lnTo>
                  <a:lnTo>
                    <a:pt x="2305507" y="393700"/>
                  </a:lnTo>
                  <a:lnTo>
                    <a:pt x="2288197" y="431800"/>
                  </a:lnTo>
                  <a:lnTo>
                    <a:pt x="2277453" y="482600"/>
                  </a:lnTo>
                  <a:lnTo>
                    <a:pt x="2273731" y="533400"/>
                  </a:lnTo>
                  <a:lnTo>
                    <a:pt x="2271268" y="533400"/>
                  </a:lnTo>
                  <a:lnTo>
                    <a:pt x="2264981" y="546100"/>
                  </a:lnTo>
                  <a:lnTo>
                    <a:pt x="2256421" y="558800"/>
                  </a:lnTo>
                  <a:lnTo>
                    <a:pt x="2247176" y="571500"/>
                  </a:lnTo>
                  <a:lnTo>
                    <a:pt x="2231733" y="584200"/>
                  </a:lnTo>
                  <a:lnTo>
                    <a:pt x="2222081" y="596900"/>
                  </a:lnTo>
                  <a:lnTo>
                    <a:pt x="2218626" y="622300"/>
                  </a:lnTo>
                  <a:lnTo>
                    <a:pt x="2221801" y="647700"/>
                  </a:lnTo>
                  <a:lnTo>
                    <a:pt x="2231720" y="660400"/>
                  </a:lnTo>
                  <a:lnTo>
                    <a:pt x="2247112" y="673100"/>
                  </a:lnTo>
                  <a:lnTo>
                    <a:pt x="2267051" y="685800"/>
                  </a:lnTo>
                  <a:lnTo>
                    <a:pt x="2290572" y="698500"/>
                  </a:lnTo>
                  <a:lnTo>
                    <a:pt x="2300325" y="698500"/>
                  </a:lnTo>
                  <a:lnTo>
                    <a:pt x="2320213" y="723900"/>
                  </a:lnTo>
                  <a:lnTo>
                    <a:pt x="2343886" y="762000"/>
                  </a:lnTo>
                  <a:lnTo>
                    <a:pt x="2369972" y="812800"/>
                  </a:lnTo>
                  <a:lnTo>
                    <a:pt x="2397061" y="863600"/>
                  </a:lnTo>
                  <a:lnTo>
                    <a:pt x="2423782" y="914400"/>
                  </a:lnTo>
                  <a:lnTo>
                    <a:pt x="2448750" y="977900"/>
                  </a:lnTo>
                  <a:lnTo>
                    <a:pt x="2470569" y="1028700"/>
                  </a:lnTo>
                  <a:lnTo>
                    <a:pt x="2487866" y="1079500"/>
                  </a:lnTo>
                  <a:lnTo>
                    <a:pt x="2499233" y="1130300"/>
                  </a:lnTo>
                  <a:lnTo>
                    <a:pt x="2503309" y="1168400"/>
                  </a:lnTo>
                  <a:lnTo>
                    <a:pt x="2498179" y="1168400"/>
                  </a:lnTo>
                  <a:lnTo>
                    <a:pt x="2485212" y="1181100"/>
                  </a:lnTo>
                  <a:lnTo>
                    <a:pt x="2468080" y="1193800"/>
                  </a:lnTo>
                  <a:lnTo>
                    <a:pt x="2438374" y="1193800"/>
                  </a:lnTo>
                  <a:lnTo>
                    <a:pt x="2426474" y="1206500"/>
                  </a:lnTo>
                  <a:lnTo>
                    <a:pt x="2404351" y="1206500"/>
                  </a:lnTo>
                  <a:lnTo>
                    <a:pt x="2386901" y="1219200"/>
                  </a:lnTo>
                  <a:lnTo>
                    <a:pt x="2371090" y="1244600"/>
                  </a:lnTo>
                  <a:lnTo>
                    <a:pt x="2359126" y="1244600"/>
                  </a:lnTo>
                  <a:lnTo>
                    <a:pt x="2353259" y="1257300"/>
                  </a:lnTo>
                  <a:lnTo>
                    <a:pt x="2349093" y="1257300"/>
                  </a:lnTo>
                  <a:lnTo>
                    <a:pt x="2346972" y="1270000"/>
                  </a:lnTo>
                  <a:lnTo>
                    <a:pt x="2346934" y="1282700"/>
                  </a:lnTo>
                  <a:lnTo>
                    <a:pt x="2349068" y="1282700"/>
                  </a:lnTo>
                  <a:lnTo>
                    <a:pt x="2353195" y="1295400"/>
                  </a:lnTo>
                  <a:lnTo>
                    <a:pt x="2800413" y="1295400"/>
                  </a:lnTo>
                  <a:lnTo>
                    <a:pt x="2804553" y="1282700"/>
                  </a:lnTo>
                  <a:lnTo>
                    <a:pt x="2806712" y="1282700"/>
                  </a:lnTo>
                  <a:lnTo>
                    <a:pt x="2806700" y="1270000"/>
                  </a:lnTo>
                  <a:lnTo>
                    <a:pt x="2804591" y="1270000"/>
                  </a:lnTo>
                  <a:lnTo>
                    <a:pt x="2800464" y="1257300"/>
                  </a:lnTo>
                  <a:lnTo>
                    <a:pt x="2794609" y="1257300"/>
                  </a:lnTo>
                  <a:lnTo>
                    <a:pt x="2782684" y="1244600"/>
                  </a:lnTo>
                  <a:lnTo>
                    <a:pt x="2766898" y="1219200"/>
                  </a:lnTo>
                  <a:lnTo>
                    <a:pt x="2749486" y="1219200"/>
                  </a:lnTo>
                  <a:lnTo>
                    <a:pt x="2738818" y="1206500"/>
                  </a:lnTo>
                  <a:lnTo>
                    <a:pt x="2727375" y="1206500"/>
                  </a:lnTo>
                  <a:lnTo>
                    <a:pt x="2715488" y="1193800"/>
                  </a:lnTo>
                  <a:lnTo>
                    <a:pt x="2685783" y="1193800"/>
                  </a:lnTo>
                  <a:lnTo>
                    <a:pt x="2668651" y="1181100"/>
                  </a:lnTo>
                  <a:lnTo>
                    <a:pt x="2655697" y="1168400"/>
                  </a:lnTo>
                  <a:lnTo>
                    <a:pt x="2650566" y="1168400"/>
                  </a:lnTo>
                  <a:lnTo>
                    <a:pt x="2654833" y="1130300"/>
                  </a:lnTo>
                  <a:lnTo>
                    <a:pt x="2666581" y="1079500"/>
                  </a:lnTo>
                  <a:lnTo>
                    <a:pt x="2684373" y="1028700"/>
                  </a:lnTo>
                  <a:lnTo>
                    <a:pt x="2706776" y="965200"/>
                  </a:lnTo>
                  <a:lnTo>
                    <a:pt x="2732341" y="914400"/>
                  </a:lnTo>
                  <a:lnTo>
                    <a:pt x="2759633" y="863600"/>
                  </a:lnTo>
                  <a:lnTo>
                    <a:pt x="2787205" y="812800"/>
                  </a:lnTo>
                  <a:lnTo>
                    <a:pt x="2813634" y="762000"/>
                  </a:lnTo>
                  <a:lnTo>
                    <a:pt x="2837459" y="723900"/>
                  </a:lnTo>
                  <a:lnTo>
                    <a:pt x="2857246" y="685800"/>
                  </a:lnTo>
                  <a:lnTo>
                    <a:pt x="2875978" y="685800"/>
                  </a:lnTo>
                  <a:lnTo>
                    <a:pt x="2892971" y="673100"/>
                  </a:lnTo>
                  <a:lnTo>
                    <a:pt x="2907398" y="673100"/>
                  </a:lnTo>
                  <a:lnTo>
                    <a:pt x="2912935" y="660400"/>
                  </a:lnTo>
                  <a:lnTo>
                    <a:pt x="2918460" y="647700"/>
                  </a:lnTo>
                  <a:lnTo>
                    <a:pt x="2925597" y="635000"/>
                  </a:lnTo>
                  <a:lnTo>
                    <a:pt x="2926130" y="609600"/>
                  </a:lnTo>
                  <a:lnTo>
                    <a:pt x="2920276" y="584200"/>
                  </a:lnTo>
                  <a:lnTo>
                    <a:pt x="2908198" y="571500"/>
                  </a:lnTo>
                  <a:lnTo>
                    <a:pt x="2903588" y="558800"/>
                  </a:lnTo>
                  <a:lnTo>
                    <a:pt x="2898368" y="558800"/>
                  </a:lnTo>
                  <a:lnTo>
                    <a:pt x="2893707" y="546100"/>
                  </a:lnTo>
                  <a:lnTo>
                    <a:pt x="2882277" y="546100"/>
                  </a:lnTo>
                  <a:lnTo>
                    <a:pt x="2878747" y="533400"/>
                  </a:lnTo>
                  <a:lnTo>
                    <a:pt x="2876715" y="520700"/>
                  </a:lnTo>
                  <a:lnTo>
                    <a:pt x="2874657" y="495300"/>
                  </a:lnTo>
                  <a:lnTo>
                    <a:pt x="2873425" y="487172"/>
                  </a:lnTo>
                  <a:lnTo>
                    <a:pt x="2873425" y="609600"/>
                  </a:lnTo>
                  <a:lnTo>
                    <a:pt x="2872867" y="622300"/>
                  </a:lnTo>
                  <a:lnTo>
                    <a:pt x="2870873" y="622300"/>
                  </a:lnTo>
                  <a:lnTo>
                    <a:pt x="2869006" y="635000"/>
                  </a:lnTo>
                  <a:lnTo>
                    <a:pt x="2835122" y="635000"/>
                  </a:lnTo>
                  <a:lnTo>
                    <a:pt x="2829382" y="622300"/>
                  </a:lnTo>
                  <a:lnTo>
                    <a:pt x="2805417" y="622300"/>
                  </a:lnTo>
                  <a:lnTo>
                    <a:pt x="2804439" y="621157"/>
                  </a:lnTo>
                  <a:lnTo>
                    <a:pt x="2804439" y="673100"/>
                  </a:lnTo>
                  <a:lnTo>
                    <a:pt x="2783230" y="711200"/>
                  </a:lnTo>
                  <a:lnTo>
                    <a:pt x="2759849" y="749300"/>
                  </a:lnTo>
                  <a:lnTo>
                    <a:pt x="2735186" y="800100"/>
                  </a:lnTo>
                  <a:lnTo>
                    <a:pt x="2710116" y="838200"/>
                  </a:lnTo>
                  <a:lnTo>
                    <a:pt x="2685529" y="889000"/>
                  </a:lnTo>
                  <a:lnTo>
                    <a:pt x="2662301" y="939800"/>
                  </a:lnTo>
                  <a:lnTo>
                    <a:pt x="2641320" y="990600"/>
                  </a:lnTo>
                  <a:lnTo>
                    <a:pt x="2623451" y="1041400"/>
                  </a:lnTo>
                  <a:lnTo>
                    <a:pt x="2609583" y="1079500"/>
                  </a:lnTo>
                  <a:lnTo>
                    <a:pt x="2600604" y="1130300"/>
                  </a:lnTo>
                  <a:lnTo>
                    <a:pt x="2597391" y="1168400"/>
                  </a:lnTo>
                  <a:lnTo>
                    <a:pt x="2606014" y="1193800"/>
                  </a:lnTo>
                  <a:lnTo>
                    <a:pt x="2627858" y="1219200"/>
                  </a:lnTo>
                  <a:lnTo>
                    <a:pt x="2656776" y="1231900"/>
                  </a:lnTo>
                  <a:lnTo>
                    <a:pt x="2686634" y="1244600"/>
                  </a:lnTo>
                  <a:lnTo>
                    <a:pt x="2467140" y="1244600"/>
                  </a:lnTo>
                  <a:lnTo>
                    <a:pt x="2496997" y="1231900"/>
                  </a:lnTo>
                  <a:lnTo>
                    <a:pt x="2525941" y="1219200"/>
                  </a:lnTo>
                  <a:lnTo>
                    <a:pt x="2547823" y="1193800"/>
                  </a:lnTo>
                  <a:lnTo>
                    <a:pt x="2556510" y="1168400"/>
                  </a:lnTo>
                  <a:lnTo>
                    <a:pt x="2553385" y="1130300"/>
                  </a:lnTo>
                  <a:lnTo>
                    <a:pt x="2544521" y="1079500"/>
                  </a:lnTo>
                  <a:lnTo>
                    <a:pt x="2530805" y="1041400"/>
                  </a:lnTo>
                  <a:lnTo>
                    <a:pt x="2513114" y="990600"/>
                  </a:lnTo>
                  <a:lnTo>
                    <a:pt x="2492311" y="939800"/>
                  </a:lnTo>
                  <a:lnTo>
                    <a:pt x="2469286" y="889000"/>
                  </a:lnTo>
                  <a:lnTo>
                    <a:pt x="2444902" y="838200"/>
                  </a:lnTo>
                  <a:lnTo>
                    <a:pt x="2420048" y="800100"/>
                  </a:lnTo>
                  <a:lnTo>
                    <a:pt x="2395588" y="749300"/>
                  </a:lnTo>
                  <a:lnTo>
                    <a:pt x="2372398" y="711200"/>
                  </a:lnTo>
                  <a:lnTo>
                    <a:pt x="2351367" y="673100"/>
                  </a:lnTo>
                  <a:lnTo>
                    <a:pt x="2363660" y="673100"/>
                  </a:lnTo>
                  <a:lnTo>
                    <a:pt x="2373109" y="685800"/>
                  </a:lnTo>
                  <a:lnTo>
                    <a:pt x="2382812" y="685800"/>
                  </a:lnTo>
                  <a:lnTo>
                    <a:pt x="2395232" y="698500"/>
                  </a:lnTo>
                  <a:lnTo>
                    <a:pt x="2410942" y="711200"/>
                  </a:lnTo>
                  <a:lnTo>
                    <a:pt x="2451189" y="711200"/>
                  </a:lnTo>
                  <a:lnTo>
                    <a:pt x="2465781" y="698500"/>
                  </a:lnTo>
                  <a:lnTo>
                    <a:pt x="2477528" y="685800"/>
                  </a:lnTo>
                  <a:lnTo>
                    <a:pt x="2487066" y="685800"/>
                  </a:lnTo>
                  <a:lnTo>
                    <a:pt x="2496578" y="673100"/>
                  </a:lnTo>
                  <a:lnTo>
                    <a:pt x="2514104" y="673100"/>
                  </a:lnTo>
                  <a:lnTo>
                    <a:pt x="2522905" y="685800"/>
                  </a:lnTo>
                  <a:lnTo>
                    <a:pt x="2533573" y="685800"/>
                  </a:lnTo>
                  <a:lnTo>
                    <a:pt x="2547505" y="698500"/>
                  </a:lnTo>
                  <a:lnTo>
                    <a:pt x="2565590" y="698500"/>
                  </a:lnTo>
                  <a:lnTo>
                    <a:pt x="2588704" y="711200"/>
                  </a:lnTo>
                  <a:lnTo>
                    <a:pt x="2606903" y="698500"/>
                  </a:lnTo>
                  <a:lnTo>
                    <a:pt x="2621851" y="698500"/>
                  </a:lnTo>
                  <a:lnTo>
                    <a:pt x="2633929" y="685800"/>
                  </a:lnTo>
                  <a:lnTo>
                    <a:pt x="2643492" y="685800"/>
                  </a:lnTo>
                  <a:lnTo>
                    <a:pt x="2652293" y="673100"/>
                  </a:lnTo>
                  <a:lnTo>
                    <a:pt x="2662961" y="673100"/>
                  </a:lnTo>
                  <a:lnTo>
                    <a:pt x="2668892" y="685800"/>
                  </a:lnTo>
                  <a:lnTo>
                    <a:pt x="2679154" y="685800"/>
                  </a:lnTo>
                  <a:lnTo>
                    <a:pt x="2691993" y="698500"/>
                  </a:lnTo>
                  <a:lnTo>
                    <a:pt x="2754515" y="698500"/>
                  </a:lnTo>
                  <a:lnTo>
                    <a:pt x="2764688" y="685800"/>
                  </a:lnTo>
                  <a:lnTo>
                    <a:pt x="2772981" y="673100"/>
                  </a:lnTo>
                  <a:lnTo>
                    <a:pt x="2804439" y="673100"/>
                  </a:lnTo>
                  <a:lnTo>
                    <a:pt x="2804439" y="621157"/>
                  </a:lnTo>
                  <a:lnTo>
                    <a:pt x="2794647" y="609600"/>
                  </a:lnTo>
                  <a:lnTo>
                    <a:pt x="2775191" y="622300"/>
                  </a:lnTo>
                  <a:lnTo>
                    <a:pt x="2759697" y="622300"/>
                  </a:lnTo>
                  <a:lnTo>
                    <a:pt x="2747530" y="635000"/>
                  </a:lnTo>
                  <a:lnTo>
                    <a:pt x="2738082" y="635000"/>
                  </a:lnTo>
                  <a:lnTo>
                    <a:pt x="2729852" y="647700"/>
                  </a:lnTo>
                  <a:lnTo>
                    <a:pt x="2710421" y="647700"/>
                  </a:lnTo>
                  <a:lnTo>
                    <a:pt x="2699994" y="635000"/>
                  </a:lnTo>
                  <a:lnTo>
                    <a:pt x="2682519" y="635000"/>
                  </a:lnTo>
                  <a:lnTo>
                    <a:pt x="2671648" y="622300"/>
                  </a:lnTo>
                  <a:lnTo>
                    <a:pt x="2629662" y="622300"/>
                  </a:lnTo>
                  <a:lnTo>
                    <a:pt x="2618663" y="635000"/>
                  </a:lnTo>
                  <a:lnTo>
                    <a:pt x="2609519" y="647700"/>
                  </a:lnTo>
                  <a:lnTo>
                    <a:pt x="2564498" y="647700"/>
                  </a:lnTo>
                  <a:lnTo>
                    <a:pt x="2557589" y="635000"/>
                  </a:lnTo>
                  <a:lnTo>
                    <a:pt x="2548534" y="635000"/>
                  </a:lnTo>
                  <a:lnTo>
                    <a:pt x="2537383" y="622300"/>
                  </a:lnTo>
                  <a:lnTo>
                    <a:pt x="2473287" y="622300"/>
                  </a:lnTo>
                  <a:lnTo>
                    <a:pt x="2461310" y="635000"/>
                  </a:lnTo>
                  <a:lnTo>
                    <a:pt x="2451608" y="647700"/>
                  </a:lnTo>
                  <a:lnTo>
                    <a:pt x="2442083" y="647700"/>
                  </a:lnTo>
                  <a:lnTo>
                    <a:pt x="2438171" y="660400"/>
                  </a:lnTo>
                  <a:lnTo>
                    <a:pt x="2426030" y="660400"/>
                  </a:lnTo>
                  <a:lnTo>
                    <a:pt x="2420963" y="647700"/>
                  </a:lnTo>
                  <a:lnTo>
                    <a:pt x="2408783" y="647700"/>
                  </a:lnTo>
                  <a:lnTo>
                    <a:pt x="2400211" y="635000"/>
                  </a:lnTo>
                  <a:lnTo>
                    <a:pt x="2389759" y="622300"/>
                  </a:lnTo>
                  <a:lnTo>
                    <a:pt x="2329980" y="622300"/>
                  </a:lnTo>
                  <a:lnTo>
                    <a:pt x="2318410" y="635000"/>
                  </a:lnTo>
                  <a:lnTo>
                    <a:pt x="2274811" y="635000"/>
                  </a:lnTo>
                  <a:lnTo>
                    <a:pt x="2270366" y="622300"/>
                  </a:lnTo>
                  <a:lnTo>
                    <a:pt x="2273160" y="609600"/>
                  </a:lnTo>
                  <a:lnTo>
                    <a:pt x="2280005" y="609600"/>
                  </a:lnTo>
                  <a:lnTo>
                    <a:pt x="2300262" y="584200"/>
                  </a:lnTo>
                  <a:lnTo>
                    <a:pt x="2314943" y="571500"/>
                  </a:lnTo>
                  <a:lnTo>
                    <a:pt x="2323884" y="546100"/>
                  </a:lnTo>
                  <a:lnTo>
                    <a:pt x="2326932" y="533400"/>
                  </a:lnTo>
                  <a:lnTo>
                    <a:pt x="2331072" y="482600"/>
                  </a:lnTo>
                  <a:lnTo>
                    <a:pt x="2343010" y="444500"/>
                  </a:lnTo>
                  <a:lnTo>
                    <a:pt x="2362123" y="393700"/>
                  </a:lnTo>
                  <a:lnTo>
                    <a:pt x="2387816" y="368300"/>
                  </a:lnTo>
                  <a:lnTo>
                    <a:pt x="2419464" y="330200"/>
                  </a:lnTo>
                  <a:lnTo>
                    <a:pt x="2456472" y="304800"/>
                  </a:lnTo>
                  <a:lnTo>
                    <a:pt x="2498229" y="292100"/>
                  </a:lnTo>
                  <a:lnTo>
                    <a:pt x="2514663" y="304800"/>
                  </a:lnTo>
                  <a:lnTo>
                    <a:pt x="2533993" y="317500"/>
                  </a:lnTo>
                  <a:lnTo>
                    <a:pt x="2555735" y="330200"/>
                  </a:lnTo>
                  <a:lnTo>
                    <a:pt x="2602331" y="330200"/>
                  </a:lnTo>
                  <a:lnTo>
                    <a:pt x="2623528" y="317500"/>
                  </a:lnTo>
                  <a:lnTo>
                    <a:pt x="2642501" y="304800"/>
                  </a:lnTo>
                  <a:lnTo>
                    <a:pt x="2658795" y="292100"/>
                  </a:lnTo>
                  <a:lnTo>
                    <a:pt x="2705366" y="317500"/>
                  </a:lnTo>
                  <a:lnTo>
                    <a:pt x="2745498" y="342900"/>
                  </a:lnTo>
                  <a:lnTo>
                    <a:pt x="2778302" y="381000"/>
                  </a:lnTo>
                  <a:lnTo>
                    <a:pt x="2802852" y="431800"/>
                  </a:lnTo>
                  <a:lnTo>
                    <a:pt x="2818231" y="469900"/>
                  </a:lnTo>
                  <a:lnTo>
                    <a:pt x="2823514" y="533400"/>
                  </a:lnTo>
                  <a:lnTo>
                    <a:pt x="2823641" y="533400"/>
                  </a:lnTo>
                  <a:lnTo>
                    <a:pt x="2829306" y="558800"/>
                  </a:lnTo>
                  <a:lnTo>
                    <a:pt x="2839034" y="571500"/>
                  </a:lnTo>
                  <a:lnTo>
                    <a:pt x="2850413" y="584200"/>
                  </a:lnTo>
                  <a:lnTo>
                    <a:pt x="2861018" y="596900"/>
                  </a:lnTo>
                  <a:lnTo>
                    <a:pt x="2867647" y="596900"/>
                  </a:lnTo>
                  <a:lnTo>
                    <a:pt x="2871889" y="609600"/>
                  </a:lnTo>
                  <a:lnTo>
                    <a:pt x="2873425" y="609600"/>
                  </a:lnTo>
                  <a:lnTo>
                    <a:pt x="2873425" y="487172"/>
                  </a:lnTo>
                  <a:lnTo>
                    <a:pt x="2868892" y="457200"/>
                  </a:lnTo>
                  <a:lnTo>
                    <a:pt x="2859646" y="431800"/>
                  </a:lnTo>
                  <a:lnTo>
                    <a:pt x="2847111" y="393700"/>
                  </a:lnTo>
                  <a:lnTo>
                    <a:pt x="2901302" y="381000"/>
                  </a:lnTo>
                  <a:lnTo>
                    <a:pt x="2944431" y="355600"/>
                  </a:lnTo>
                  <a:lnTo>
                    <a:pt x="2976651" y="342900"/>
                  </a:lnTo>
                  <a:lnTo>
                    <a:pt x="2998114" y="330200"/>
                  </a:lnTo>
                  <a:lnTo>
                    <a:pt x="3004832" y="330200"/>
                  </a:lnTo>
                  <a:lnTo>
                    <a:pt x="3009303" y="317500"/>
                  </a:lnTo>
                  <a:lnTo>
                    <a:pt x="3011259" y="317500"/>
                  </a:lnTo>
                  <a:close/>
                </a:path>
                <a:path w="15724505" h="1541780">
                  <a:moveTo>
                    <a:pt x="15724493" y="482930"/>
                  </a:moveTo>
                  <a:lnTo>
                    <a:pt x="15723705" y="438480"/>
                  </a:lnTo>
                  <a:lnTo>
                    <a:pt x="15717825" y="395300"/>
                  </a:lnTo>
                  <a:lnTo>
                    <a:pt x="15706954" y="353390"/>
                  </a:lnTo>
                  <a:lnTo>
                    <a:pt x="15691231" y="312750"/>
                  </a:lnTo>
                  <a:lnTo>
                    <a:pt x="15670772" y="274650"/>
                  </a:lnTo>
                  <a:lnTo>
                    <a:pt x="15659189" y="257644"/>
                  </a:lnTo>
                  <a:lnTo>
                    <a:pt x="15659189" y="484200"/>
                  </a:lnTo>
                  <a:lnTo>
                    <a:pt x="15652826" y="531190"/>
                  </a:lnTo>
                  <a:lnTo>
                    <a:pt x="15638907" y="576910"/>
                  </a:lnTo>
                  <a:lnTo>
                    <a:pt x="15617228" y="621360"/>
                  </a:lnTo>
                  <a:lnTo>
                    <a:pt x="15616657" y="622630"/>
                  </a:lnTo>
                  <a:lnTo>
                    <a:pt x="15616136" y="623900"/>
                  </a:lnTo>
                  <a:lnTo>
                    <a:pt x="15615692" y="623900"/>
                  </a:lnTo>
                  <a:lnTo>
                    <a:pt x="15606306" y="654380"/>
                  </a:lnTo>
                  <a:lnTo>
                    <a:pt x="15609481" y="700100"/>
                  </a:lnTo>
                  <a:lnTo>
                    <a:pt x="15618359" y="722960"/>
                  </a:lnTo>
                  <a:lnTo>
                    <a:pt x="15618676" y="725500"/>
                  </a:lnTo>
                  <a:lnTo>
                    <a:pt x="15618803" y="735660"/>
                  </a:lnTo>
                  <a:lnTo>
                    <a:pt x="15616136" y="743280"/>
                  </a:lnTo>
                  <a:lnTo>
                    <a:pt x="15611577" y="750900"/>
                  </a:lnTo>
                  <a:lnTo>
                    <a:pt x="15606002" y="754710"/>
                  </a:lnTo>
                  <a:lnTo>
                    <a:pt x="15601811" y="758520"/>
                  </a:lnTo>
                  <a:lnTo>
                    <a:pt x="15565501" y="736930"/>
                  </a:lnTo>
                  <a:lnTo>
                    <a:pt x="15561577" y="729310"/>
                  </a:lnTo>
                  <a:lnTo>
                    <a:pt x="15556865" y="721690"/>
                  </a:lnTo>
                  <a:lnTo>
                    <a:pt x="15513050" y="687400"/>
                  </a:lnTo>
                  <a:lnTo>
                    <a:pt x="15495105" y="683260"/>
                  </a:lnTo>
                  <a:lnTo>
                    <a:pt x="15495105" y="749630"/>
                  </a:lnTo>
                  <a:lnTo>
                    <a:pt x="15354948" y="861390"/>
                  </a:lnTo>
                  <a:lnTo>
                    <a:pt x="15300808" y="702475"/>
                  </a:lnTo>
                  <a:lnTo>
                    <a:pt x="15300808" y="904570"/>
                  </a:lnTo>
                  <a:lnTo>
                    <a:pt x="15209609" y="976960"/>
                  </a:lnTo>
                  <a:lnTo>
                    <a:pt x="15155748" y="825233"/>
                  </a:lnTo>
                  <a:lnTo>
                    <a:pt x="15155748" y="1020140"/>
                  </a:lnTo>
                  <a:lnTo>
                    <a:pt x="15060702" y="1096340"/>
                  </a:lnTo>
                  <a:lnTo>
                    <a:pt x="15019338" y="978230"/>
                  </a:lnTo>
                  <a:lnTo>
                    <a:pt x="15006701" y="942149"/>
                  </a:lnTo>
                  <a:lnTo>
                    <a:pt x="15006701" y="1139520"/>
                  </a:lnTo>
                  <a:lnTo>
                    <a:pt x="14908264" y="1218260"/>
                  </a:lnTo>
                  <a:lnTo>
                    <a:pt x="14950097" y="978230"/>
                  </a:lnTo>
                  <a:lnTo>
                    <a:pt x="15006701" y="1139520"/>
                  </a:lnTo>
                  <a:lnTo>
                    <a:pt x="15006701" y="942149"/>
                  </a:lnTo>
                  <a:lnTo>
                    <a:pt x="14974862" y="851230"/>
                  </a:lnTo>
                  <a:lnTo>
                    <a:pt x="14974392" y="849960"/>
                  </a:lnTo>
                  <a:lnTo>
                    <a:pt x="14973376" y="848690"/>
                  </a:lnTo>
                  <a:lnTo>
                    <a:pt x="14972754" y="847420"/>
                  </a:lnTo>
                  <a:lnTo>
                    <a:pt x="15012797" y="617550"/>
                  </a:lnTo>
                  <a:lnTo>
                    <a:pt x="15155748" y="1020140"/>
                  </a:lnTo>
                  <a:lnTo>
                    <a:pt x="15155748" y="825233"/>
                  </a:lnTo>
                  <a:lnTo>
                    <a:pt x="15082025" y="617550"/>
                  </a:lnTo>
                  <a:lnTo>
                    <a:pt x="15043239" y="508330"/>
                  </a:lnTo>
                  <a:lnTo>
                    <a:pt x="15034044" y="495630"/>
                  </a:lnTo>
                  <a:lnTo>
                    <a:pt x="15035746" y="485470"/>
                  </a:lnTo>
                  <a:lnTo>
                    <a:pt x="15036838" y="486740"/>
                  </a:lnTo>
                  <a:lnTo>
                    <a:pt x="15037842" y="486740"/>
                  </a:lnTo>
                  <a:lnTo>
                    <a:pt x="15038997" y="488010"/>
                  </a:lnTo>
                  <a:lnTo>
                    <a:pt x="15041347" y="489280"/>
                  </a:lnTo>
                  <a:lnTo>
                    <a:pt x="15043709" y="496900"/>
                  </a:lnTo>
                  <a:lnTo>
                    <a:pt x="15045982" y="503250"/>
                  </a:lnTo>
                  <a:lnTo>
                    <a:pt x="15071395" y="551510"/>
                  </a:lnTo>
                  <a:lnTo>
                    <a:pt x="15092871" y="568020"/>
                  </a:lnTo>
                  <a:lnTo>
                    <a:pt x="15093163" y="568020"/>
                  </a:lnTo>
                  <a:lnTo>
                    <a:pt x="15113991" y="576910"/>
                  </a:lnTo>
                  <a:lnTo>
                    <a:pt x="15133257" y="579450"/>
                  </a:lnTo>
                  <a:lnTo>
                    <a:pt x="15150630" y="578180"/>
                  </a:lnTo>
                  <a:lnTo>
                    <a:pt x="15165781" y="575640"/>
                  </a:lnTo>
                  <a:lnTo>
                    <a:pt x="15177072" y="573100"/>
                  </a:lnTo>
                  <a:lnTo>
                    <a:pt x="15183028" y="571830"/>
                  </a:lnTo>
                  <a:lnTo>
                    <a:pt x="15188083" y="573100"/>
                  </a:lnTo>
                  <a:lnTo>
                    <a:pt x="15300808" y="904570"/>
                  </a:lnTo>
                  <a:lnTo>
                    <a:pt x="15300808" y="702475"/>
                  </a:lnTo>
                  <a:lnTo>
                    <a:pt x="15291346" y="674700"/>
                  </a:lnTo>
                  <a:lnTo>
                    <a:pt x="15322271" y="674700"/>
                  </a:lnTo>
                  <a:lnTo>
                    <a:pt x="15330691" y="673430"/>
                  </a:lnTo>
                  <a:lnTo>
                    <a:pt x="15344496" y="670890"/>
                  </a:lnTo>
                  <a:lnTo>
                    <a:pt x="15346668" y="670890"/>
                  </a:lnTo>
                  <a:lnTo>
                    <a:pt x="15350287" y="673430"/>
                  </a:lnTo>
                  <a:lnTo>
                    <a:pt x="15353005" y="679780"/>
                  </a:lnTo>
                  <a:lnTo>
                    <a:pt x="15357145" y="689940"/>
                  </a:lnTo>
                  <a:lnTo>
                    <a:pt x="15363749" y="703910"/>
                  </a:lnTo>
                  <a:lnTo>
                    <a:pt x="15406256" y="745820"/>
                  </a:lnTo>
                  <a:lnTo>
                    <a:pt x="15441384" y="753440"/>
                  </a:lnTo>
                  <a:lnTo>
                    <a:pt x="15456421" y="752170"/>
                  </a:lnTo>
                  <a:lnTo>
                    <a:pt x="15477871" y="748360"/>
                  </a:lnTo>
                  <a:lnTo>
                    <a:pt x="15489987" y="748360"/>
                  </a:lnTo>
                  <a:lnTo>
                    <a:pt x="15495105" y="749630"/>
                  </a:lnTo>
                  <a:lnTo>
                    <a:pt x="15495105" y="683260"/>
                  </a:lnTo>
                  <a:lnTo>
                    <a:pt x="15490203" y="682320"/>
                  </a:lnTo>
                  <a:lnTo>
                    <a:pt x="15472512" y="683590"/>
                  </a:lnTo>
                  <a:lnTo>
                    <a:pt x="15457704" y="686130"/>
                  </a:lnTo>
                  <a:lnTo>
                    <a:pt x="15449182" y="687400"/>
                  </a:lnTo>
                  <a:lnTo>
                    <a:pt x="15436787" y="687400"/>
                  </a:lnTo>
                  <a:lnTo>
                    <a:pt x="15430780" y="684860"/>
                  </a:lnTo>
                  <a:lnTo>
                    <a:pt x="15411819" y="651840"/>
                  </a:lnTo>
                  <a:lnTo>
                    <a:pt x="15405367" y="640410"/>
                  </a:lnTo>
                  <a:lnTo>
                    <a:pt x="15396667" y="628980"/>
                  </a:lnTo>
                  <a:lnTo>
                    <a:pt x="15384856" y="618820"/>
                  </a:lnTo>
                  <a:lnTo>
                    <a:pt x="15384044" y="617550"/>
                  </a:lnTo>
                  <a:lnTo>
                    <a:pt x="15379853" y="615010"/>
                  </a:lnTo>
                  <a:lnTo>
                    <a:pt x="15366949" y="609930"/>
                  </a:lnTo>
                  <a:lnTo>
                    <a:pt x="15363724" y="608660"/>
                  </a:lnTo>
                  <a:lnTo>
                    <a:pt x="15348039" y="606120"/>
                  </a:lnTo>
                  <a:lnTo>
                    <a:pt x="15333383" y="607390"/>
                  </a:lnTo>
                  <a:lnTo>
                    <a:pt x="15320366" y="608660"/>
                  </a:lnTo>
                  <a:lnTo>
                    <a:pt x="15310600" y="609930"/>
                  </a:lnTo>
                  <a:lnTo>
                    <a:pt x="15295271" y="609930"/>
                  </a:lnTo>
                  <a:lnTo>
                    <a:pt x="15266442" y="574370"/>
                  </a:lnTo>
                  <a:lnTo>
                    <a:pt x="15265451" y="571830"/>
                  </a:lnTo>
                  <a:lnTo>
                    <a:pt x="15261527" y="561670"/>
                  </a:lnTo>
                  <a:lnTo>
                    <a:pt x="15254300" y="546430"/>
                  </a:lnTo>
                  <a:lnTo>
                    <a:pt x="15248230" y="538810"/>
                  </a:lnTo>
                  <a:lnTo>
                    <a:pt x="15243188" y="532460"/>
                  </a:lnTo>
                  <a:lnTo>
                    <a:pt x="15226678" y="519760"/>
                  </a:lnTo>
                  <a:lnTo>
                    <a:pt x="15211692" y="513410"/>
                  </a:lnTo>
                  <a:lnTo>
                    <a:pt x="15205698" y="510870"/>
                  </a:lnTo>
                  <a:lnTo>
                    <a:pt x="15186190" y="508330"/>
                  </a:lnTo>
                  <a:lnTo>
                    <a:pt x="15168537" y="508330"/>
                  </a:lnTo>
                  <a:lnTo>
                    <a:pt x="15153107" y="510870"/>
                  </a:lnTo>
                  <a:lnTo>
                    <a:pt x="15143201" y="513410"/>
                  </a:lnTo>
                  <a:lnTo>
                    <a:pt x="15129929" y="513410"/>
                  </a:lnTo>
                  <a:lnTo>
                    <a:pt x="15124608" y="510870"/>
                  </a:lnTo>
                  <a:lnTo>
                    <a:pt x="15107044" y="538810"/>
                  </a:lnTo>
                  <a:lnTo>
                    <a:pt x="15123668" y="510870"/>
                  </a:lnTo>
                  <a:lnTo>
                    <a:pt x="15108212" y="484200"/>
                  </a:lnTo>
                  <a:lnTo>
                    <a:pt x="15103793" y="471500"/>
                  </a:lnTo>
                  <a:lnTo>
                    <a:pt x="15072221" y="430860"/>
                  </a:lnTo>
                  <a:lnTo>
                    <a:pt x="15035899" y="416890"/>
                  </a:lnTo>
                  <a:lnTo>
                    <a:pt x="15020760" y="414350"/>
                  </a:lnTo>
                  <a:lnTo>
                    <a:pt x="15007743" y="414350"/>
                  </a:lnTo>
                  <a:lnTo>
                    <a:pt x="14997087" y="413080"/>
                  </a:lnTo>
                  <a:lnTo>
                    <a:pt x="14992934" y="413080"/>
                  </a:lnTo>
                  <a:lnTo>
                    <a:pt x="14987804" y="410540"/>
                  </a:lnTo>
                  <a:lnTo>
                    <a:pt x="14987727" y="409270"/>
                  </a:lnTo>
                  <a:lnTo>
                    <a:pt x="14980539" y="404190"/>
                  </a:lnTo>
                  <a:lnTo>
                    <a:pt x="14975701" y="397840"/>
                  </a:lnTo>
                  <a:lnTo>
                    <a:pt x="14973338" y="391490"/>
                  </a:lnTo>
                  <a:lnTo>
                    <a:pt x="14973567" y="383870"/>
                  </a:lnTo>
                  <a:lnTo>
                    <a:pt x="14976031" y="378790"/>
                  </a:lnTo>
                  <a:lnTo>
                    <a:pt x="14980336" y="373710"/>
                  </a:lnTo>
                  <a:lnTo>
                    <a:pt x="14986254" y="369900"/>
                  </a:lnTo>
                  <a:lnTo>
                    <a:pt x="14993569" y="368630"/>
                  </a:lnTo>
                  <a:lnTo>
                    <a:pt x="15026589" y="361010"/>
                  </a:lnTo>
                  <a:lnTo>
                    <a:pt x="15054568" y="349580"/>
                  </a:lnTo>
                  <a:lnTo>
                    <a:pt x="15077135" y="333070"/>
                  </a:lnTo>
                  <a:lnTo>
                    <a:pt x="15093938" y="311480"/>
                  </a:lnTo>
                  <a:lnTo>
                    <a:pt x="15122487" y="270840"/>
                  </a:lnTo>
                  <a:lnTo>
                    <a:pt x="15156256" y="236550"/>
                  </a:lnTo>
                  <a:lnTo>
                    <a:pt x="15194395" y="208610"/>
                  </a:lnTo>
                  <a:lnTo>
                    <a:pt x="15236012" y="187020"/>
                  </a:lnTo>
                  <a:lnTo>
                    <a:pt x="15280272" y="171780"/>
                  </a:lnTo>
                  <a:lnTo>
                    <a:pt x="15326297" y="164160"/>
                  </a:lnTo>
                  <a:lnTo>
                    <a:pt x="15373211" y="162890"/>
                  </a:lnTo>
                  <a:lnTo>
                    <a:pt x="15420162" y="169240"/>
                  </a:lnTo>
                  <a:lnTo>
                    <a:pt x="15466289" y="183210"/>
                  </a:lnTo>
                  <a:lnTo>
                    <a:pt x="15510713" y="204800"/>
                  </a:lnTo>
                  <a:lnTo>
                    <a:pt x="15551061" y="234010"/>
                  </a:lnTo>
                  <a:lnTo>
                    <a:pt x="15585389" y="267030"/>
                  </a:lnTo>
                  <a:lnTo>
                    <a:pt x="15613495" y="305130"/>
                  </a:lnTo>
                  <a:lnTo>
                    <a:pt x="15635148" y="347040"/>
                  </a:lnTo>
                  <a:lnTo>
                    <a:pt x="15650121" y="391490"/>
                  </a:lnTo>
                  <a:lnTo>
                    <a:pt x="15658211" y="437210"/>
                  </a:lnTo>
                  <a:lnTo>
                    <a:pt x="15659189" y="484200"/>
                  </a:lnTo>
                  <a:lnTo>
                    <a:pt x="15659189" y="257644"/>
                  </a:lnTo>
                  <a:lnTo>
                    <a:pt x="15616111" y="204800"/>
                  </a:lnTo>
                  <a:lnTo>
                    <a:pt x="15582164" y="174320"/>
                  </a:lnTo>
                  <a:lnTo>
                    <a:pt x="15543949" y="148920"/>
                  </a:lnTo>
                  <a:lnTo>
                    <a:pt x="15502674" y="127330"/>
                  </a:lnTo>
                  <a:lnTo>
                    <a:pt x="15460040" y="112090"/>
                  </a:lnTo>
                  <a:lnTo>
                    <a:pt x="15416518" y="101930"/>
                  </a:lnTo>
                  <a:lnTo>
                    <a:pt x="15372588" y="98120"/>
                  </a:lnTo>
                  <a:lnTo>
                    <a:pt x="15328735" y="98120"/>
                  </a:lnTo>
                  <a:lnTo>
                    <a:pt x="15285441" y="104470"/>
                  </a:lnTo>
                  <a:lnTo>
                    <a:pt x="15243163" y="114630"/>
                  </a:lnTo>
                  <a:lnTo>
                    <a:pt x="15202396" y="131140"/>
                  </a:lnTo>
                  <a:lnTo>
                    <a:pt x="15163610" y="151460"/>
                  </a:lnTo>
                  <a:lnTo>
                    <a:pt x="15127288" y="175590"/>
                  </a:lnTo>
                  <a:lnTo>
                    <a:pt x="15093899" y="206070"/>
                  </a:lnTo>
                  <a:lnTo>
                    <a:pt x="15063940" y="240360"/>
                  </a:lnTo>
                  <a:lnTo>
                    <a:pt x="15037867" y="278460"/>
                  </a:lnTo>
                  <a:lnTo>
                    <a:pt x="15028063" y="288620"/>
                  </a:lnTo>
                  <a:lnTo>
                    <a:pt x="15014740" y="296240"/>
                  </a:lnTo>
                  <a:lnTo>
                    <a:pt x="14999767" y="301320"/>
                  </a:lnTo>
                  <a:lnTo>
                    <a:pt x="14985035" y="303860"/>
                  </a:lnTo>
                  <a:lnTo>
                    <a:pt x="14958644" y="311480"/>
                  </a:lnTo>
                  <a:lnTo>
                    <a:pt x="14936521" y="325450"/>
                  </a:lnTo>
                  <a:lnTo>
                    <a:pt x="14919909" y="345770"/>
                  </a:lnTo>
                  <a:lnTo>
                    <a:pt x="14910054" y="369900"/>
                  </a:lnTo>
                  <a:lnTo>
                    <a:pt x="14908302" y="396570"/>
                  </a:lnTo>
                  <a:lnTo>
                    <a:pt x="14915058" y="421970"/>
                  </a:lnTo>
                  <a:lnTo>
                    <a:pt x="14929752" y="444830"/>
                  </a:lnTo>
                  <a:lnTo>
                    <a:pt x="14951799" y="463880"/>
                  </a:lnTo>
                  <a:lnTo>
                    <a:pt x="14952244" y="465150"/>
                  </a:lnTo>
                  <a:lnTo>
                    <a:pt x="14954936" y="466420"/>
                  </a:lnTo>
                  <a:lnTo>
                    <a:pt x="14955381" y="466420"/>
                  </a:lnTo>
                  <a:lnTo>
                    <a:pt x="14961032" y="470230"/>
                  </a:lnTo>
                  <a:lnTo>
                    <a:pt x="14966430" y="471500"/>
                  </a:lnTo>
                  <a:lnTo>
                    <a:pt x="14971725" y="474040"/>
                  </a:lnTo>
                  <a:lnTo>
                    <a:pt x="14829346" y="1291920"/>
                  </a:lnTo>
                  <a:lnTo>
                    <a:pt x="14829130" y="1300810"/>
                  </a:lnTo>
                  <a:lnTo>
                    <a:pt x="14831835" y="1310970"/>
                  </a:lnTo>
                  <a:lnTo>
                    <a:pt x="14837144" y="1318590"/>
                  </a:lnTo>
                  <a:lnTo>
                    <a:pt x="14844802" y="1324940"/>
                  </a:lnTo>
                  <a:lnTo>
                    <a:pt x="14854009" y="1328750"/>
                  </a:lnTo>
                  <a:lnTo>
                    <a:pt x="14863674" y="1328750"/>
                  </a:lnTo>
                  <a:lnTo>
                    <a:pt x="14873148" y="1327480"/>
                  </a:lnTo>
                  <a:lnTo>
                    <a:pt x="14881733" y="1322400"/>
                  </a:lnTo>
                  <a:lnTo>
                    <a:pt x="15012162" y="1218260"/>
                  </a:lnTo>
                  <a:lnTo>
                    <a:pt x="15164854" y="1096340"/>
                  </a:lnTo>
                  <a:lnTo>
                    <a:pt x="15314371" y="976960"/>
                  </a:lnTo>
                  <a:lnTo>
                    <a:pt x="15459113" y="861390"/>
                  </a:lnTo>
                  <a:lnTo>
                    <a:pt x="15535466" y="800430"/>
                  </a:lnTo>
                  <a:lnTo>
                    <a:pt x="15539212" y="804240"/>
                  </a:lnTo>
                  <a:lnTo>
                    <a:pt x="15542844" y="808050"/>
                  </a:lnTo>
                  <a:lnTo>
                    <a:pt x="15547543" y="810590"/>
                  </a:lnTo>
                  <a:lnTo>
                    <a:pt x="15548090" y="810590"/>
                  </a:lnTo>
                  <a:lnTo>
                    <a:pt x="15551887" y="813130"/>
                  </a:lnTo>
                  <a:lnTo>
                    <a:pt x="15574010" y="822020"/>
                  </a:lnTo>
                  <a:lnTo>
                    <a:pt x="15597416" y="824560"/>
                  </a:lnTo>
                  <a:lnTo>
                    <a:pt x="15620835" y="820750"/>
                  </a:lnTo>
                  <a:lnTo>
                    <a:pt x="15642984" y="809320"/>
                  </a:lnTo>
                  <a:lnTo>
                    <a:pt x="15652318" y="800430"/>
                  </a:lnTo>
                  <a:lnTo>
                    <a:pt x="15662986" y="790270"/>
                  </a:lnTo>
                  <a:lnTo>
                    <a:pt x="15676741" y="767410"/>
                  </a:lnTo>
                  <a:lnTo>
                    <a:pt x="15678112" y="762330"/>
                  </a:lnTo>
                  <a:lnTo>
                    <a:pt x="15683599" y="742010"/>
                  </a:lnTo>
                  <a:lnTo>
                    <a:pt x="15682875" y="714070"/>
                  </a:lnTo>
                  <a:lnTo>
                    <a:pt x="15681427" y="705180"/>
                  </a:lnTo>
                  <a:lnTo>
                    <a:pt x="15678455" y="698830"/>
                  </a:lnTo>
                  <a:lnTo>
                    <a:pt x="15675801" y="691210"/>
                  </a:lnTo>
                  <a:lnTo>
                    <a:pt x="15672270" y="682320"/>
                  </a:lnTo>
                  <a:lnTo>
                    <a:pt x="15670289" y="673430"/>
                  </a:lnTo>
                  <a:lnTo>
                    <a:pt x="15670670" y="664540"/>
                  </a:lnTo>
                  <a:lnTo>
                    <a:pt x="15674201" y="653110"/>
                  </a:lnTo>
                  <a:lnTo>
                    <a:pt x="15695029" y="612470"/>
                  </a:lnTo>
                  <a:lnTo>
                    <a:pt x="15710269" y="569290"/>
                  </a:lnTo>
                  <a:lnTo>
                    <a:pt x="15720048" y="526110"/>
                  </a:lnTo>
                  <a:lnTo>
                    <a:pt x="15724493" y="48293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34795" y="13470690"/>
              <a:ext cx="203012" cy="20743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7634706" y="12515746"/>
              <a:ext cx="583565" cy="559435"/>
            </a:xfrm>
            <a:custGeom>
              <a:avLst/>
              <a:gdLst/>
              <a:ahLst/>
              <a:cxnLst/>
              <a:rect l="l" t="t" r="r" b="b"/>
              <a:pathLst>
                <a:path w="583565" h="559434">
                  <a:moveTo>
                    <a:pt x="409484" y="531585"/>
                  </a:moveTo>
                  <a:lnTo>
                    <a:pt x="234728" y="531585"/>
                  </a:lnTo>
                  <a:lnTo>
                    <a:pt x="247773" y="533703"/>
                  </a:lnTo>
                  <a:lnTo>
                    <a:pt x="261629" y="541198"/>
                  </a:lnTo>
                  <a:lnTo>
                    <a:pt x="305832" y="557715"/>
                  </a:lnTo>
                  <a:lnTo>
                    <a:pt x="334026" y="559220"/>
                  </a:lnTo>
                  <a:lnTo>
                    <a:pt x="349539" y="557813"/>
                  </a:lnTo>
                  <a:lnTo>
                    <a:pt x="366136" y="554953"/>
                  </a:lnTo>
                  <a:lnTo>
                    <a:pt x="394043" y="542776"/>
                  </a:lnTo>
                  <a:lnTo>
                    <a:pt x="409484" y="531585"/>
                  </a:lnTo>
                  <a:close/>
                </a:path>
                <a:path w="583565" h="559434">
                  <a:moveTo>
                    <a:pt x="185893" y="0"/>
                  </a:moveTo>
                  <a:lnTo>
                    <a:pt x="133421" y="9830"/>
                  </a:lnTo>
                  <a:lnTo>
                    <a:pt x="69984" y="51173"/>
                  </a:lnTo>
                  <a:lnTo>
                    <a:pt x="39439" y="86790"/>
                  </a:lnTo>
                  <a:lnTo>
                    <a:pt x="17462" y="128357"/>
                  </a:lnTo>
                  <a:lnTo>
                    <a:pt x="4249" y="175499"/>
                  </a:lnTo>
                  <a:lnTo>
                    <a:pt x="0" y="227844"/>
                  </a:lnTo>
                  <a:lnTo>
                    <a:pt x="6030" y="291898"/>
                  </a:lnTo>
                  <a:lnTo>
                    <a:pt x="21398" y="353667"/>
                  </a:lnTo>
                  <a:lnTo>
                    <a:pt x="43082" y="409939"/>
                  </a:lnTo>
                  <a:lnTo>
                    <a:pt x="68061" y="457499"/>
                  </a:lnTo>
                  <a:lnTo>
                    <a:pt x="93315" y="493135"/>
                  </a:lnTo>
                  <a:lnTo>
                    <a:pt x="130617" y="521674"/>
                  </a:lnTo>
                  <a:lnTo>
                    <a:pt x="172031" y="535627"/>
                  </a:lnTo>
                  <a:lnTo>
                    <a:pt x="185935" y="537067"/>
                  </a:lnTo>
                  <a:lnTo>
                    <a:pt x="198353" y="536909"/>
                  </a:lnTo>
                  <a:lnTo>
                    <a:pt x="209402" y="535753"/>
                  </a:lnTo>
                  <a:lnTo>
                    <a:pt x="219196" y="534199"/>
                  </a:lnTo>
                  <a:lnTo>
                    <a:pt x="234728" y="531585"/>
                  </a:lnTo>
                  <a:lnTo>
                    <a:pt x="409484" y="531585"/>
                  </a:lnTo>
                  <a:lnTo>
                    <a:pt x="468346" y="480125"/>
                  </a:lnTo>
                  <a:lnTo>
                    <a:pt x="506958" y="433801"/>
                  </a:lnTo>
                  <a:lnTo>
                    <a:pt x="541352" y="380244"/>
                  </a:lnTo>
                  <a:lnTo>
                    <a:pt x="567636" y="321532"/>
                  </a:lnTo>
                  <a:lnTo>
                    <a:pt x="580446" y="270590"/>
                  </a:lnTo>
                  <a:lnTo>
                    <a:pt x="581580" y="249637"/>
                  </a:lnTo>
                  <a:lnTo>
                    <a:pt x="76499" y="249637"/>
                  </a:lnTo>
                  <a:lnTo>
                    <a:pt x="74944" y="249536"/>
                  </a:lnTo>
                  <a:lnTo>
                    <a:pt x="64983" y="247914"/>
                  </a:lnTo>
                  <a:lnTo>
                    <a:pt x="58259" y="240909"/>
                  </a:lnTo>
                  <a:lnTo>
                    <a:pt x="57542" y="232034"/>
                  </a:lnTo>
                  <a:lnTo>
                    <a:pt x="59104" y="180743"/>
                  </a:lnTo>
                  <a:lnTo>
                    <a:pt x="72379" y="136265"/>
                  </a:lnTo>
                  <a:lnTo>
                    <a:pt x="97096" y="99165"/>
                  </a:lnTo>
                  <a:lnTo>
                    <a:pt x="132983" y="70004"/>
                  </a:lnTo>
                  <a:lnTo>
                    <a:pt x="168624" y="56221"/>
                  </a:lnTo>
                  <a:lnTo>
                    <a:pt x="187621" y="54415"/>
                  </a:lnTo>
                  <a:lnTo>
                    <a:pt x="483552" y="54415"/>
                  </a:lnTo>
                  <a:lnTo>
                    <a:pt x="464844" y="46023"/>
                  </a:lnTo>
                  <a:lnTo>
                    <a:pt x="447108" y="41565"/>
                  </a:lnTo>
                  <a:lnTo>
                    <a:pt x="328313" y="41565"/>
                  </a:lnTo>
                  <a:lnTo>
                    <a:pt x="322349" y="41159"/>
                  </a:lnTo>
                  <a:lnTo>
                    <a:pt x="316592" y="39643"/>
                  </a:lnTo>
                  <a:lnTo>
                    <a:pt x="309357" y="36895"/>
                  </a:lnTo>
                  <a:lnTo>
                    <a:pt x="301049" y="33296"/>
                  </a:lnTo>
                  <a:lnTo>
                    <a:pt x="275055" y="21573"/>
                  </a:lnTo>
                  <a:lnTo>
                    <a:pt x="256220" y="13930"/>
                  </a:lnTo>
                  <a:lnTo>
                    <a:pt x="235707" y="7194"/>
                  </a:lnTo>
                  <a:lnTo>
                    <a:pt x="213652" y="2259"/>
                  </a:lnTo>
                  <a:lnTo>
                    <a:pt x="185893" y="0"/>
                  </a:lnTo>
                  <a:close/>
                </a:path>
                <a:path w="583565" h="559434">
                  <a:moveTo>
                    <a:pt x="188162" y="92540"/>
                  </a:moveTo>
                  <a:lnTo>
                    <a:pt x="125144" y="125031"/>
                  </a:lnTo>
                  <a:lnTo>
                    <a:pt x="96519" y="188325"/>
                  </a:lnTo>
                  <a:lnTo>
                    <a:pt x="95557" y="228977"/>
                  </a:lnTo>
                  <a:lnTo>
                    <a:pt x="94657" y="236496"/>
                  </a:lnTo>
                  <a:lnTo>
                    <a:pt x="91070" y="242858"/>
                  </a:lnTo>
                  <a:lnTo>
                    <a:pt x="85359" y="247408"/>
                  </a:lnTo>
                  <a:lnTo>
                    <a:pt x="78081" y="249489"/>
                  </a:lnTo>
                  <a:lnTo>
                    <a:pt x="76499" y="249637"/>
                  </a:lnTo>
                  <a:lnTo>
                    <a:pt x="581580" y="249637"/>
                  </a:lnTo>
                  <a:lnTo>
                    <a:pt x="583092" y="221704"/>
                  </a:lnTo>
                  <a:lnTo>
                    <a:pt x="575639" y="175286"/>
                  </a:lnTo>
                  <a:lnTo>
                    <a:pt x="558156" y="131748"/>
                  </a:lnTo>
                  <a:lnTo>
                    <a:pt x="532156" y="93627"/>
                  </a:lnTo>
                  <a:lnTo>
                    <a:pt x="201130" y="93627"/>
                  </a:lnTo>
                  <a:lnTo>
                    <a:pt x="188162" y="92540"/>
                  </a:lnTo>
                  <a:close/>
                </a:path>
                <a:path w="583565" h="559434">
                  <a:moveTo>
                    <a:pt x="483552" y="54415"/>
                  </a:moveTo>
                  <a:lnTo>
                    <a:pt x="187621" y="54415"/>
                  </a:lnTo>
                  <a:lnTo>
                    <a:pt x="207318" y="56007"/>
                  </a:lnTo>
                  <a:lnTo>
                    <a:pt x="214388" y="58691"/>
                  </a:lnTo>
                  <a:lnTo>
                    <a:pt x="219698" y="63695"/>
                  </a:lnTo>
                  <a:lnTo>
                    <a:pt x="222744" y="70327"/>
                  </a:lnTo>
                  <a:lnTo>
                    <a:pt x="223024" y="77894"/>
                  </a:lnTo>
                  <a:lnTo>
                    <a:pt x="220344" y="84977"/>
                  </a:lnTo>
                  <a:lnTo>
                    <a:pt x="215330" y="90290"/>
                  </a:lnTo>
                  <a:lnTo>
                    <a:pt x="208690" y="93339"/>
                  </a:lnTo>
                  <a:lnTo>
                    <a:pt x="201130" y="93627"/>
                  </a:lnTo>
                  <a:lnTo>
                    <a:pt x="532156" y="93627"/>
                  </a:lnTo>
                  <a:lnTo>
                    <a:pt x="530706" y="91502"/>
                  </a:lnTo>
                  <a:lnTo>
                    <a:pt x="511364" y="72207"/>
                  </a:lnTo>
                  <a:lnTo>
                    <a:pt x="489382" y="57030"/>
                  </a:lnTo>
                  <a:lnTo>
                    <a:pt x="483552" y="54415"/>
                  </a:lnTo>
                  <a:close/>
                </a:path>
                <a:path w="583565" h="559434">
                  <a:moveTo>
                    <a:pt x="393756" y="36637"/>
                  </a:moveTo>
                  <a:lnTo>
                    <a:pt x="373463" y="37824"/>
                  </a:lnTo>
                  <a:lnTo>
                    <a:pt x="345092" y="40565"/>
                  </a:lnTo>
                  <a:lnTo>
                    <a:pt x="336063" y="41297"/>
                  </a:lnTo>
                  <a:lnTo>
                    <a:pt x="328313" y="41565"/>
                  </a:lnTo>
                  <a:lnTo>
                    <a:pt x="447108" y="41565"/>
                  </a:lnTo>
                  <a:lnTo>
                    <a:pt x="437836" y="39235"/>
                  </a:lnTo>
                  <a:lnTo>
                    <a:pt x="415354" y="36836"/>
                  </a:lnTo>
                  <a:lnTo>
                    <a:pt x="393756" y="36637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46555" y="12406217"/>
              <a:ext cx="295407" cy="12273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38861" y="11552338"/>
              <a:ext cx="7538084" cy="2663190"/>
            </a:xfrm>
            <a:custGeom>
              <a:avLst/>
              <a:gdLst/>
              <a:ahLst/>
              <a:cxnLst/>
              <a:rect l="l" t="t" r="r" b="b"/>
              <a:pathLst>
                <a:path w="7538084" h="2663190">
                  <a:moveTo>
                    <a:pt x="291884" y="720699"/>
                  </a:moveTo>
                  <a:lnTo>
                    <a:pt x="281559" y="667981"/>
                  </a:lnTo>
                  <a:lnTo>
                    <a:pt x="244995" y="629234"/>
                  </a:lnTo>
                  <a:lnTo>
                    <a:pt x="202717" y="616508"/>
                  </a:lnTo>
                  <a:lnTo>
                    <a:pt x="188963" y="613841"/>
                  </a:lnTo>
                  <a:lnTo>
                    <a:pt x="182232" y="610489"/>
                  </a:lnTo>
                  <a:lnTo>
                    <a:pt x="143090" y="579501"/>
                  </a:lnTo>
                  <a:lnTo>
                    <a:pt x="111201" y="569112"/>
                  </a:lnTo>
                  <a:lnTo>
                    <a:pt x="111201" y="617893"/>
                  </a:lnTo>
                  <a:lnTo>
                    <a:pt x="105994" y="626618"/>
                  </a:lnTo>
                  <a:lnTo>
                    <a:pt x="64223" y="651256"/>
                  </a:lnTo>
                  <a:lnTo>
                    <a:pt x="55829" y="685838"/>
                  </a:lnTo>
                  <a:lnTo>
                    <a:pt x="56705" y="698360"/>
                  </a:lnTo>
                  <a:lnTo>
                    <a:pt x="59131" y="711377"/>
                  </a:lnTo>
                  <a:lnTo>
                    <a:pt x="61201" y="720013"/>
                  </a:lnTo>
                  <a:lnTo>
                    <a:pt x="55930" y="728687"/>
                  </a:lnTo>
                  <a:lnTo>
                    <a:pt x="47307" y="730808"/>
                  </a:lnTo>
                  <a:lnTo>
                    <a:pt x="46024" y="731100"/>
                  </a:lnTo>
                  <a:lnTo>
                    <a:pt x="44729" y="731253"/>
                  </a:lnTo>
                  <a:lnTo>
                    <a:pt x="36258" y="731253"/>
                  </a:lnTo>
                  <a:lnTo>
                    <a:pt x="29692" y="726313"/>
                  </a:lnTo>
                  <a:lnTo>
                    <a:pt x="27889" y="718972"/>
                  </a:lnTo>
                  <a:lnTo>
                    <a:pt x="25222" y="705345"/>
                  </a:lnTo>
                  <a:lnTo>
                    <a:pt x="23749" y="689457"/>
                  </a:lnTo>
                  <a:lnTo>
                    <a:pt x="24371" y="672122"/>
                  </a:lnTo>
                  <a:lnTo>
                    <a:pt x="36880" y="634428"/>
                  </a:lnTo>
                  <a:lnTo>
                    <a:pt x="67983" y="605866"/>
                  </a:lnTo>
                  <a:lnTo>
                    <a:pt x="98044" y="595503"/>
                  </a:lnTo>
                  <a:lnTo>
                    <a:pt x="106819" y="600684"/>
                  </a:lnTo>
                  <a:lnTo>
                    <a:pt x="108991" y="609307"/>
                  </a:lnTo>
                  <a:lnTo>
                    <a:pt x="111201" y="617893"/>
                  </a:lnTo>
                  <a:lnTo>
                    <a:pt x="111201" y="569112"/>
                  </a:lnTo>
                  <a:lnTo>
                    <a:pt x="102298" y="567740"/>
                  </a:lnTo>
                  <a:lnTo>
                    <a:pt x="95897" y="567740"/>
                  </a:lnTo>
                  <a:lnTo>
                    <a:pt x="55511" y="580478"/>
                  </a:lnTo>
                  <a:lnTo>
                    <a:pt x="16624" y="615848"/>
                  </a:lnTo>
                  <a:lnTo>
                    <a:pt x="0" y="684796"/>
                  </a:lnTo>
                  <a:lnTo>
                    <a:pt x="5765" y="727532"/>
                  </a:lnTo>
                  <a:lnTo>
                    <a:pt x="30429" y="784212"/>
                  </a:lnTo>
                  <a:lnTo>
                    <a:pt x="67843" y="816000"/>
                  </a:lnTo>
                  <a:lnTo>
                    <a:pt x="111239" y="834682"/>
                  </a:lnTo>
                  <a:lnTo>
                    <a:pt x="146062" y="840219"/>
                  </a:lnTo>
                  <a:lnTo>
                    <a:pt x="147154" y="840219"/>
                  </a:lnTo>
                  <a:lnTo>
                    <a:pt x="210350" y="822007"/>
                  </a:lnTo>
                  <a:lnTo>
                    <a:pt x="246392" y="799553"/>
                  </a:lnTo>
                  <a:lnTo>
                    <a:pt x="275551" y="768477"/>
                  </a:lnTo>
                  <a:lnTo>
                    <a:pt x="289801" y="731253"/>
                  </a:lnTo>
                  <a:lnTo>
                    <a:pt x="291884" y="720699"/>
                  </a:lnTo>
                  <a:close/>
                </a:path>
                <a:path w="7538084" h="2663190">
                  <a:moveTo>
                    <a:pt x="510070" y="510679"/>
                  </a:moveTo>
                  <a:lnTo>
                    <a:pt x="503288" y="453478"/>
                  </a:lnTo>
                  <a:lnTo>
                    <a:pt x="490359" y="401815"/>
                  </a:lnTo>
                  <a:lnTo>
                    <a:pt x="472770" y="355358"/>
                  </a:lnTo>
                  <a:lnTo>
                    <a:pt x="451980" y="313753"/>
                  </a:lnTo>
                  <a:lnTo>
                    <a:pt x="429425" y="276656"/>
                  </a:lnTo>
                  <a:lnTo>
                    <a:pt x="406577" y="243738"/>
                  </a:lnTo>
                  <a:lnTo>
                    <a:pt x="369239" y="193700"/>
                  </a:lnTo>
                  <a:lnTo>
                    <a:pt x="364451" y="187134"/>
                  </a:lnTo>
                  <a:lnTo>
                    <a:pt x="360654" y="181559"/>
                  </a:lnTo>
                  <a:lnTo>
                    <a:pt x="354241" y="177965"/>
                  </a:lnTo>
                  <a:lnTo>
                    <a:pt x="345567" y="178206"/>
                  </a:lnTo>
                  <a:lnTo>
                    <a:pt x="326745" y="232321"/>
                  </a:lnTo>
                  <a:lnTo>
                    <a:pt x="324319" y="269125"/>
                  </a:lnTo>
                  <a:lnTo>
                    <a:pt x="318427" y="309562"/>
                  </a:lnTo>
                  <a:lnTo>
                    <a:pt x="307987" y="353377"/>
                  </a:lnTo>
                  <a:lnTo>
                    <a:pt x="291871" y="400304"/>
                  </a:lnTo>
                  <a:lnTo>
                    <a:pt x="268973" y="450088"/>
                  </a:lnTo>
                  <a:lnTo>
                    <a:pt x="238201" y="502462"/>
                  </a:lnTo>
                  <a:lnTo>
                    <a:pt x="198424" y="557187"/>
                  </a:lnTo>
                  <a:lnTo>
                    <a:pt x="194691" y="564464"/>
                  </a:lnTo>
                  <a:lnTo>
                    <a:pt x="210019" y="590677"/>
                  </a:lnTo>
                  <a:lnTo>
                    <a:pt x="220573" y="590677"/>
                  </a:lnTo>
                  <a:lnTo>
                    <a:pt x="269709" y="529628"/>
                  </a:lnTo>
                  <a:lnTo>
                    <a:pt x="300748" y="478307"/>
                  </a:lnTo>
                  <a:lnTo>
                    <a:pt x="324650" y="429183"/>
                  </a:lnTo>
                  <a:lnTo>
                    <a:pt x="342303" y="382485"/>
                  </a:lnTo>
                  <a:lnTo>
                    <a:pt x="354609" y="338429"/>
                  </a:lnTo>
                  <a:lnTo>
                    <a:pt x="362432" y="297218"/>
                  </a:lnTo>
                  <a:lnTo>
                    <a:pt x="366674" y="259067"/>
                  </a:lnTo>
                  <a:lnTo>
                    <a:pt x="389229" y="290690"/>
                  </a:lnTo>
                  <a:lnTo>
                    <a:pt x="411467" y="325818"/>
                  </a:lnTo>
                  <a:lnTo>
                    <a:pt x="431965" y="364909"/>
                  </a:lnTo>
                  <a:lnTo>
                    <a:pt x="449300" y="408470"/>
                  </a:lnTo>
                  <a:lnTo>
                    <a:pt x="462051" y="456946"/>
                  </a:lnTo>
                  <a:lnTo>
                    <a:pt x="468807" y="510832"/>
                  </a:lnTo>
                  <a:lnTo>
                    <a:pt x="468147" y="570598"/>
                  </a:lnTo>
                  <a:lnTo>
                    <a:pt x="469138" y="578726"/>
                  </a:lnTo>
                  <a:lnTo>
                    <a:pt x="473024" y="585609"/>
                  </a:lnTo>
                  <a:lnTo>
                    <a:pt x="479221" y="590524"/>
                  </a:lnTo>
                  <a:lnTo>
                    <a:pt x="487108" y="592747"/>
                  </a:lnTo>
                  <a:lnTo>
                    <a:pt x="488708" y="592785"/>
                  </a:lnTo>
                  <a:lnTo>
                    <a:pt x="496303" y="591337"/>
                  </a:lnTo>
                  <a:lnTo>
                    <a:pt x="502678" y="587336"/>
                  </a:lnTo>
                  <a:lnTo>
                    <a:pt x="507199" y="581304"/>
                  </a:lnTo>
                  <a:lnTo>
                    <a:pt x="509270" y="573760"/>
                  </a:lnTo>
                  <a:lnTo>
                    <a:pt x="510070" y="510679"/>
                  </a:lnTo>
                  <a:close/>
                </a:path>
                <a:path w="7538084" h="2663190">
                  <a:moveTo>
                    <a:pt x="646811" y="724992"/>
                  </a:moveTo>
                  <a:lnTo>
                    <a:pt x="645909" y="697966"/>
                  </a:lnTo>
                  <a:lnTo>
                    <a:pt x="638022" y="673023"/>
                  </a:lnTo>
                  <a:lnTo>
                    <a:pt x="629958" y="660704"/>
                  </a:lnTo>
                  <a:lnTo>
                    <a:pt x="623290" y="650494"/>
                  </a:lnTo>
                  <a:lnTo>
                    <a:pt x="591299" y="624065"/>
                  </a:lnTo>
                  <a:lnTo>
                    <a:pt x="555790" y="615480"/>
                  </a:lnTo>
                  <a:lnTo>
                    <a:pt x="542455" y="616445"/>
                  </a:lnTo>
                  <a:lnTo>
                    <a:pt x="529932" y="618909"/>
                  </a:lnTo>
                  <a:lnTo>
                    <a:pt x="518350" y="622236"/>
                  </a:lnTo>
                  <a:lnTo>
                    <a:pt x="507834" y="625779"/>
                  </a:lnTo>
                  <a:lnTo>
                    <a:pt x="494626" y="630415"/>
                  </a:lnTo>
                  <a:lnTo>
                    <a:pt x="490880" y="630656"/>
                  </a:lnTo>
                  <a:lnTo>
                    <a:pt x="486930" y="630948"/>
                  </a:lnTo>
                  <a:lnTo>
                    <a:pt x="465391" y="626643"/>
                  </a:lnTo>
                  <a:lnTo>
                    <a:pt x="456653" y="625195"/>
                  </a:lnTo>
                  <a:lnTo>
                    <a:pt x="447332" y="624128"/>
                  </a:lnTo>
                  <a:lnTo>
                    <a:pt x="437578" y="623709"/>
                  </a:lnTo>
                  <a:lnTo>
                    <a:pt x="430212" y="624332"/>
                  </a:lnTo>
                  <a:lnTo>
                    <a:pt x="430212" y="784923"/>
                  </a:lnTo>
                  <a:lnTo>
                    <a:pt x="428548" y="790841"/>
                  </a:lnTo>
                  <a:lnTo>
                    <a:pt x="424586" y="795845"/>
                  </a:lnTo>
                  <a:lnTo>
                    <a:pt x="421551" y="798410"/>
                  </a:lnTo>
                  <a:lnTo>
                    <a:pt x="417868" y="799642"/>
                  </a:lnTo>
                  <a:lnTo>
                    <a:pt x="409663" y="799642"/>
                  </a:lnTo>
                  <a:lnTo>
                    <a:pt x="385483" y="769912"/>
                  </a:lnTo>
                  <a:lnTo>
                    <a:pt x="373659" y="723493"/>
                  </a:lnTo>
                  <a:lnTo>
                    <a:pt x="377151" y="702729"/>
                  </a:lnTo>
                  <a:lnTo>
                    <a:pt x="386207" y="683171"/>
                  </a:lnTo>
                  <a:lnTo>
                    <a:pt x="400697" y="665327"/>
                  </a:lnTo>
                  <a:lnTo>
                    <a:pt x="406031" y="661835"/>
                  </a:lnTo>
                  <a:lnTo>
                    <a:pt x="412076" y="660704"/>
                  </a:lnTo>
                  <a:lnTo>
                    <a:pt x="418096" y="661936"/>
                  </a:lnTo>
                  <a:lnTo>
                    <a:pt x="413778" y="699566"/>
                  </a:lnTo>
                  <a:lnTo>
                    <a:pt x="407962" y="711606"/>
                  </a:lnTo>
                  <a:lnTo>
                    <a:pt x="405892" y="723493"/>
                  </a:lnTo>
                  <a:lnTo>
                    <a:pt x="405828" y="724992"/>
                  </a:lnTo>
                  <a:lnTo>
                    <a:pt x="407149" y="737565"/>
                  </a:lnTo>
                  <a:lnTo>
                    <a:pt x="409943" y="746429"/>
                  </a:lnTo>
                  <a:lnTo>
                    <a:pt x="414147" y="755408"/>
                  </a:lnTo>
                  <a:lnTo>
                    <a:pt x="419671" y="764374"/>
                  </a:lnTo>
                  <a:lnTo>
                    <a:pt x="426453" y="773214"/>
                  </a:lnTo>
                  <a:lnTo>
                    <a:pt x="429539" y="778802"/>
                  </a:lnTo>
                  <a:lnTo>
                    <a:pt x="430212" y="784923"/>
                  </a:lnTo>
                  <a:lnTo>
                    <a:pt x="430212" y="624332"/>
                  </a:lnTo>
                  <a:lnTo>
                    <a:pt x="421246" y="625081"/>
                  </a:lnTo>
                  <a:lnTo>
                    <a:pt x="380923" y="646049"/>
                  </a:lnTo>
                  <a:lnTo>
                    <a:pt x="350964" y="692924"/>
                  </a:lnTo>
                  <a:lnTo>
                    <a:pt x="346583" y="718705"/>
                  </a:lnTo>
                  <a:lnTo>
                    <a:pt x="349415" y="745591"/>
                  </a:lnTo>
                  <a:lnTo>
                    <a:pt x="366839" y="786688"/>
                  </a:lnTo>
                  <a:lnTo>
                    <a:pt x="393293" y="820737"/>
                  </a:lnTo>
                  <a:lnTo>
                    <a:pt x="443103" y="857377"/>
                  </a:lnTo>
                  <a:lnTo>
                    <a:pt x="483133" y="865619"/>
                  </a:lnTo>
                  <a:lnTo>
                    <a:pt x="496100" y="866152"/>
                  </a:lnTo>
                  <a:lnTo>
                    <a:pt x="499757" y="866152"/>
                  </a:lnTo>
                  <a:lnTo>
                    <a:pt x="538327" y="860437"/>
                  </a:lnTo>
                  <a:lnTo>
                    <a:pt x="589445" y="833501"/>
                  </a:lnTo>
                  <a:lnTo>
                    <a:pt x="617080" y="799642"/>
                  </a:lnTo>
                  <a:lnTo>
                    <a:pt x="635241" y="768083"/>
                  </a:lnTo>
                  <a:lnTo>
                    <a:pt x="646811" y="724992"/>
                  </a:lnTo>
                  <a:close/>
                </a:path>
                <a:path w="7538084" h="2663190">
                  <a:moveTo>
                    <a:pt x="718235" y="49809"/>
                  </a:moveTo>
                  <a:lnTo>
                    <a:pt x="716318" y="43548"/>
                  </a:lnTo>
                  <a:lnTo>
                    <a:pt x="714413" y="37325"/>
                  </a:lnTo>
                  <a:lnTo>
                    <a:pt x="710082" y="32156"/>
                  </a:lnTo>
                  <a:lnTo>
                    <a:pt x="647725" y="7327"/>
                  </a:lnTo>
                  <a:lnTo>
                    <a:pt x="591019" y="0"/>
                  </a:lnTo>
                  <a:lnTo>
                    <a:pt x="546887" y="4660"/>
                  </a:lnTo>
                  <a:lnTo>
                    <a:pt x="505333" y="18224"/>
                  </a:lnTo>
                  <a:lnTo>
                    <a:pt x="467233" y="40081"/>
                  </a:lnTo>
                  <a:lnTo>
                    <a:pt x="433451" y="69596"/>
                  </a:lnTo>
                  <a:lnTo>
                    <a:pt x="404863" y="106172"/>
                  </a:lnTo>
                  <a:lnTo>
                    <a:pt x="382320" y="149161"/>
                  </a:lnTo>
                  <a:lnTo>
                    <a:pt x="380771" y="154584"/>
                  </a:lnTo>
                  <a:lnTo>
                    <a:pt x="418553" y="130835"/>
                  </a:lnTo>
                  <a:lnTo>
                    <a:pt x="464820" y="105524"/>
                  </a:lnTo>
                  <a:lnTo>
                    <a:pt x="517067" y="82207"/>
                  </a:lnTo>
                  <a:lnTo>
                    <a:pt x="572846" y="64427"/>
                  </a:lnTo>
                  <a:lnTo>
                    <a:pt x="629653" y="55727"/>
                  </a:lnTo>
                  <a:lnTo>
                    <a:pt x="636727" y="55333"/>
                  </a:lnTo>
                  <a:lnTo>
                    <a:pt x="642797" y="60794"/>
                  </a:lnTo>
                  <a:lnTo>
                    <a:pt x="643534" y="75006"/>
                  </a:lnTo>
                  <a:lnTo>
                    <a:pt x="638086" y="81013"/>
                  </a:lnTo>
                  <a:lnTo>
                    <a:pt x="631012" y="81407"/>
                  </a:lnTo>
                  <a:lnTo>
                    <a:pt x="588937" y="87249"/>
                  </a:lnTo>
                  <a:lnTo>
                    <a:pt x="542848" y="100317"/>
                  </a:lnTo>
                  <a:lnTo>
                    <a:pt x="493826" y="120180"/>
                  </a:lnTo>
                  <a:lnTo>
                    <a:pt x="442925" y="146405"/>
                  </a:lnTo>
                  <a:lnTo>
                    <a:pt x="391223" y="178549"/>
                  </a:lnTo>
                  <a:lnTo>
                    <a:pt x="393153" y="179882"/>
                  </a:lnTo>
                  <a:lnTo>
                    <a:pt x="449211" y="193725"/>
                  </a:lnTo>
                  <a:lnTo>
                    <a:pt x="498119" y="197789"/>
                  </a:lnTo>
                  <a:lnTo>
                    <a:pt x="543191" y="193903"/>
                  </a:lnTo>
                  <a:lnTo>
                    <a:pt x="584962" y="182359"/>
                  </a:lnTo>
                  <a:lnTo>
                    <a:pt x="623189" y="163271"/>
                  </a:lnTo>
                  <a:lnTo>
                    <a:pt x="657669" y="136804"/>
                  </a:lnTo>
                  <a:lnTo>
                    <a:pt x="688162" y="103073"/>
                  </a:lnTo>
                  <a:lnTo>
                    <a:pt x="714451" y="62230"/>
                  </a:lnTo>
                  <a:lnTo>
                    <a:pt x="717550" y="56515"/>
                  </a:lnTo>
                  <a:lnTo>
                    <a:pt x="718235" y="49809"/>
                  </a:lnTo>
                  <a:close/>
                </a:path>
                <a:path w="7538084" h="2663190">
                  <a:moveTo>
                    <a:pt x="4663478" y="747966"/>
                  </a:moveTo>
                  <a:lnTo>
                    <a:pt x="4658157" y="691616"/>
                  </a:lnTo>
                  <a:lnTo>
                    <a:pt x="4642536" y="640842"/>
                  </a:lnTo>
                  <a:lnTo>
                    <a:pt x="4617186" y="596607"/>
                  </a:lnTo>
                  <a:lnTo>
                    <a:pt x="4582668" y="559904"/>
                  </a:lnTo>
                  <a:lnTo>
                    <a:pt x="4539513" y="531698"/>
                  </a:lnTo>
                  <a:lnTo>
                    <a:pt x="4489907" y="513715"/>
                  </a:lnTo>
                  <a:lnTo>
                    <a:pt x="4436656" y="507784"/>
                  </a:lnTo>
                  <a:lnTo>
                    <a:pt x="4429239" y="507784"/>
                  </a:lnTo>
                  <a:lnTo>
                    <a:pt x="4413389" y="508622"/>
                  </a:lnTo>
                  <a:lnTo>
                    <a:pt x="4387354" y="512356"/>
                  </a:lnTo>
                  <a:lnTo>
                    <a:pt x="4373207" y="514159"/>
                  </a:lnTo>
                  <a:lnTo>
                    <a:pt x="4320438" y="533704"/>
                  </a:lnTo>
                  <a:lnTo>
                    <a:pt x="4278134" y="565048"/>
                  </a:lnTo>
                  <a:lnTo>
                    <a:pt x="4242562" y="606780"/>
                  </a:lnTo>
                  <a:lnTo>
                    <a:pt x="4215828" y="656932"/>
                  </a:lnTo>
                  <a:lnTo>
                    <a:pt x="4202214" y="702259"/>
                  </a:lnTo>
                  <a:lnTo>
                    <a:pt x="4197375" y="747966"/>
                  </a:lnTo>
                  <a:lnTo>
                    <a:pt x="4201223" y="793076"/>
                  </a:lnTo>
                  <a:lnTo>
                    <a:pt x="4213669" y="836587"/>
                  </a:lnTo>
                  <a:lnTo>
                    <a:pt x="4234650" y="877506"/>
                  </a:lnTo>
                  <a:lnTo>
                    <a:pt x="4237875" y="885825"/>
                  </a:lnTo>
                  <a:lnTo>
                    <a:pt x="4219892" y="912164"/>
                  </a:lnTo>
                  <a:lnTo>
                    <a:pt x="4208310" y="912164"/>
                  </a:lnTo>
                  <a:lnTo>
                    <a:pt x="4175277" y="861491"/>
                  </a:lnTo>
                  <a:lnTo>
                    <a:pt x="4160799" y="818959"/>
                  </a:lnTo>
                  <a:lnTo>
                    <a:pt x="4153370" y="774877"/>
                  </a:lnTo>
                  <a:lnTo>
                    <a:pt x="4153077" y="729932"/>
                  </a:lnTo>
                  <a:lnTo>
                    <a:pt x="4159961" y="684809"/>
                  </a:lnTo>
                  <a:lnTo>
                    <a:pt x="4174096" y="640181"/>
                  </a:lnTo>
                  <a:lnTo>
                    <a:pt x="4193209" y="600951"/>
                  </a:lnTo>
                  <a:lnTo>
                    <a:pt x="4217174" y="565467"/>
                  </a:lnTo>
                  <a:lnTo>
                    <a:pt x="4245343" y="534339"/>
                  </a:lnTo>
                  <a:lnTo>
                    <a:pt x="4277004" y="508177"/>
                  </a:lnTo>
                  <a:lnTo>
                    <a:pt x="4253789" y="510628"/>
                  </a:lnTo>
                  <a:lnTo>
                    <a:pt x="4209567" y="522363"/>
                  </a:lnTo>
                  <a:lnTo>
                    <a:pt x="4144949" y="558863"/>
                  </a:lnTo>
                  <a:lnTo>
                    <a:pt x="4110774" y="592467"/>
                  </a:lnTo>
                  <a:lnTo>
                    <a:pt x="4085691" y="632663"/>
                  </a:lnTo>
                  <a:lnTo>
                    <a:pt x="4069575" y="679653"/>
                  </a:lnTo>
                  <a:lnTo>
                    <a:pt x="4062311" y="733615"/>
                  </a:lnTo>
                  <a:lnTo>
                    <a:pt x="4066006" y="799134"/>
                  </a:lnTo>
                  <a:lnTo>
                    <a:pt x="4081894" y="853935"/>
                  </a:lnTo>
                  <a:lnTo>
                    <a:pt x="4106583" y="898791"/>
                  </a:lnTo>
                  <a:lnTo>
                    <a:pt x="4136656" y="934516"/>
                  </a:lnTo>
                  <a:lnTo>
                    <a:pt x="4168686" y="961885"/>
                  </a:lnTo>
                  <a:lnTo>
                    <a:pt x="4224972" y="994752"/>
                  </a:lnTo>
                  <a:lnTo>
                    <a:pt x="4281538" y="1010158"/>
                  </a:lnTo>
                  <a:lnTo>
                    <a:pt x="4355592" y="1015707"/>
                  </a:lnTo>
                  <a:lnTo>
                    <a:pt x="4364279" y="1015657"/>
                  </a:lnTo>
                  <a:lnTo>
                    <a:pt x="4369054" y="1015707"/>
                  </a:lnTo>
                  <a:lnTo>
                    <a:pt x="4432947" y="1010158"/>
                  </a:lnTo>
                  <a:lnTo>
                    <a:pt x="4505934" y="993622"/>
                  </a:lnTo>
                  <a:lnTo>
                    <a:pt x="4544796" y="977861"/>
                  </a:lnTo>
                  <a:lnTo>
                    <a:pt x="4579023" y="954379"/>
                  </a:lnTo>
                  <a:lnTo>
                    <a:pt x="4608119" y="923950"/>
                  </a:lnTo>
                  <a:lnTo>
                    <a:pt x="4631614" y="887323"/>
                  </a:lnTo>
                  <a:lnTo>
                    <a:pt x="4648987" y="845286"/>
                  </a:lnTo>
                  <a:lnTo>
                    <a:pt x="4659769" y="798576"/>
                  </a:lnTo>
                  <a:lnTo>
                    <a:pt x="4663478" y="747966"/>
                  </a:lnTo>
                  <a:close/>
                </a:path>
                <a:path w="7538084" h="2663190">
                  <a:moveTo>
                    <a:pt x="4732363" y="391807"/>
                  </a:moveTo>
                  <a:lnTo>
                    <a:pt x="4678896" y="339648"/>
                  </a:lnTo>
                  <a:lnTo>
                    <a:pt x="4629023" y="310883"/>
                  </a:lnTo>
                  <a:lnTo>
                    <a:pt x="4582909" y="296722"/>
                  </a:lnTo>
                  <a:lnTo>
                    <a:pt x="4543069" y="292950"/>
                  </a:lnTo>
                  <a:lnTo>
                    <a:pt x="4508855" y="295808"/>
                  </a:lnTo>
                  <a:lnTo>
                    <a:pt x="4444225" y="317868"/>
                  </a:lnTo>
                  <a:lnTo>
                    <a:pt x="4394073" y="355511"/>
                  </a:lnTo>
                  <a:lnTo>
                    <a:pt x="4361332" y="400253"/>
                  </a:lnTo>
                  <a:lnTo>
                    <a:pt x="4350372" y="425246"/>
                  </a:lnTo>
                  <a:lnTo>
                    <a:pt x="4386186" y="399186"/>
                  </a:lnTo>
                  <a:lnTo>
                    <a:pt x="4426051" y="378256"/>
                  </a:lnTo>
                  <a:lnTo>
                    <a:pt x="4469257" y="362661"/>
                  </a:lnTo>
                  <a:lnTo>
                    <a:pt x="4515066" y="352653"/>
                  </a:lnTo>
                  <a:lnTo>
                    <a:pt x="4562741" y="348475"/>
                  </a:lnTo>
                  <a:lnTo>
                    <a:pt x="4611560" y="350342"/>
                  </a:lnTo>
                  <a:lnTo>
                    <a:pt x="4618304" y="351040"/>
                  </a:lnTo>
                  <a:lnTo>
                    <a:pt x="4623193" y="357047"/>
                  </a:lnTo>
                  <a:lnTo>
                    <a:pt x="4621835" y="370560"/>
                  </a:lnTo>
                  <a:lnTo>
                    <a:pt x="4615853" y="375437"/>
                  </a:lnTo>
                  <a:lnTo>
                    <a:pt x="4609096" y="374802"/>
                  </a:lnTo>
                  <a:lnTo>
                    <a:pt x="4560659" y="373087"/>
                  </a:lnTo>
                  <a:lnTo>
                    <a:pt x="4513529" y="377723"/>
                  </a:lnTo>
                  <a:lnTo>
                    <a:pt x="4468546" y="388454"/>
                  </a:lnTo>
                  <a:lnTo>
                    <a:pt x="4426496" y="405003"/>
                  </a:lnTo>
                  <a:lnTo>
                    <a:pt x="4388231" y="427101"/>
                  </a:lnTo>
                  <a:lnTo>
                    <a:pt x="4354563" y="454482"/>
                  </a:lnTo>
                  <a:lnTo>
                    <a:pt x="4437469" y="449732"/>
                  </a:lnTo>
                  <a:lnTo>
                    <a:pt x="4496206" y="445744"/>
                  </a:lnTo>
                  <a:lnTo>
                    <a:pt x="4550892" y="440817"/>
                  </a:lnTo>
                  <a:lnTo>
                    <a:pt x="4601426" y="434378"/>
                  </a:lnTo>
                  <a:lnTo>
                    <a:pt x="4647730" y="425818"/>
                  </a:lnTo>
                  <a:lnTo>
                    <a:pt x="4689703" y="414566"/>
                  </a:lnTo>
                  <a:lnTo>
                    <a:pt x="4727257" y="400050"/>
                  </a:lnTo>
                  <a:lnTo>
                    <a:pt x="4731270" y="396836"/>
                  </a:lnTo>
                  <a:lnTo>
                    <a:pt x="4732363" y="391807"/>
                  </a:lnTo>
                  <a:close/>
                </a:path>
                <a:path w="7538084" h="2663190">
                  <a:moveTo>
                    <a:pt x="5650230" y="1923478"/>
                  </a:moveTo>
                  <a:lnTo>
                    <a:pt x="5650115" y="1921802"/>
                  </a:lnTo>
                  <a:lnTo>
                    <a:pt x="5649836" y="1920811"/>
                  </a:lnTo>
                  <a:lnTo>
                    <a:pt x="5641911" y="1922284"/>
                  </a:lnTo>
                  <a:lnTo>
                    <a:pt x="5633390" y="1923503"/>
                  </a:lnTo>
                  <a:lnTo>
                    <a:pt x="5585828" y="1928977"/>
                  </a:lnTo>
                  <a:lnTo>
                    <a:pt x="5522417" y="1944319"/>
                  </a:lnTo>
                  <a:lnTo>
                    <a:pt x="5480634" y="1965693"/>
                  </a:lnTo>
                  <a:lnTo>
                    <a:pt x="5455742" y="1985060"/>
                  </a:lnTo>
                  <a:lnTo>
                    <a:pt x="5448224" y="1954428"/>
                  </a:lnTo>
                  <a:lnTo>
                    <a:pt x="5446788" y="1928355"/>
                  </a:lnTo>
                  <a:lnTo>
                    <a:pt x="5448300" y="1910080"/>
                  </a:lnTo>
                  <a:lnTo>
                    <a:pt x="5449595" y="1902815"/>
                  </a:lnTo>
                  <a:lnTo>
                    <a:pt x="5449963" y="1895475"/>
                  </a:lnTo>
                  <a:lnTo>
                    <a:pt x="5447563" y="1888794"/>
                  </a:lnTo>
                  <a:lnTo>
                    <a:pt x="5442826" y="1883498"/>
                  </a:lnTo>
                  <a:lnTo>
                    <a:pt x="5436184" y="1880285"/>
                  </a:lnTo>
                  <a:lnTo>
                    <a:pt x="5428831" y="1879904"/>
                  </a:lnTo>
                  <a:lnTo>
                    <a:pt x="5422125" y="1882292"/>
                  </a:lnTo>
                  <a:lnTo>
                    <a:pt x="5416804" y="1887042"/>
                  </a:lnTo>
                  <a:lnTo>
                    <a:pt x="5413603" y="1893697"/>
                  </a:lnTo>
                  <a:lnTo>
                    <a:pt x="5411609" y="1903971"/>
                  </a:lnTo>
                  <a:lnTo>
                    <a:pt x="5409552" y="1928418"/>
                  </a:lnTo>
                  <a:lnTo>
                    <a:pt x="5411825" y="1962873"/>
                  </a:lnTo>
                  <a:lnTo>
                    <a:pt x="5422874" y="2003158"/>
                  </a:lnTo>
                  <a:lnTo>
                    <a:pt x="5414556" y="2006536"/>
                  </a:lnTo>
                  <a:lnTo>
                    <a:pt x="5361127" y="2039874"/>
                  </a:lnTo>
                  <a:lnTo>
                    <a:pt x="5317185" y="2088121"/>
                  </a:lnTo>
                  <a:lnTo>
                    <a:pt x="5289537" y="2127199"/>
                  </a:lnTo>
                  <a:lnTo>
                    <a:pt x="5284381" y="2134095"/>
                  </a:lnTo>
                  <a:lnTo>
                    <a:pt x="5279288" y="2140343"/>
                  </a:lnTo>
                  <a:lnTo>
                    <a:pt x="5280025" y="2141029"/>
                  </a:lnTo>
                  <a:lnTo>
                    <a:pt x="5281409" y="2141969"/>
                  </a:lnTo>
                  <a:lnTo>
                    <a:pt x="5282539" y="2142261"/>
                  </a:lnTo>
                  <a:lnTo>
                    <a:pt x="5300561" y="2145385"/>
                  </a:lnTo>
                  <a:lnTo>
                    <a:pt x="5317782" y="2145055"/>
                  </a:lnTo>
                  <a:lnTo>
                    <a:pt x="5361343" y="2125878"/>
                  </a:lnTo>
                  <a:lnTo>
                    <a:pt x="5389892" y="2091232"/>
                  </a:lnTo>
                  <a:lnTo>
                    <a:pt x="5391874" y="2100402"/>
                  </a:lnTo>
                  <a:lnTo>
                    <a:pt x="5399011" y="2124265"/>
                  </a:lnTo>
                  <a:lnTo>
                    <a:pt x="5409463" y="2145906"/>
                  </a:lnTo>
                  <a:lnTo>
                    <a:pt x="5423497" y="2167077"/>
                  </a:lnTo>
                  <a:lnTo>
                    <a:pt x="5442940" y="2191524"/>
                  </a:lnTo>
                  <a:lnTo>
                    <a:pt x="5444198" y="2190788"/>
                  </a:lnTo>
                  <a:lnTo>
                    <a:pt x="5444718" y="2190089"/>
                  </a:lnTo>
                  <a:lnTo>
                    <a:pt x="5462333" y="2145296"/>
                  </a:lnTo>
                  <a:lnTo>
                    <a:pt x="5473433" y="2112518"/>
                  </a:lnTo>
                  <a:lnTo>
                    <a:pt x="5479034" y="2084870"/>
                  </a:lnTo>
                  <a:lnTo>
                    <a:pt x="5478094" y="2060562"/>
                  </a:lnTo>
                  <a:lnTo>
                    <a:pt x="5476024" y="2049957"/>
                  </a:lnTo>
                  <a:lnTo>
                    <a:pt x="5484355" y="2056866"/>
                  </a:lnTo>
                  <a:lnTo>
                    <a:pt x="5505221" y="2069350"/>
                  </a:lnTo>
                  <a:lnTo>
                    <a:pt x="5532158" y="2077745"/>
                  </a:lnTo>
                  <a:lnTo>
                    <a:pt x="5566232" y="2083765"/>
                  </a:lnTo>
                  <a:lnTo>
                    <a:pt x="5613997" y="2089797"/>
                  </a:lnTo>
                  <a:lnTo>
                    <a:pt x="5614860" y="2089696"/>
                  </a:lnTo>
                  <a:lnTo>
                    <a:pt x="5616105" y="2088959"/>
                  </a:lnTo>
                  <a:lnTo>
                    <a:pt x="5603989" y="2060155"/>
                  </a:lnTo>
                  <a:lnTo>
                    <a:pt x="5592178" y="2037676"/>
                  </a:lnTo>
                  <a:lnTo>
                    <a:pt x="5578221" y="2018093"/>
                  </a:lnTo>
                  <a:lnTo>
                    <a:pt x="5560695" y="2000351"/>
                  </a:lnTo>
                  <a:lnTo>
                    <a:pt x="5553646" y="1994242"/>
                  </a:lnTo>
                  <a:lnTo>
                    <a:pt x="5562955" y="1993595"/>
                  </a:lnTo>
                  <a:lnTo>
                    <a:pt x="5610593" y="1979549"/>
                  </a:lnTo>
                  <a:lnTo>
                    <a:pt x="5644032" y="1941906"/>
                  </a:lnTo>
                  <a:lnTo>
                    <a:pt x="5649963" y="1924608"/>
                  </a:lnTo>
                  <a:lnTo>
                    <a:pt x="5650230" y="1923478"/>
                  </a:lnTo>
                  <a:close/>
                </a:path>
                <a:path w="7538084" h="2663190">
                  <a:moveTo>
                    <a:pt x="5863234" y="2325674"/>
                  </a:moveTo>
                  <a:lnTo>
                    <a:pt x="5862205" y="2277414"/>
                  </a:lnTo>
                  <a:lnTo>
                    <a:pt x="5862129" y="2273604"/>
                  </a:lnTo>
                  <a:lnTo>
                    <a:pt x="5861774" y="2257094"/>
                  </a:lnTo>
                  <a:lnTo>
                    <a:pt x="5858116" y="2207564"/>
                  </a:lnTo>
                  <a:lnTo>
                    <a:pt x="5856148" y="2180894"/>
                  </a:lnTo>
                  <a:lnTo>
                    <a:pt x="5850293" y="2151684"/>
                  </a:lnTo>
                  <a:lnTo>
                    <a:pt x="5850039" y="2150414"/>
                  </a:lnTo>
                  <a:lnTo>
                    <a:pt x="5846978" y="2135174"/>
                  </a:lnTo>
                  <a:lnTo>
                    <a:pt x="5829287" y="2091994"/>
                  </a:lnTo>
                  <a:lnTo>
                    <a:pt x="5824029" y="2084374"/>
                  </a:lnTo>
                  <a:lnTo>
                    <a:pt x="5803887" y="2055164"/>
                  </a:lnTo>
                  <a:lnTo>
                    <a:pt x="5782576" y="2034209"/>
                  </a:lnTo>
                  <a:lnTo>
                    <a:pt x="5782576" y="2258364"/>
                  </a:lnTo>
                  <a:lnTo>
                    <a:pt x="5781192" y="2260714"/>
                  </a:lnTo>
                  <a:lnTo>
                    <a:pt x="5781192" y="2386634"/>
                  </a:lnTo>
                  <a:lnTo>
                    <a:pt x="5777446" y="2394254"/>
                  </a:lnTo>
                  <a:lnTo>
                    <a:pt x="5770740" y="2398344"/>
                  </a:lnTo>
                  <a:lnTo>
                    <a:pt x="5770740" y="2509824"/>
                  </a:lnTo>
                  <a:lnTo>
                    <a:pt x="5766994" y="2516174"/>
                  </a:lnTo>
                  <a:lnTo>
                    <a:pt x="5759704" y="2521254"/>
                  </a:lnTo>
                  <a:lnTo>
                    <a:pt x="5752427" y="2525064"/>
                  </a:lnTo>
                  <a:lnTo>
                    <a:pt x="5744172" y="2525064"/>
                  </a:lnTo>
                  <a:lnTo>
                    <a:pt x="5737072" y="2519984"/>
                  </a:lnTo>
                  <a:lnTo>
                    <a:pt x="5728347" y="2511094"/>
                  </a:lnTo>
                  <a:lnTo>
                    <a:pt x="5722264" y="2498394"/>
                  </a:lnTo>
                  <a:lnTo>
                    <a:pt x="5719267" y="2483154"/>
                  </a:lnTo>
                  <a:lnTo>
                    <a:pt x="5719496" y="2475534"/>
                  </a:lnTo>
                  <a:lnTo>
                    <a:pt x="5719762" y="2466644"/>
                  </a:lnTo>
                  <a:lnTo>
                    <a:pt x="5720105" y="2464104"/>
                  </a:lnTo>
                  <a:lnTo>
                    <a:pt x="5721578" y="2461564"/>
                  </a:lnTo>
                  <a:lnTo>
                    <a:pt x="5723699" y="2460294"/>
                  </a:lnTo>
                  <a:lnTo>
                    <a:pt x="5725871" y="2459024"/>
                  </a:lnTo>
                  <a:lnTo>
                    <a:pt x="5730811" y="2459024"/>
                  </a:lnTo>
                  <a:lnTo>
                    <a:pt x="5766295" y="2488234"/>
                  </a:lnTo>
                  <a:lnTo>
                    <a:pt x="5770740" y="2509824"/>
                  </a:lnTo>
                  <a:lnTo>
                    <a:pt x="5770740" y="2398344"/>
                  </a:lnTo>
                  <a:lnTo>
                    <a:pt x="5762853" y="2403144"/>
                  </a:lnTo>
                  <a:lnTo>
                    <a:pt x="5754611" y="2401874"/>
                  </a:lnTo>
                  <a:lnTo>
                    <a:pt x="5747524" y="2398064"/>
                  </a:lnTo>
                  <a:lnTo>
                    <a:pt x="5738787" y="2389174"/>
                  </a:lnTo>
                  <a:lnTo>
                    <a:pt x="5732716" y="2375204"/>
                  </a:lnTo>
                  <a:lnTo>
                    <a:pt x="5729719" y="2359964"/>
                  </a:lnTo>
                  <a:lnTo>
                    <a:pt x="5730062" y="2348534"/>
                  </a:lnTo>
                  <a:lnTo>
                    <a:pt x="5730176" y="2344724"/>
                  </a:lnTo>
                  <a:lnTo>
                    <a:pt x="5730214" y="2343454"/>
                  </a:lnTo>
                  <a:lnTo>
                    <a:pt x="5730557" y="2340914"/>
                  </a:lnTo>
                  <a:lnTo>
                    <a:pt x="5732018" y="2338374"/>
                  </a:lnTo>
                  <a:lnTo>
                    <a:pt x="5736298" y="2335834"/>
                  </a:lnTo>
                  <a:lnTo>
                    <a:pt x="5738914" y="2335834"/>
                  </a:lnTo>
                  <a:lnTo>
                    <a:pt x="5741263" y="2337104"/>
                  </a:lnTo>
                  <a:lnTo>
                    <a:pt x="5756199" y="2344724"/>
                  </a:lnTo>
                  <a:lnTo>
                    <a:pt x="5768352" y="2354884"/>
                  </a:lnTo>
                  <a:lnTo>
                    <a:pt x="5776760" y="2366314"/>
                  </a:lnTo>
                  <a:lnTo>
                    <a:pt x="5780456" y="2377744"/>
                  </a:lnTo>
                  <a:lnTo>
                    <a:pt x="5781192" y="2386634"/>
                  </a:lnTo>
                  <a:lnTo>
                    <a:pt x="5781192" y="2260714"/>
                  </a:lnTo>
                  <a:lnTo>
                    <a:pt x="5778830" y="2264714"/>
                  </a:lnTo>
                  <a:lnTo>
                    <a:pt x="5771540" y="2269794"/>
                  </a:lnTo>
                  <a:lnTo>
                    <a:pt x="5764238" y="2273604"/>
                  </a:lnTo>
                  <a:lnTo>
                    <a:pt x="5755995" y="2273604"/>
                  </a:lnTo>
                  <a:lnTo>
                    <a:pt x="5748896" y="2268524"/>
                  </a:lnTo>
                  <a:lnTo>
                    <a:pt x="5740171" y="2259634"/>
                  </a:lnTo>
                  <a:lnTo>
                    <a:pt x="5734101" y="2246934"/>
                  </a:lnTo>
                  <a:lnTo>
                    <a:pt x="5731091" y="2231694"/>
                  </a:lnTo>
                  <a:lnTo>
                    <a:pt x="5731586" y="2215184"/>
                  </a:lnTo>
                  <a:lnTo>
                    <a:pt x="5731942" y="2212644"/>
                  </a:lnTo>
                  <a:lnTo>
                    <a:pt x="5733389" y="2210104"/>
                  </a:lnTo>
                  <a:lnTo>
                    <a:pt x="5737682" y="2207564"/>
                  </a:lnTo>
                  <a:lnTo>
                    <a:pt x="5742635" y="2207564"/>
                  </a:lnTo>
                  <a:lnTo>
                    <a:pt x="5778131" y="2238044"/>
                  </a:lnTo>
                  <a:lnTo>
                    <a:pt x="5782576" y="2258364"/>
                  </a:lnTo>
                  <a:lnTo>
                    <a:pt x="5782576" y="2034209"/>
                  </a:lnTo>
                  <a:lnTo>
                    <a:pt x="5780036" y="2031720"/>
                  </a:lnTo>
                  <a:lnTo>
                    <a:pt x="5780036" y="2135174"/>
                  </a:lnTo>
                  <a:lnTo>
                    <a:pt x="5776265" y="2142794"/>
                  </a:lnTo>
                  <a:lnTo>
                    <a:pt x="5761698" y="2150414"/>
                  </a:lnTo>
                  <a:lnTo>
                    <a:pt x="5753443" y="2150414"/>
                  </a:lnTo>
                  <a:lnTo>
                    <a:pt x="5746343" y="2146604"/>
                  </a:lnTo>
                  <a:lnTo>
                    <a:pt x="5737618" y="2136444"/>
                  </a:lnTo>
                  <a:lnTo>
                    <a:pt x="5731548" y="2123744"/>
                  </a:lnTo>
                  <a:lnTo>
                    <a:pt x="5728538" y="2108504"/>
                  </a:lnTo>
                  <a:lnTo>
                    <a:pt x="5729033" y="2091994"/>
                  </a:lnTo>
                  <a:lnTo>
                    <a:pt x="5729402" y="2089454"/>
                  </a:lnTo>
                  <a:lnTo>
                    <a:pt x="5730849" y="2086914"/>
                  </a:lnTo>
                  <a:lnTo>
                    <a:pt x="5735142" y="2084374"/>
                  </a:lnTo>
                  <a:lnTo>
                    <a:pt x="5737758" y="2084374"/>
                  </a:lnTo>
                  <a:lnTo>
                    <a:pt x="5740082" y="2085644"/>
                  </a:lnTo>
                  <a:lnTo>
                    <a:pt x="5755017" y="2093264"/>
                  </a:lnTo>
                  <a:lnTo>
                    <a:pt x="5767171" y="2103424"/>
                  </a:lnTo>
                  <a:lnTo>
                    <a:pt x="5775591" y="2114854"/>
                  </a:lnTo>
                  <a:lnTo>
                    <a:pt x="5779300" y="2126284"/>
                  </a:lnTo>
                  <a:lnTo>
                    <a:pt x="5780036" y="2135174"/>
                  </a:lnTo>
                  <a:lnTo>
                    <a:pt x="5780036" y="2031720"/>
                  </a:lnTo>
                  <a:lnTo>
                    <a:pt x="5733262" y="1999284"/>
                  </a:lnTo>
                  <a:lnTo>
                    <a:pt x="5689676" y="1982774"/>
                  </a:lnTo>
                  <a:lnTo>
                    <a:pt x="5666041" y="1977212"/>
                  </a:lnTo>
                  <a:lnTo>
                    <a:pt x="5666041" y="2202484"/>
                  </a:lnTo>
                  <a:lnTo>
                    <a:pt x="5663603" y="2207412"/>
                  </a:lnTo>
                  <a:lnTo>
                    <a:pt x="5663603" y="2328214"/>
                  </a:lnTo>
                  <a:lnTo>
                    <a:pt x="5659856" y="2335834"/>
                  </a:lnTo>
                  <a:lnTo>
                    <a:pt x="5658180" y="2336711"/>
                  </a:lnTo>
                  <a:lnTo>
                    <a:pt x="5658180" y="2459024"/>
                  </a:lnTo>
                  <a:lnTo>
                    <a:pt x="5654433" y="2466644"/>
                  </a:lnTo>
                  <a:lnTo>
                    <a:pt x="5647131" y="2471724"/>
                  </a:lnTo>
                  <a:lnTo>
                    <a:pt x="5639828" y="2475534"/>
                  </a:lnTo>
                  <a:lnTo>
                    <a:pt x="5631599" y="2475534"/>
                  </a:lnTo>
                  <a:lnTo>
                    <a:pt x="5624500" y="2470454"/>
                  </a:lnTo>
                  <a:lnTo>
                    <a:pt x="5615762" y="2461564"/>
                  </a:lnTo>
                  <a:lnTo>
                    <a:pt x="5609691" y="2448864"/>
                  </a:lnTo>
                  <a:lnTo>
                    <a:pt x="5606694" y="2433624"/>
                  </a:lnTo>
                  <a:lnTo>
                    <a:pt x="5607189" y="2415844"/>
                  </a:lnTo>
                  <a:lnTo>
                    <a:pt x="5607367" y="2414574"/>
                  </a:lnTo>
                  <a:lnTo>
                    <a:pt x="5607532" y="2413304"/>
                  </a:lnTo>
                  <a:lnTo>
                    <a:pt x="5608993" y="2412034"/>
                  </a:lnTo>
                  <a:lnTo>
                    <a:pt x="5613298" y="2409494"/>
                  </a:lnTo>
                  <a:lnTo>
                    <a:pt x="5618238" y="2409494"/>
                  </a:lnTo>
                  <a:lnTo>
                    <a:pt x="5653722" y="2438704"/>
                  </a:lnTo>
                  <a:lnTo>
                    <a:pt x="5658180" y="2459024"/>
                  </a:lnTo>
                  <a:lnTo>
                    <a:pt x="5658180" y="2336711"/>
                  </a:lnTo>
                  <a:lnTo>
                    <a:pt x="5652554" y="2339644"/>
                  </a:lnTo>
                  <a:lnTo>
                    <a:pt x="5645251" y="2344724"/>
                  </a:lnTo>
                  <a:lnTo>
                    <a:pt x="5637022" y="2344724"/>
                  </a:lnTo>
                  <a:lnTo>
                    <a:pt x="5629922" y="2339644"/>
                  </a:lnTo>
                  <a:lnTo>
                    <a:pt x="5621198" y="2330754"/>
                  </a:lnTo>
                  <a:lnTo>
                    <a:pt x="5615114" y="2318054"/>
                  </a:lnTo>
                  <a:lnTo>
                    <a:pt x="5612117" y="2301544"/>
                  </a:lnTo>
                  <a:lnTo>
                    <a:pt x="5612536" y="2287574"/>
                  </a:lnTo>
                  <a:lnTo>
                    <a:pt x="5612574" y="2286304"/>
                  </a:lnTo>
                  <a:lnTo>
                    <a:pt x="5612612" y="2285034"/>
                  </a:lnTo>
                  <a:lnTo>
                    <a:pt x="5612955" y="2282494"/>
                  </a:lnTo>
                  <a:lnTo>
                    <a:pt x="5614403" y="2279954"/>
                  </a:lnTo>
                  <a:lnTo>
                    <a:pt x="5618696" y="2277414"/>
                  </a:lnTo>
                  <a:lnTo>
                    <a:pt x="5621312" y="2277414"/>
                  </a:lnTo>
                  <a:lnTo>
                    <a:pt x="5623661" y="2278684"/>
                  </a:lnTo>
                  <a:lnTo>
                    <a:pt x="5638597" y="2286304"/>
                  </a:lnTo>
                  <a:lnTo>
                    <a:pt x="5650750" y="2296464"/>
                  </a:lnTo>
                  <a:lnTo>
                    <a:pt x="5659158" y="2307894"/>
                  </a:lnTo>
                  <a:lnTo>
                    <a:pt x="5662866" y="2319324"/>
                  </a:lnTo>
                  <a:lnTo>
                    <a:pt x="5663603" y="2328214"/>
                  </a:lnTo>
                  <a:lnTo>
                    <a:pt x="5663603" y="2207412"/>
                  </a:lnTo>
                  <a:lnTo>
                    <a:pt x="5662269" y="2210104"/>
                  </a:lnTo>
                  <a:lnTo>
                    <a:pt x="5654992" y="2213914"/>
                  </a:lnTo>
                  <a:lnTo>
                    <a:pt x="5647702" y="2218994"/>
                  </a:lnTo>
                  <a:lnTo>
                    <a:pt x="5617540" y="2191054"/>
                  </a:lnTo>
                  <a:lnTo>
                    <a:pt x="5614543" y="2175814"/>
                  </a:lnTo>
                  <a:lnTo>
                    <a:pt x="5615025" y="2159304"/>
                  </a:lnTo>
                  <a:lnTo>
                    <a:pt x="5615368" y="2156764"/>
                  </a:lnTo>
                  <a:lnTo>
                    <a:pt x="5616854" y="2154224"/>
                  </a:lnTo>
                  <a:lnTo>
                    <a:pt x="5618975" y="2152954"/>
                  </a:lnTo>
                  <a:lnTo>
                    <a:pt x="5621147" y="2151684"/>
                  </a:lnTo>
                  <a:lnTo>
                    <a:pt x="5623750" y="2151684"/>
                  </a:lnTo>
                  <a:lnTo>
                    <a:pt x="5626074" y="2152954"/>
                  </a:lnTo>
                  <a:lnTo>
                    <a:pt x="5641010" y="2160574"/>
                  </a:lnTo>
                  <a:lnTo>
                    <a:pt x="5653176" y="2170734"/>
                  </a:lnTo>
                  <a:lnTo>
                    <a:pt x="5661584" y="2182164"/>
                  </a:lnTo>
                  <a:lnTo>
                    <a:pt x="5665292" y="2193594"/>
                  </a:lnTo>
                  <a:lnTo>
                    <a:pt x="5666041" y="2202484"/>
                  </a:lnTo>
                  <a:lnTo>
                    <a:pt x="5666041" y="1977212"/>
                  </a:lnTo>
                  <a:lnTo>
                    <a:pt x="5661774" y="1976424"/>
                  </a:lnTo>
                  <a:lnTo>
                    <a:pt x="5654446" y="1986584"/>
                  </a:lnTo>
                  <a:lnTo>
                    <a:pt x="5646242" y="1994204"/>
                  </a:lnTo>
                  <a:lnTo>
                    <a:pt x="5637187" y="2001824"/>
                  </a:lnTo>
                  <a:lnTo>
                    <a:pt x="5627306" y="2008174"/>
                  </a:lnTo>
                  <a:lnTo>
                    <a:pt x="5619661" y="2013254"/>
                  </a:lnTo>
                  <a:lnTo>
                    <a:pt x="5615813" y="2014524"/>
                  </a:lnTo>
                  <a:lnTo>
                    <a:pt x="5624017" y="2028494"/>
                  </a:lnTo>
                  <a:lnTo>
                    <a:pt x="5631510" y="2042464"/>
                  </a:lnTo>
                  <a:lnTo>
                    <a:pt x="5638546" y="2057704"/>
                  </a:lnTo>
                  <a:lnTo>
                    <a:pt x="5645404" y="2074214"/>
                  </a:lnTo>
                  <a:lnTo>
                    <a:pt x="5648439" y="2086914"/>
                  </a:lnTo>
                  <a:lnTo>
                    <a:pt x="5647029" y="2099614"/>
                  </a:lnTo>
                  <a:lnTo>
                    <a:pt x="5641479" y="2109774"/>
                  </a:lnTo>
                  <a:lnTo>
                    <a:pt x="5632069" y="2118664"/>
                  </a:lnTo>
                  <a:lnTo>
                    <a:pt x="5625338" y="2122474"/>
                  </a:lnTo>
                  <a:lnTo>
                    <a:pt x="5617438" y="2123744"/>
                  </a:lnTo>
                  <a:lnTo>
                    <a:pt x="5609310" y="2122474"/>
                  </a:lnTo>
                  <a:lnTo>
                    <a:pt x="5604573" y="2122474"/>
                  </a:lnTo>
                  <a:lnTo>
                    <a:pt x="5576290" y="2118664"/>
                  </a:lnTo>
                  <a:lnTo>
                    <a:pt x="5552033" y="2114994"/>
                  </a:lnTo>
                  <a:lnTo>
                    <a:pt x="5552033" y="2269794"/>
                  </a:lnTo>
                  <a:lnTo>
                    <a:pt x="5548261" y="2277414"/>
                  </a:lnTo>
                  <a:lnTo>
                    <a:pt x="5544617" y="2279332"/>
                  </a:lnTo>
                  <a:lnTo>
                    <a:pt x="5544617" y="2399334"/>
                  </a:lnTo>
                  <a:lnTo>
                    <a:pt x="5540870" y="2405684"/>
                  </a:lnTo>
                  <a:lnTo>
                    <a:pt x="5526265" y="2414574"/>
                  </a:lnTo>
                  <a:lnTo>
                    <a:pt x="5518035" y="2414574"/>
                  </a:lnTo>
                  <a:lnTo>
                    <a:pt x="5510936" y="2409494"/>
                  </a:lnTo>
                  <a:lnTo>
                    <a:pt x="5502211" y="2400604"/>
                  </a:lnTo>
                  <a:lnTo>
                    <a:pt x="5496141" y="2387904"/>
                  </a:lnTo>
                  <a:lnTo>
                    <a:pt x="5493131" y="2372664"/>
                  </a:lnTo>
                  <a:lnTo>
                    <a:pt x="5493626" y="2356154"/>
                  </a:lnTo>
                  <a:lnTo>
                    <a:pt x="5493969" y="2353614"/>
                  </a:lnTo>
                  <a:lnTo>
                    <a:pt x="5495429" y="2351074"/>
                  </a:lnTo>
                  <a:lnTo>
                    <a:pt x="5499722" y="2348534"/>
                  </a:lnTo>
                  <a:lnTo>
                    <a:pt x="5504675" y="2348534"/>
                  </a:lnTo>
                  <a:lnTo>
                    <a:pt x="5540172" y="2379014"/>
                  </a:lnTo>
                  <a:lnTo>
                    <a:pt x="5544617" y="2399334"/>
                  </a:lnTo>
                  <a:lnTo>
                    <a:pt x="5544617" y="2279332"/>
                  </a:lnTo>
                  <a:lnTo>
                    <a:pt x="5540997" y="2281224"/>
                  </a:lnTo>
                  <a:lnTo>
                    <a:pt x="5533695" y="2286304"/>
                  </a:lnTo>
                  <a:lnTo>
                    <a:pt x="5525427" y="2286304"/>
                  </a:lnTo>
                  <a:lnTo>
                    <a:pt x="5518328" y="2281224"/>
                  </a:lnTo>
                  <a:lnTo>
                    <a:pt x="5509615" y="2272334"/>
                  </a:lnTo>
                  <a:lnTo>
                    <a:pt x="5503545" y="2259634"/>
                  </a:lnTo>
                  <a:lnTo>
                    <a:pt x="5500535" y="2243124"/>
                  </a:lnTo>
                  <a:lnTo>
                    <a:pt x="5501030" y="2226614"/>
                  </a:lnTo>
                  <a:lnTo>
                    <a:pt x="5501398" y="2224074"/>
                  </a:lnTo>
                  <a:lnTo>
                    <a:pt x="5502846" y="2222804"/>
                  </a:lnTo>
                  <a:lnTo>
                    <a:pt x="5507139" y="2220264"/>
                  </a:lnTo>
                  <a:lnTo>
                    <a:pt x="5509755" y="2218994"/>
                  </a:lnTo>
                  <a:lnTo>
                    <a:pt x="5512066" y="2220264"/>
                  </a:lnTo>
                  <a:lnTo>
                    <a:pt x="5527014" y="2227884"/>
                  </a:lnTo>
                  <a:lnTo>
                    <a:pt x="5539168" y="2238044"/>
                  </a:lnTo>
                  <a:lnTo>
                    <a:pt x="5547588" y="2249474"/>
                  </a:lnTo>
                  <a:lnTo>
                    <a:pt x="5551297" y="2260904"/>
                  </a:lnTo>
                  <a:lnTo>
                    <a:pt x="5552033" y="2269794"/>
                  </a:lnTo>
                  <a:lnTo>
                    <a:pt x="5552033" y="2114994"/>
                  </a:lnTo>
                  <a:lnTo>
                    <a:pt x="5551157" y="2114854"/>
                  </a:lnTo>
                  <a:lnTo>
                    <a:pt x="5528830" y="2111044"/>
                  </a:lnTo>
                  <a:lnTo>
                    <a:pt x="5509018" y="2105964"/>
                  </a:lnTo>
                  <a:lnTo>
                    <a:pt x="5503875" y="2126284"/>
                  </a:lnTo>
                  <a:lnTo>
                    <a:pt x="5496699" y="2147874"/>
                  </a:lnTo>
                  <a:lnTo>
                    <a:pt x="5487721" y="2170734"/>
                  </a:lnTo>
                  <a:lnTo>
                    <a:pt x="5475427" y="2202484"/>
                  </a:lnTo>
                  <a:lnTo>
                    <a:pt x="5472328" y="2210104"/>
                  </a:lnTo>
                  <a:lnTo>
                    <a:pt x="5467147" y="2216454"/>
                  </a:lnTo>
                  <a:lnTo>
                    <a:pt x="5460390" y="2220264"/>
                  </a:lnTo>
                  <a:lnTo>
                    <a:pt x="5448668" y="2224074"/>
                  </a:lnTo>
                  <a:lnTo>
                    <a:pt x="5438038" y="2224074"/>
                  </a:lnTo>
                  <a:lnTo>
                    <a:pt x="5438038" y="2337104"/>
                  </a:lnTo>
                  <a:lnTo>
                    <a:pt x="5434266" y="2344724"/>
                  </a:lnTo>
                  <a:lnTo>
                    <a:pt x="5426989" y="2349804"/>
                  </a:lnTo>
                  <a:lnTo>
                    <a:pt x="5419687" y="2353614"/>
                  </a:lnTo>
                  <a:lnTo>
                    <a:pt x="5411432" y="2353614"/>
                  </a:lnTo>
                  <a:lnTo>
                    <a:pt x="5404332" y="2348534"/>
                  </a:lnTo>
                  <a:lnTo>
                    <a:pt x="5395607" y="2339644"/>
                  </a:lnTo>
                  <a:lnTo>
                    <a:pt x="5389537" y="2326944"/>
                  </a:lnTo>
                  <a:lnTo>
                    <a:pt x="5386540" y="2311704"/>
                  </a:lnTo>
                  <a:lnTo>
                    <a:pt x="5387022" y="2293924"/>
                  </a:lnTo>
                  <a:lnTo>
                    <a:pt x="5387378" y="2291384"/>
                  </a:lnTo>
                  <a:lnTo>
                    <a:pt x="5388851" y="2290114"/>
                  </a:lnTo>
                  <a:lnTo>
                    <a:pt x="5390972" y="2288844"/>
                  </a:lnTo>
                  <a:lnTo>
                    <a:pt x="5393144" y="2287574"/>
                  </a:lnTo>
                  <a:lnTo>
                    <a:pt x="5398071" y="2287574"/>
                  </a:lnTo>
                  <a:lnTo>
                    <a:pt x="5433580" y="2316784"/>
                  </a:lnTo>
                  <a:lnTo>
                    <a:pt x="5438038" y="2337104"/>
                  </a:lnTo>
                  <a:lnTo>
                    <a:pt x="5438038" y="2224074"/>
                  </a:lnTo>
                  <a:lnTo>
                    <a:pt x="5436628" y="2224074"/>
                  </a:lnTo>
                  <a:lnTo>
                    <a:pt x="5425313" y="2218994"/>
                  </a:lnTo>
                  <a:lnTo>
                    <a:pt x="5394058" y="2183434"/>
                  </a:lnTo>
                  <a:lnTo>
                    <a:pt x="5377116" y="2155494"/>
                  </a:lnTo>
                  <a:lnTo>
                    <a:pt x="5373738" y="2158034"/>
                  </a:lnTo>
                  <a:lnTo>
                    <a:pt x="5328399" y="2177084"/>
                  </a:lnTo>
                  <a:lnTo>
                    <a:pt x="5325592" y="2184704"/>
                  </a:lnTo>
                  <a:lnTo>
                    <a:pt x="5323116" y="2192324"/>
                  </a:lnTo>
                  <a:lnTo>
                    <a:pt x="5321109" y="2201214"/>
                  </a:lnTo>
                  <a:lnTo>
                    <a:pt x="5314632" y="2246934"/>
                  </a:lnTo>
                  <a:lnTo>
                    <a:pt x="5317668" y="2292654"/>
                  </a:lnTo>
                  <a:lnTo>
                    <a:pt x="5329758" y="2335834"/>
                  </a:lnTo>
                  <a:lnTo>
                    <a:pt x="5350434" y="2376474"/>
                  </a:lnTo>
                  <a:lnTo>
                    <a:pt x="5379212" y="2412034"/>
                  </a:lnTo>
                  <a:lnTo>
                    <a:pt x="5415648" y="2442514"/>
                  </a:lnTo>
                  <a:lnTo>
                    <a:pt x="5479808" y="2484424"/>
                  </a:lnTo>
                  <a:lnTo>
                    <a:pt x="5538914" y="2517444"/>
                  </a:lnTo>
                  <a:lnTo>
                    <a:pt x="5592940" y="2544114"/>
                  </a:lnTo>
                  <a:lnTo>
                    <a:pt x="5641835" y="2563164"/>
                  </a:lnTo>
                  <a:lnTo>
                    <a:pt x="5685561" y="2574594"/>
                  </a:lnTo>
                  <a:lnTo>
                    <a:pt x="5724080" y="2578404"/>
                  </a:lnTo>
                  <a:lnTo>
                    <a:pt x="5757354" y="2575864"/>
                  </a:lnTo>
                  <a:lnTo>
                    <a:pt x="5808599" y="2545384"/>
                  </a:lnTo>
                  <a:lnTo>
                    <a:pt x="5842825" y="2481884"/>
                  </a:lnTo>
                  <a:lnTo>
                    <a:pt x="5853760" y="2438704"/>
                  </a:lnTo>
                  <a:lnTo>
                    <a:pt x="5858408" y="2403144"/>
                  </a:lnTo>
                  <a:lnTo>
                    <a:pt x="5860567" y="2386634"/>
                  </a:lnTo>
                  <a:lnTo>
                    <a:pt x="5862790" y="2335834"/>
                  </a:lnTo>
                  <a:lnTo>
                    <a:pt x="5863234" y="2325674"/>
                  </a:lnTo>
                  <a:close/>
                </a:path>
                <a:path w="7538084" h="2663190">
                  <a:moveTo>
                    <a:pt x="7085216" y="2274798"/>
                  </a:moveTo>
                  <a:lnTo>
                    <a:pt x="7055688" y="2230043"/>
                  </a:lnTo>
                  <a:lnTo>
                    <a:pt x="7002450" y="2217940"/>
                  </a:lnTo>
                  <a:lnTo>
                    <a:pt x="6975526" y="2228151"/>
                  </a:lnTo>
                  <a:lnTo>
                    <a:pt x="6954672" y="2248027"/>
                  </a:lnTo>
                  <a:lnTo>
                    <a:pt x="6943433" y="2273465"/>
                  </a:lnTo>
                  <a:lnTo>
                    <a:pt x="6942569" y="2301265"/>
                  </a:lnTo>
                  <a:lnTo>
                    <a:pt x="6952793" y="2328202"/>
                  </a:lnTo>
                  <a:lnTo>
                    <a:pt x="6972643" y="2349068"/>
                  </a:lnTo>
                  <a:lnTo>
                    <a:pt x="6998081" y="2360295"/>
                  </a:lnTo>
                  <a:lnTo>
                    <a:pt x="7025881" y="2361158"/>
                  </a:lnTo>
                  <a:lnTo>
                    <a:pt x="7052818" y="2350935"/>
                  </a:lnTo>
                  <a:lnTo>
                    <a:pt x="7054139" y="2350046"/>
                  </a:lnTo>
                  <a:lnTo>
                    <a:pt x="7055828" y="2329357"/>
                  </a:lnTo>
                  <a:lnTo>
                    <a:pt x="7061670" y="2309444"/>
                  </a:lnTo>
                  <a:lnTo>
                    <a:pt x="7071512" y="2291029"/>
                  </a:lnTo>
                  <a:lnTo>
                    <a:pt x="7085216" y="2274798"/>
                  </a:lnTo>
                  <a:close/>
                </a:path>
                <a:path w="7538084" h="2663190">
                  <a:moveTo>
                    <a:pt x="7110793" y="2443937"/>
                  </a:moveTo>
                  <a:lnTo>
                    <a:pt x="7110323" y="2440038"/>
                  </a:lnTo>
                  <a:lnTo>
                    <a:pt x="7109955" y="2438069"/>
                  </a:lnTo>
                  <a:lnTo>
                    <a:pt x="7098335" y="2431288"/>
                  </a:lnTo>
                  <a:lnTo>
                    <a:pt x="7087616" y="2422931"/>
                  </a:lnTo>
                  <a:lnTo>
                    <a:pt x="7062521" y="2388755"/>
                  </a:lnTo>
                  <a:lnTo>
                    <a:pt x="7060108" y="2382101"/>
                  </a:lnTo>
                  <a:lnTo>
                    <a:pt x="7056768" y="2381110"/>
                  </a:lnTo>
                  <a:lnTo>
                    <a:pt x="7043052" y="2386330"/>
                  </a:lnTo>
                  <a:lnTo>
                    <a:pt x="7028967" y="2389454"/>
                  </a:lnTo>
                  <a:lnTo>
                    <a:pt x="7014756" y="2390521"/>
                  </a:lnTo>
                  <a:lnTo>
                    <a:pt x="7000595" y="2389594"/>
                  </a:lnTo>
                  <a:lnTo>
                    <a:pt x="6999999" y="2389936"/>
                  </a:lnTo>
                  <a:lnTo>
                    <a:pt x="6979145" y="2409812"/>
                  </a:lnTo>
                  <a:lnTo>
                    <a:pt x="6967918" y="2435263"/>
                  </a:lnTo>
                  <a:lnTo>
                    <a:pt x="6967055" y="2463063"/>
                  </a:lnTo>
                  <a:lnTo>
                    <a:pt x="6977278" y="2489987"/>
                  </a:lnTo>
                  <a:lnTo>
                    <a:pt x="6994639" y="2509024"/>
                  </a:lnTo>
                  <a:lnTo>
                    <a:pt x="7016724" y="2520480"/>
                  </a:lnTo>
                  <a:lnTo>
                    <a:pt x="7041223" y="2523833"/>
                  </a:lnTo>
                  <a:lnTo>
                    <a:pt x="7065873" y="2518575"/>
                  </a:lnTo>
                  <a:lnTo>
                    <a:pt x="7070941" y="2497150"/>
                  </a:lnTo>
                  <a:lnTo>
                    <a:pt x="7080237" y="2477097"/>
                  </a:lnTo>
                  <a:lnTo>
                    <a:pt x="7093572" y="2459126"/>
                  </a:lnTo>
                  <a:lnTo>
                    <a:pt x="7110793" y="2443937"/>
                  </a:lnTo>
                  <a:close/>
                </a:path>
                <a:path w="7538084" h="2663190">
                  <a:moveTo>
                    <a:pt x="7120979" y="2628100"/>
                  </a:moveTo>
                  <a:lnTo>
                    <a:pt x="7089876" y="2602306"/>
                  </a:lnTo>
                  <a:lnTo>
                    <a:pt x="7070509" y="2567368"/>
                  </a:lnTo>
                  <a:lnTo>
                    <a:pt x="7068147" y="2559215"/>
                  </a:lnTo>
                  <a:lnTo>
                    <a:pt x="7053834" y="2556967"/>
                  </a:lnTo>
                  <a:lnTo>
                    <a:pt x="7011149" y="2567990"/>
                  </a:lnTo>
                  <a:lnTo>
                    <a:pt x="6979056" y="2613304"/>
                  </a:lnTo>
                  <a:lnTo>
                    <a:pt x="6978193" y="2641092"/>
                  </a:lnTo>
                  <a:lnTo>
                    <a:pt x="6986359" y="2662631"/>
                  </a:lnTo>
                  <a:lnTo>
                    <a:pt x="7084746" y="2662631"/>
                  </a:lnTo>
                  <a:lnTo>
                    <a:pt x="7085965" y="2660421"/>
                  </a:lnTo>
                  <a:lnTo>
                    <a:pt x="7099986" y="2643886"/>
                  </a:lnTo>
                  <a:lnTo>
                    <a:pt x="7117550" y="2630119"/>
                  </a:lnTo>
                  <a:lnTo>
                    <a:pt x="7120979" y="2628100"/>
                  </a:lnTo>
                  <a:close/>
                </a:path>
                <a:path w="7538084" h="2663190">
                  <a:moveTo>
                    <a:pt x="7226719" y="2336012"/>
                  </a:moveTo>
                  <a:lnTo>
                    <a:pt x="7216495" y="2309063"/>
                  </a:lnTo>
                  <a:lnTo>
                    <a:pt x="7196620" y="2288222"/>
                  </a:lnTo>
                  <a:lnTo>
                    <a:pt x="7171182" y="2276995"/>
                  </a:lnTo>
                  <a:lnTo>
                    <a:pt x="7143382" y="2276119"/>
                  </a:lnTo>
                  <a:lnTo>
                    <a:pt x="7116470" y="2286343"/>
                  </a:lnTo>
                  <a:lnTo>
                    <a:pt x="7095604" y="2306218"/>
                  </a:lnTo>
                  <a:lnTo>
                    <a:pt x="7084377" y="2331669"/>
                  </a:lnTo>
                  <a:lnTo>
                    <a:pt x="7083514" y="2359469"/>
                  </a:lnTo>
                  <a:lnTo>
                    <a:pt x="7093737" y="2386380"/>
                  </a:lnTo>
                  <a:lnTo>
                    <a:pt x="7113600" y="2407259"/>
                  </a:lnTo>
                  <a:lnTo>
                    <a:pt x="7139038" y="2418486"/>
                  </a:lnTo>
                  <a:lnTo>
                    <a:pt x="7166826" y="2419350"/>
                  </a:lnTo>
                  <a:lnTo>
                    <a:pt x="7193762" y="2409113"/>
                  </a:lnTo>
                  <a:lnTo>
                    <a:pt x="7214616" y="2389251"/>
                  </a:lnTo>
                  <a:lnTo>
                    <a:pt x="7225843" y="2363813"/>
                  </a:lnTo>
                  <a:lnTo>
                    <a:pt x="7226719" y="2336012"/>
                  </a:lnTo>
                  <a:close/>
                </a:path>
                <a:path w="7538084" h="2663190">
                  <a:moveTo>
                    <a:pt x="7229475" y="2662631"/>
                  </a:moveTo>
                  <a:lnTo>
                    <a:pt x="7229386" y="2662364"/>
                  </a:lnTo>
                  <a:lnTo>
                    <a:pt x="7207656" y="2648470"/>
                  </a:lnTo>
                  <a:lnTo>
                    <a:pt x="7182955" y="2642171"/>
                  </a:lnTo>
                  <a:lnTo>
                    <a:pt x="7157313" y="2643936"/>
                  </a:lnTo>
                  <a:lnTo>
                    <a:pt x="7132752" y="2654236"/>
                  </a:lnTo>
                  <a:lnTo>
                    <a:pt x="7123925" y="2662631"/>
                  </a:lnTo>
                  <a:lnTo>
                    <a:pt x="7229475" y="2662631"/>
                  </a:lnTo>
                  <a:close/>
                </a:path>
                <a:path w="7538084" h="2663190">
                  <a:moveTo>
                    <a:pt x="7253414" y="2519807"/>
                  </a:moveTo>
                  <a:lnTo>
                    <a:pt x="7242061" y="2489885"/>
                  </a:lnTo>
                  <a:lnTo>
                    <a:pt x="7220001" y="2466746"/>
                  </a:lnTo>
                  <a:lnTo>
                    <a:pt x="7191756" y="2454275"/>
                  </a:lnTo>
                  <a:lnTo>
                    <a:pt x="7160895" y="2453309"/>
                  </a:lnTo>
                  <a:lnTo>
                    <a:pt x="7130986" y="2464638"/>
                  </a:lnTo>
                  <a:lnTo>
                    <a:pt x="7107834" y="2486710"/>
                  </a:lnTo>
                  <a:lnTo>
                    <a:pt x="7095363" y="2514968"/>
                  </a:lnTo>
                  <a:lnTo>
                    <a:pt x="7094398" y="2545842"/>
                  </a:lnTo>
                  <a:lnTo>
                    <a:pt x="7105751" y="2575737"/>
                  </a:lnTo>
                  <a:lnTo>
                    <a:pt x="7127799" y="2598902"/>
                  </a:lnTo>
                  <a:lnTo>
                    <a:pt x="7156056" y="2611374"/>
                  </a:lnTo>
                  <a:lnTo>
                    <a:pt x="7186917" y="2612339"/>
                  </a:lnTo>
                  <a:lnTo>
                    <a:pt x="7216813" y="2600972"/>
                  </a:lnTo>
                  <a:lnTo>
                    <a:pt x="7239978" y="2578912"/>
                  </a:lnTo>
                  <a:lnTo>
                    <a:pt x="7252449" y="2550668"/>
                  </a:lnTo>
                  <a:lnTo>
                    <a:pt x="7253414" y="2519807"/>
                  </a:lnTo>
                  <a:close/>
                </a:path>
                <a:path w="7538084" h="2663190">
                  <a:moveTo>
                    <a:pt x="7387158" y="2440101"/>
                  </a:moveTo>
                  <a:lnTo>
                    <a:pt x="7375804" y="2410206"/>
                  </a:lnTo>
                  <a:lnTo>
                    <a:pt x="7353744" y="2387028"/>
                  </a:lnTo>
                  <a:lnTo>
                    <a:pt x="7325500" y="2374557"/>
                  </a:lnTo>
                  <a:lnTo>
                    <a:pt x="7294639" y="2373604"/>
                  </a:lnTo>
                  <a:lnTo>
                    <a:pt x="7264743" y="2384958"/>
                  </a:lnTo>
                  <a:lnTo>
                    <a:pt x="7251268" y="2395575"/>
                  </a:lnTo>
                  <a:lnTo>
                    <a:pt x="7240638" y="2408377"/>
                  </a:lnTo>
                  <a:lnTo>
                    <a:pt x="7232993" y="2422842"/>
                  </a:lnTo>
                  <a:lnTo>
                    <a:pt x="7228446" y="2438463"/>
                  </a:lnTo>
                  <a:lnTo>
                    <a:pt x="7239254" y="2445562"/>
                  </a:lnTo>
                  <a:lnTo>
                    <a:pt x="7249236" y="2453995"/>
                  </a:lnTo>
                  <a:lnTo>
                    <a:pt x="7273239" y="2487904"/>
                  </a:lnTo>
                  <a:lnTo>
                    <a:pt x="7282828" y="2529725"/>
                  </a:lnTo>
                  <a:lnTo>
                    <a:pt x="7287717" y="2531300"/>
                  </a:lnTo>
                  <a:lnTo>
                    <a:pt x="7292746" y="2532392"/>
                  </a:lnTo>
                  <a:lnTo>
                    <a:pt x="7297826" y="2533027"/>
                  </a:lnTo>
                  <a:lnTo>
                    <a:pt x="7308316" y="2529814"/>
                  </a:lnTo>
                  <a:lnTo>
                    <a:pt x="7318959" y="2527706"/>
                  </a:lnTo>
                  <a:lnTo>
                    <a:pt x="7329665" y="2526665"/>
                  </a:lnTo>
                  <a:lnTo>
                    <a:pt x="7340384" y="2526665"/>
                  </a:lnTo>
                  <a:lnTo>
                    <a:pt x="7343826" y="2525141"/>
                  </a:lnTo>
                  <a:lnTo>
                    <a:pt x="7347255" y="2523363"/>
                  </a:lnTo>
                  <a:lnTo>
                    <a:pt x="7350557" y="2521242"/>
                  </a:lnTo>
                  <a:lnTo>
                    <a:pt x="7373721" y="2499195"/>
                  </a:lnTo>
                  <a:lnTo>
                    <a:pt x="7386193" y="2470950"/>
                  </a:lnTo>
                  <a:lnTo>
                    <a:pt x="7387158" y="2440101"/>
                  </a:lnTo>
                  <a:close/>
                </a:path>
                <a:path w="7538084" h="2663190">
                  <a:moveTo>
                    <a:pt x="7414514" y="2622486"/>
                  </a:moveTo>
                  <a:lnTo>
                    <a:pt x="7403173" y="2592590"/>
                  </a:lnTo>
                  <a:lnTo>
                    <a:pt x="7381113" y="2569438"/>
                  </a:lnTo>
                  <a:lnTo>
                    <a:pt x="7352868" y="2556967"/>
                  </a:lnTo>
                  <a:lnTo>
                    <a:pt x="7322007" y="2556002"/>
                  </a:lnTo>
                  <a:lnTo>
                    <a:pt x="7292111" y="2567355"/>
                  </a:lnTo>
                  <a:lnTo>
                    <a:pt x="7268946" y="2589415"/>
                  </a:lnTo>
                  <a:lnTo>
                    <a:pt x="7256475" y="2617660"/>
                  </a:lnTo>
                  <a:lnTo>
                    <a:pt x="7255510" y="2648521"/>
                  </a:lnTo>
                  <a:lnTo>
                    <a:pt x="7260857" y="2662631"/>
                  </a:lnTo>
                  <a:lnTo>
                    <a:pt x="7409459" y="2662631"/>
                  </a:lnTo>
                  <a:lnTo>
                    <a:pt x="7413549" y="2653347"/>
                  </a:lnTo>
                  <a:lnTo>
                    <a:pt x="7414514" y="2622486"/>
                  </a:lnTo>
                  <a:close/>
                </a:path>
                <a:path w="7538084" h="2663190">
                  <a:moveTo>
                    <a:pt x="7506868" y="2662631"/>
                  </a:moveTo>
                  <a:lnTo>
                    <a:pt x="7498804" y="2658973"/>
                  </a:lnTo>
                  <a:lnTo>
                    <a:pt x="7468565" y="2657487"/>
                  </a:lnTo>
                  <a:lnTo>
                    <a:pt x="7453808" y="2662631"/>
                  </a:lnTo>
                  <a:lnTo>
                    <a:pt x="7506868" y="2662631"/>
                  </a:lnTo>
                  <a:close/>
                </a:path>
                <a:path w="7538084" h="2663190">
                  <a:moveTo>
                    <a:pt x="7537856" y="2541486"/>
                  </a:moveTo>
                  <a:lnTo>
                    <a:pt x="7527633" y="2514536"/>
                  </a:lnTo>
                  <a:lnTo>
                    <a:pt x="7507770" y="2493695"/>
                  </a:lnTo>
                  <a:lnTo>
                    <a:pt x="7482332" y="2482469"/>
                  </a:lnTo>
                  <a:lnTo>
                    <a:pt x="7454544" y="2481592"/>
                  </a:lnTo>
                  <a:lnTo>
                    <a:pt x="7427608" y="2491803"/>
                  </a:lnTo>
                  <a:lnTo>
                    <a:pt x="7414717" y="2502128"/>
                  </a:lnTo>
                  <a:lnTo>
                    <a:pt x="7404773" y="2514650"/>
                  </a:lnTo>
                  <a:lnTo>
                    <a:pt x="7397915" y="2528824"/>
                  </a:lnTo>
                  <a:lnTo>
                    <a:pt x="7394283" y="2544076"/>
                  </a:lnTo>
                  <a:lnTo>
                    <a:pt x="7403655" y="2550858"/>
                  </a:lnTo>
                  <a:lnTo>
                    <a:pt x="7412342" y="2558694"/>
                  </a:lnTo>
                  <a:lnTo>
                    <a:pt x="7437806" y="2599156"/>
                  </a:lnTo>
                  <a:lnTo>
                    <a:pt x="7443165" y="2621978"/>
                  </a:lnTo>
                  <a:lnTo>
                    <a:pt x="7458519" y="2625331"/>
                  </a:lnTo>
                  <a:lnTo>
                    <a:pt x="7504900" y="2614587"/>
                  </a:lnTo>
                  <a:lnTo>
                    <a:pt x="7536980" y="2569286"/>
                  </a:lnTo>
                  <a:lnTo>
                    <a:pt x="7537856" y="2541486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75895" y="13474528"/>
              <a:ext cx="276909" cy="28655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3345323" y="13769448"/>
              <a:ext cx="567055" cy="445770"/>
            </a:xfrm>
            <a:custGeom>
              <a:avLst/>
              <a:gdLst/>
              <a:ahLst/>
              <a:cxnLst/>
              <a:rect l="l" t="t" r="r" b="b"/>
              <a:pathLst>
                <a:path w="567055" h="445769">
                  <a:moveTo>
                    <a:pt x="94878" y="0"/>
                  </a:moveTo>
                  <a:lnTo>
                    <a:pt x="45993" y="20263"/>
                  </a:lnTo>
                  <a:lnTo>
                    <a:pt x="11227" y="60166"/>
                  </a:lnTo>
                  <a:lnTo>
                    <a:pt x="0" y="106435"/>
                  </a:lnTo>
                  <a:lnTo>
                    <a:pt x="5867" y="153988"/>
                  </a:lnTo>
                  <a:lnTo>
                    <a:pt x="22385" y="197748"/>
                  </a:lnTo>
                  <a:lnTo>
                    <a:pt x="43111" y="232635"/>
                  </a:lnTo>
                  <a:lnTo>
                    <a:pt x="66414" y="274421"/>
                  </a:lnTo>
                  <a:lnTo>
                    <a:pt x="81146" y="319563"/>
                  </a:lnTo>
                  <a:lnTo>
                    <a:pt x="90137" y="366665"/>
                  </a:lnTo>
                  <a:lnTo>
                    <a:pt x="100123" y="445521"/>
                  </a:lnTo>
                  <a:lnTo>
                    <a:pt x="143038" y="445521"/>
                  </a:lnTo>
                  <a:lnTo>
                    <a:pt x="141442" y="442488"/>
                  </a:lnTo>
                  <a:lnTo>
                    <a:pt x="138153" y="434651"/>
                  </a:lnTo>
                  <a:lnTo>
                    <a:pt x="135907" y="427257"/>
                  </a:lnTo>
                  <a:lnTo>
                    <a:pt x="135643" y="419349"/>
                  </a:lnTo>
                  <a:lnTo>
                    <a:pt x="138343" y="412196"/>
                  </a:lnTo>
                  <a:lnTo>
                    <a:pt x="143530" y="406569"/>
                  </a:lnTo>
                  <a:lnTo>
                    <a:pt x="150728" y="403239"/>
                  </a:lnTo>
                  <a:lnTo>
                    <a:pt x="158648" y="402986"/>
                  </a:lnTo>
                  <a:lnTo>
                    <a:pt x="566386" y="402986"/>
                  </a:lnTo>
                  <a:lnTo>
                    <a:pt x="566926" y="398749"/>
                  </a:lnTo>
                  <a:lnTo>
                    <a:pt x="563643" y="356300"/>
                  </a:lnTo>
                  <a:lnTo>
                    <a:pt x="551360" y="315360"/>
                  </a:lnTo>
                  <a:lnTo>
                    <a:pt x="529809" y="277106"/>
                  </a:lnTo>
                  <a:lnTo>
                    <a:pt x="475868" y="230203"/>
                  </a:lnTo>
                  <a:lnTo>
                    <a:pt x="441168" y="211180"/>
                  </a:lnTo>
                  <a:lnTo>
                    <a:pt x="360385" y="172221"/>
                  </a:lnTo>
                  <a:lnTo>
                    <a:pt x="318590" y="148728"/>
                  </a:lnTo>
                  <a:lnTo>
                    <a:pt x="280485" y="120419"/>
                  </a:lnTo>
                  <a:lnTo>
                    <a:pt x="248284" y="85052"/>
                  </a:lnTo>
                  <a:lnTo>
                    <a:pt x="221791" y="54309"/>
                  </a:lnTo>
                  <a:lnTo>
                    <a:pt x="185546" y="24740"/>
                  </a:lnTo>
                  <a:lnTo>
                    <a:pt x="142318" y="4065"/>
                  </a:lnTo>
                  <a:lnTo>
                    <a:pt x="94878" y="0"/>
                  </a:lnTo>
                  <a:close/>
                </a:path>
                <a:path w="567055" h="445769">
                  <a:moveTo>
                    <a:pt x="566386" y="402986"/>
                  </a:moveTo>
                  <a:lnTo>
                    <a:pt x="158648" y="402986"/>
                  </a:lnTo>
                  <a:lnTo>
                    <a:pt x="165803" y="405687"/>
                  </a:lnTo>
                  <a:lnTo>
                    <a:pt x="171425" y="410874"/>
                  </a:lnTo>
                  <a:lnTo>
                    <a:pt x="174740" y="418080"/>
                  </a:lnTo>
                  <a:lnTo>
                    <a:pt x="175652" y="421881"/>
                  </a:lnTo>
                  <a:lnTo>
                    <a:pt x="178735" y="428779"/>
                  </a:lnTo>
                  <a:lnTo>
                    <a:pt x="182884" y="434664"/>
                  </a:lnTo>
                  <a:lnTo>
                    <a:pt x="186074" y="441843"/>
                  </a:lnTo>
                  <a:lnTo>
                    <a:pt x="186165" y="445521"/>
                  </a:lnTo>
                  <a:lnTo>
                    <a:pt x="208359" y="445521"/>
                  </a:lnTo>
                  <a:lnTo>
                    <a:pt x="207232" y="443131"/>
                  </a:lnTo>
                  <a:lnTo>
                    <a:pt x="205669" y="435366"/>
                  </a:lnTo>
                  <a:lnTo>
                    <a:pt x="207150" y="427863"/>
                  </a:lnTo>
                  <a:lnTo>
                    <a:pt x="211335" y="421460"/>
                  </a:lnTo>
                  <a:lnTo>
                    <a:pt x="217884" y="416994"/>
                  </a:lnTo>
                  <a:lnTo>
                    <a:pt x="225663" y="415450"/>
                  </a:lnTo>
                  <a:lnTo>
                    <a:pt x="564798" y="415450"/>
                  </a:lnTo>
                  <a:lnTo>
                    <a:pt x="566386" y="402986"/>
                  </a:lnTo>
                  <a:close/>
                </a:path>
                <a:path w="567055" h="445769">
                  <a:moveTo>
                    <a:pt x="564798" y="415450"/>
                  </a:moveTo>
                  <a:lnTo>
                    <a:pt x="225663" y="415450"/>
                  </a:lnTo>
                  <a:lnTo>
                    <a:pt x="233169" y="416946"/>
                  </a:lnTo>
                  <a:lnTo>
                    <a:pt x="239567" y="421141"/>
                  </a:lnTo>
                  <a:lnTo>
                    <a:pt x="244020" y="427693"/>
                  </a:lnTo>
                  <a:lnTo>
                    <a:pt x="246655" y="433961"/>
                  </a:lnTo>
                  <a:lnTo>
                    <a:pt x="251883" y="442541"/>
                  </a:lnTo>
                  <a:lnTo>
                    <a:pt x="253984" y="445521"/>
                  </a:lnTo>
                  <a:lnTo>
                    <a:pt x="560153" y="445521"/>
                  </a:lnTo>
                  <a:lnTo>
                    <a:pt x="561476" y="441533"/>
                  </a:lnTo>
                  <a:lnTo>
                    <a:pt x="564798" y="41545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668436" y="11591637"/>
              <a:ext cx="244120" cy="13333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5970504" y="11622417"/>
              <a:ext cx="909955" cy="557530"/>
            </a:xfrm>
            <a:custGeom>
              <a:avLst/>
              <a:gdLst/>
              <a:ahLst/>
              <a:cxnLst/>
              <a:rect l="l" t="t" r="r" b="b"/>
              <a:pathLst>
                <a:path w="909955" h="557529">
                  <a:moveTo>
                    <a:pt x="499211" y="118084"/>
                  </a:moveTo>
                  <a:lnTo>
                    <a:pt x="494792" y="108381"/>
                  </a:lnTo>
                  <a:lnTo>
                    <a:pt x="493496" y="105562"/>
                  </a:lnTo>
                  <a:lnTo>
                    <a:pt x="488429" y="94424"/>
                  </a:lnTo>
                  <a:lnTo>
                    <a:pt x="472871" y="72720"/>
                  </a:lnTo>
                  <a:lnTo>
                    <a:pt x="457657" y="58280"/>
                  </a:lnTo>
                  <a:lnTo>
                    <a:pt x="451637" y="52552"/>
                  </a:lnTo>
                  <a:lnTo>
                    <a:pt x="423811" y="33515"/>
                  </a:lnTo>
                  <a:lnTo>
                    <a:pt x="399580" y="21297"/>
                  </a:lnTo>
                  <a:lnTo>
                    <a:pt x="369201" y="11531"/>
                  </a:lnTo>
                  <a:lnTo>
                    <a:pt x="366128" y="10541"/>
                  </a:lnTo>
                  <a:lnTo>
                    <a:pt x="319481" y="2908"/>
                  </a:lnTo>
                  <a:lnTo>
                    <a:pt x="296697" y="1879"/>
                  </a:lnTo>
                  <a:lnTo>
                    <a:pt x="296697" y="34899"/>
                  </a:lnTo>
                  <a:lnTo>
                    <a:pt x="294055" y="43980"/>
                  </a:lnTo>
                  <a:lnTo>
                    <a:pt x="286829" y="51409"/>
                  </a:lnTo>
                  <a:lnTo>
                    <a:pt x="276123" y="56438"/>
                  </a:lnTo>
                  <a:lnTo>
                    <a:pt x="263017" y="58280"/>
                  </a:lnTo>
                  <a:lnTo>
                    <a:pt x="249897" y="56438"/>
                  </a:lnTo>
                  <a:lnTo>
                    <a:pt x="243344" y="53365"/>
                  </a:lnTo>
                  <a:lnTo>
                    <a:pt x="239191" y="51409"/>
                  </a:lnTo>
                  <a:lnTo>
                    <a:pt x="231965" y="43980"/>
                  </a:lnTo>
                  <a:lnTo>
                    <a:pt x="229323" y="34899"/>
                  </a:lnTo>
                  <a:lnTo>
                    <a:pt x="231965" y="25806"/>
                  </a:lnTo>
                  <a:lnTo>
                    <a:pt x="239191" y="18376"/>
                  </a:lnTo>
                  <a:lnTo>
                    <a:pt x="249897" y="13373"/>
                  </a:lnTo>
                  <a:lnTo>
                    <a:pt x="263017" y="11531"/>
                  </a:lnTo>
                  <a:lnTo>
                    <a:pt x="276123" y="13373"/>
                  </a:lnTo>
                  <a:lnTo>
                    <a:pt x="286829" y="18376"/>
                  </a:lnTo>
                  <a:lnTo>
                    <a:pt x="294055" y="25806"/>
                  </a:lnTo>
                  <a:lnTo>
                    <a:pt x="296697" y="34899"/>
                  </a:lnTo>
                  <a:lnTo>
                    <a:pt x="296697" y="1879"/>
                  </a:lnTo>
                  <a:lnTo>
                    <a:pt x="255625" y="0"/>
                  </a:lnTo>
                  <a:lnTo>
                    <a:pt x="191795" y="2908"/>
                  </a:lnTo>
                  <a:lnTo>
                    <a:pt x="188988" y="3378"/>
                  </a:lnTo>
                  <a:lnTo>
                    <a:pt x="188988" y="294005"/>
                  </a:lnTo>
                  <a:lnTo>
                    <a:pt x="188048" y="301917"/>
                  </a:lnTo>
                  <a:lnTo>
                    <a:pt x="184010" y="309105"/>
                  </a:lnTo>
                  <a:lnTo>
                    <a:pt x="179895" y="313893"/>
                  </a:lnTo>
                  <a:lnTo>
                    <a:pt x="174091" y="316306"/>
                  </a:lnTo>
                  <a:lnTo>
                    <a:pt x="163436" y="316306"/>
                  </a:lnTo>
                  <a:lnTo>
                    <a:pt x="135432" y="287655"/>
                  </a:lnTo>
                  <a:lnTo>
                    <a:pt x="134556" y="285838"/>
                  </a:lnTo>
                  <a:lnTo>
                    <a:pt x="157632" y="260235"/>
                  </a:lnTo>
                  <a:lnTo>
                    <a:pt x="165163" y="262839"/>
                  </a:lnTo>
                  <a:lnTo>
                    <a:pt x="171335" y="268325"/>
                  </a:lnTo>
                  <a:lnTo>
                    <a:pt x="173824" y="271640"/>
                  </a:lnTo>
                  <a:lnTo>
                    <a:pt x="178562" y="276961"/>
                  </a:lnTo>
                  <a:lnTo>
                    <a:pt x="181838" y="279819"/>
                  </a:lnTo>
                  <a:lnTo>
                    <a:pt x="186893" y="286321"/>
                  </a:lnTo>
                  <a:lnTo>
                    <a:pt x="188988" y="294005"/>
                  </a:lnTo>
                  <a:lnTo>
                    <a:pt x="188988" y="3378"/>
                  </a:lnTo>
                  <a:lnTo>
                    <a:pt x="187731" y="3581"/>
                  </a:lnTo>
                  <a:lnTo>
                    <a:pt x="187731" y="129921"/>
                  </a:lnTo>
                  <a:lnTo>
                    <a:pt x="186055" y="137337"/>
                  </a:lnTo>
                  <a:lnTo>
                    <a:pt x="181838" y="143649"/>
                  </a:lnTo>
                  <a:lnTo>
                    <a:pt x="175450" y="148120"/>
                  </a:lnTo>
                  <a:lnTo>
                    <a:pt x="174459" y="148958"/>
                  </a:lnTo>
                  <a:lnTo>
                    <a:pt x="173062" y="150685"/>
                  </a:lnTo>
                  <a:lnTo>
                    <a:pt x="172681" y="151574"/>
                  </a:lnTo>
                  <a:lnTo>
                    <a:pt x="169430" y="159651"/>
                  </a:lnTo>
                  <a:lnTo>
                    <a:pt x="161620" y="164592"/>
                  </a:lnTo>
                  <a:lnTo>
                    <a:pt x="154813" y="164592"/>
                  </a:lnTo>
                  <a:lnTo>
                    <a:pt x="154813" y="220929"/>
                  </a:lnTo>
                  <a:lnTo>
                    <a:pt x="152488" y="228549"/>
                  </a:lnTo>
                  <a:lnTo>
                    <a:pt x="147497" y="234746"/>
                  </a:lnTo>
                  <a:lnTo>
                    <a:pt x="140246" y="238696"/>
                  </a:lnTo>
                  <a:lnTo>
                    <a:pt x="138201" y="239293"/>
                  </a:lnTo>
                  <a:lnTo>
                    <a:pt x="136156" y="239585"/>
                  </a:lnTo>
                  <a:lnTo>
                    <a:pt x="125234" y="239585"/>
                  </a:lnTo>
                  <a:lnTo>
                    <a:pt x="117017" y="233870"/>
                  </a:lnTo>
                  <a:lnTo>
                    <a:pt x="114795" y="226669"/>
                  </a:lnTo>
                  <a:lnTo>
                    <a:pt x="114261" y="224942"/>
                  </a:lnTo>
                  <a:lnTo>
                    <a:pt x="112953" y="219989"/>
                  </a:lnTo>
                  <a:lnTo>
                    <a:pt x="111594" y="212267"/>
                  </a:lnTo>
                  <a:lnTo>
                    <a:pt x="111150" y="202984"/>
                  </a:lnTo>
                  <a:lnTo>
                    <a:pt x="112560" y="193281"/>
                  </a:lnTo>
                  <a:lnTo>
                    <a:pt x="114007" y="190423"/>
                  </a:lnTo>
                  <a:lnTo>
                    <a:pt x="116293" y="185940"/>
                  </a:lnTo>
                  <a:lnTo>
                    <a:pt x="122364" y="180771"/>
                  </a:lnTo>
                  <a:lnTo>
                    <a:pt x="129921" y="178257"/>
                  </a:lnTo>
                  <a:lnTo>
                    <a:pt x="138150" y="178841"/>
                  </a:lnTo>
                  <a:lnTo>
                    <a:pt x="145440" y="182537"/>
                  </a:lnTo>
                  <a:lnTo>
                    <a:pt x="150596" y="188506"/>
                  </a:lnTo>
                  <a:lnTo>
                    <a:pt x="153162" y="195948"/>
                  </a:lnTo>
                  <a:lnTo>
                    <a:pt x="152692" y="204089"/>
                  </a:lnTo>
                  <a:lnTo>
                    <a:pt x="152552" y="205511"/>
                  </a:lnTo>
                  <a:lnTo>
                    <a:pt x="152971" y="209359"/>
                  </a:lnTo>
                  <a:lnTo>
                    <a:pt x="154000" y="212712"/>
                  </a:lnTo>
                  <a:lnTo>
                    <a:pt x="154813" y="220929"/>
                  </a:lnTo>
                  <a:lnTo>
                    <a:pt x="154813" y="164592"/>
                  </a:lnTo>
                  <a:lnTo>
                    <a:pt x="150825" y="164592"/>
                  </a:lnTo>
                  <a:lnTo>
                    <a:pt x="148183" y="164096"/>
                  </a:lnTo>
                  <a:lnTo>
                    <a:pt x="145669" y="163106"/>
                  </a:lnTo>
                  <a:lnTo>
                    <a:pt x="138785" y="158584"/>
                  </a:lnTo>
                  <a:lnTo>
                    <a:pt x="134315" y="152006"/>
                  </a:lnTo>
                  <a:lnTo>
                    <a:pt x="132626" y="144246"/>
                  </a:lnTo>
                  <a:lnTo>
                    <a:pt x="134112" y="136131"/>
                  </a:lnTo>
                  <a:lnTo>
                    <a:pt x="168109" y="108381"/>
                  </a:lnTo>
                  <a:lnTo>
                    <a:pt x="175831" y="110350"/>
                  </a:lnTo>
                  <a:lnTo>
                    <a:pt x="182257" y="115074"/>
                  </a:lnTo>
                  <a:lnTo>
                    <a:pt x="186524" y="122135"/>
                  </a:lnTo>
                  <a:lnTo>
                    <a:pt x="187731" y="129921"/>
                  </a:lnTo>
                  <a:lnTo>
                    <a:pt x="187731" y="3581"/>
                  </a:lnTo>
                  <a:lnTo>
                    <a:pt x="154393" y="9029"/>
                  </a:lnTo>
                  <a:lnTo>
                    <a:pt x="154393" y="75514"/>
                  </a:lnTo>
                  <a:lnTo>
                    <a:pt x="152400" y="83045"/>
                  </a:lnTo>
                  <a:lnTo>
                    <a:pt x="147764" y="89319"/>
                  </a:lnTo>
                  <a:lnTo>
                    <a:pt x="140906" y="93535"/>
                  </a:lnTo>
                  <a:lnTo>
                    <a:pt x="139090" y="94462"/>
                  </a:lnTo>
                  <a:lnTo>
                    <a:pt x="134010" y="97815"/>
                  </a:lnTo>
                  <a:lnTo>
                    <a:pt x="129222" y="101422"/>
                  </a:lnTo>
                  <a:lnTo>
                    <a:pt x="125476" y="104178"/>
                  </a:lnTo>
                  <a:lnTo>
                    <a:pt x="121119" y="105562"/>
                  </a:lnTo>
                  <a:lnTo>
                    <a:pt x="110439" y="105562"/>
                  </a:lnTo>
                  <a:lnTo>
                    <a:pt x="104736" y="102958"/>
                  </a:lnTo>
                  <a:lnTo>
                    <a:pt x="104736" y="263690"/>
                  </a:lnTo>
                  <a:lnTo>
                    <a:pt x="88150" y="287655"/>
                  </a:lnTo>
                  <a:lnTo>
                    <a:pt x="77470" y="287655"/>
                  </a:lnTo>
                  <a:lnTo>
                    <a:pt x="58762" y="248754"/>
                  </a:lnTo>
                  <a:lnTo>
                    <a:pt x="59867" y="240576"/>
                  </a:lnTo>
                  <a:lnTo>
                    <a:pt x="63881" y="233692"/>
                  </a:lnTo>
                  <a:lnTo>
                    <a:pt x="70180" y="228815"/>
                  </a:lnTo>
                  <a:lnTo>
                    <a:pt x="78143" y="226669"/>
                  </a:lnTo>
                  <a:lnTo>
                    <a:pt x="86347" y="227774"/>
                  </a:lnTo>
                  <a:lnTo>
                    <a:pt x="93230" y="231787"/>
                  </a:lnTo>
                  <a:lnTo>
                    <a:pt x="98094" y="238086"/>
                  </a:lnTo>
                  <a:lnTo>
                    <a:pt x="100253" y="246037"/>
                  </a:lnTo>
                  <a:lnTo>
                    <a:pt x="100533" y="250329"/>
                  </a:lnTo>
                  <a:lnTo>
                    <a:pt x="101434" y="254571"/>
                  </a:lnTo>
                  <a:lnTo>
                    <a:pt x="104736" y="263690"/>
                  </a:lnTo>
                  <a:lnTo>
                    <a:pt x="104736" y="102958"/>
                  </a:lnTo>
                  <a:lnTo>
                    <a:pt x="104190" y="102704"/>
                  </a:lnTo>
                  <a:lnTo>
                    <a:pt x="100101" y="97231"/>
                  </a:lnTo>
                  <a:lnTo>
                    <a:pt x="96570" y="89789"/>
                  </a:lnTo>
                  <a:lnTo>
                    <a:pt x="96177" y="81838"/>
                  </a:lnTo>
                  <a:lnTo>
                    <a:pt x="98793" y="74307"/>
                  </a:lnTo>
                  <a:lnTo>
                    <a:pt x="135267" y="53365"/>
                  </a:lnTo>
                  <a:lnTo>
                    <a:pt x="142951" y="55486"/>
                  </a:lnTo>
                  <a:lnTo>
                    <a:pt x="149250" y="60337"/>
                  </a:lnTo>
                  <a:lnTo>
                    <a:pt x="153365" y="67487"/>
                  </a:lnTo>
                  <a:lnTo>
                    <a:pt x="154393" y="75514"/>
                  </a:lnTo>
                  <a:lnTo>
                    <a:pt x="154393" y="9029"/>
                  </a:lnTo>
                  <a:lnTo>
                    <a:pt x="145148" y="10541"/>
                  </a:lnTo>
                  <a:lnTo>
                    <a:pt x="111696" y="21297"/>
                  </a:lnTo>
                  <a:lnTo>
                    <a:pt x="93675" y="30378"/>
                  </a:lnTo>
                  <a:lnTo>
                    <a:pt x="93675" y="146469"/>
                  </a:lnTo>
                  <a:lnTo>
                    <a:pt x="93624" y="154305"/>
                  </a:lnTo>
                  <a:lnTo>
                    <a:pt x="90512" y="161772"/>
                  </a:lnTo>
                  <a:lnTo>
                    <a:pt x="89903" y="163499"/>
                  </a:lnTo>
                  <a:lnTo>
                    <a:pt x="89458" y="168186"/>
                  </a:lnTo>
                  <a:lnTo>
                    <a:pt x="89128" y="171284"/>
                  </a:lnTo>
                  <a:lnTo>
                    <a:pt x="68453" y="190423"/>
                  </a:lnTo>
                  <a:lnTo>
                    <a:pt x="67779" y="190423"/>
                  </a:lnTo>
                  <a:lnTo>
                    <a:pt x="47739" y="167640"/>
                  </a:lnTo>
                  <a:lnTo>
                    <a:pt x="48539" y="160337"/>
                  </a:lnTo>
                  <a:lnTo>
                    <a:pt x="69748" y="129705"/>
                  </a:lnTo>
                  <a:lnTo>
                    <a:pt x="77736" y="129921"/>
                  </a:lnTo>
                  <a:lnTo>
                    <a:pt x="85267" y="133273"/>
                  </a:lnTo>
                  <a:lnTo>
                    <a:pt x="90843" y="139166"/>
                  </a:lnTo>
                  <a:lnTo>
                    <a:pt x="93675" y="146469"/>
                  </a:lnTo>
                  <a:lnTo>
                    <a:pt x="93675" y="30378"/>
                  </a:lnTo>
                  <a:lnTo>
                    <a:pt x="45478" y="65138"/>
                  </a:lnTo>
                  <a:lnTo>
                    <a:pt x="19545" y="100469"/>
                  </a:lnTo>
                  <a:lnTo>
                    <a:pt x="5664" y="141312"/>
                  </a:lnTo>
                  <a:lnTo>
                    <a:pt x="76" y="187909"/>
                  </a:lnTo>
                  <a:lnTo>
                    <a:pt x="0" y="190423"/>
                  </a:lnTo>
                  <a:lnTo>
                    <a:pt x="7302" y="253238"/>
                  </a:lnTo>
                  <a:lnTo>
                    <a:pt x="32562" y="302425"/>
                  </a:lnTo>
                  <a:lnTo>
                    <a:pt x="67792" y="338556"/>
                  </a:lnTo>
                  <a:lnTo>
                    <a:pt x="105130" y="363181"/>
                  </a:lnTo>
                  <a:lnTo>
                    <a:pt x="158369" y="384352"/>
                  </a:lnTo>
                  <a:lnTo>
                    <a:pt x="215557" y="392315"/>
                  </a:lnTo>
                  <a:lnTo>
                    <a:pt x="248500" y="393369"/>
                  </a:lnTo>
                  <a:lnTo>
                    <a:pt x="250799" y="393369"/>
                  </a:lnTo>
                  <a:lnTo>
                    <a:pt x="253060" y="393331"/>
                  </a:lnTo>
                  <a:lnTo>
                    <a:pt x="258191" y="393331"/>
                  </a:lnTo>
                  <a:lnTo>
                    <a:pt x="260489" y="393369"/>
                  </a:lnTo>
                  <a:lnTo>
                    <a:pt x="262775" y="393369"/>
                  </a:lnTo>
                  <a:lnTo>
                    <a:pt x="315760" y="390525"/>
                  </a:lnTo>
                  <a:lnTo>
                    <a:pt x="331711" y="388391"/>
                  </a:lnTo>
                  <a:lnTo>
                    <a:pt x="330466" y="377050"/>
                  </a:lnTo>
                  <a:lnTo>
                    <a:pt x="329755" y="365506"/>
                  </a:lnTo>
                  <a:lnTo>
                    <a:pt x="329615" y="353771"/>
                  </a:lnTo>
                  <a:lnTo>
                    <a:pt x="330034" y="341845"/>
                  </a:lnTo>
                  <a:lnTo>
                    <a:pt x="332473" y="316306"/>
                  </a:lnTo>
                  <a:lnTo>
                    <a:pt x="334010" y="300101"/>
                  </a:lnTo>
                  <a:lnTo>
                    <a:pt x="343242" y="260235"/>
                  </a:lnTo>
                  <a:lnTo>
                    <a:pt x="343649" y="258445"/>
                  </a:lnTo>
                  <a:lnTo>
                    <a:pt x="352463" y="239585"/>
                  </a:lnTo>
                  <a:lnTo>
                    <a:pt x="362661" y="217728"/>
                  </a:lnTo>
                  <a:lnTo>
                    <a:pt x="394754" y="178790"/>
                  </a:lnTo>
                  <a:lnTo>
                    <a:pt x="395490" y="178257"/>
                  </a:lnTo>
                  <a:lnTo>
                    <a:pt x="413905" y="164592"/>
                  </a:lnTo>
                  <a:lnTo>
                    <a:pt x="443661" y="142494"/>
                  </a:lnTo>
                  <a:lnTo>
                    <a:pt x="455129" y="136067"/>
                  </a:lnTo>
                  <a:lnTo>
                    <a:pt x="468109" y="129705"/>
                  </a:lnTo>
                  <a:lnTo>
                    <a:pt x="482587" y="123710"/>
                  </a:lnTo>
                  <a:lnTo>
                    <a:pt x="499211" y="118084"/>
                  </a:lnTo>
                  <a:close/>
                </a:path>
                <a:path w="909955" h="557529">
                  <a:moveTo>
                    <a:pt x="669886" y="57835"/>
                  </a:moveTo>
                  <a:lnTo>
                    <a:pt x="668337" y="50114"/>
                  </a:lnTo>
                  <a:lnTo>
                    <a:pt x="664108" y="43815"/>
                  </a:lnTo>
                  <a:lnTo>
                    <a:pt x="657821" y="39547"/>
                  </a:lnTo>
                  <a:lnTo>
                    <a:pt x="650113" y="37960"/>
                  </a:lnTo>
                  <a:lnTo>
                    <a:pt x="642416" y="39547"/>
                  </a:lnTo>
                  <a:lnTo>
                    <a:pt x="636143" y="43815"/>
                  </a:lnTo>
                  <a:lnTo>
                    <a:pt x="631901" y="50114"/>
                  </a:lnTo>
                  <a:lnTo>
                    <a:pt x="630351" y="57835"/>
                  </a:lnTo>
                  <a:lnTo>
                    <a:pt x="630351" y="99453"/>
                  </a:lnTo>
                  <a:lnTo>
                    <a:pt x="633450" y="104089"/>
                  </a:lnTo>
                  <a:lnTo>
                    <a:pt x="637057" y="104089"/>
                  </a:lnTo>
                  <a:lnTo>
                    <a:pt x="666788" y="104089"/>
                  </a:lnTo>
                  <a:lnTo>
                    <a:pt x="669886" y="99453"/>
                  </a:lnTo>
                  <a:lnTo>
                    <a:pt x="669886" y="57835"/>
                  </a:lnTo>
                  <a:close/>
                </a:path>
                <a:path w="909955" h="557529">
                  <a:moveTo>
                    <a:pt x="909510" y="345452"/>
                  </a:moveTo>
                  <a:lnTo>
                    <a:pt x="909408" y="342849"/>
                  </a:lnTo>
                  <a:lnTo>
                    <a:pt x="908202" y="332752"/>
                  </a:lnTo>
                  <a:lnTo>
                    <a:pt x="906500" y="318477"/>
                  </a:lnTo>
                  <a:lnTo>
                    <a:pt x="891908" y="259791"/>
                  </a:lnTo>
                  <a:lnTo>
                    <a:pt x="861987" y="214604"/>
                  </a:lnTo>
                  <a:lnTo>
                    <a:pt x="818159" y="181546"/>
                  </a:lnTo>
                  <a:lnTo>
                    <a:pt x="757897" y="157556"/>
                  </a:lnTo>
                  <a:lnTo>
                    <a:pt x="709168" y="149580"/>
                  </a:lnTo>
                  <a:lnTo>
                    <a:pt x="642480" y="146545"/>
                  </a:lnTo>
                  <a:lnTo>
                    <a:pt x="575792" y="149580"/>
                  </a:lnTo>
                  <a:lnTo>
                    <a:pt x="572871" y="150063"/>
                  </a:lnTo>
                  <a:lnTo>
                    <a:pt x="572871" y="453669"/>
                  </a:lnTo>
                  <a:lnTo>
                    <a:pt x="571881" y="461924"/>
                  </a:lnTo>
                  <a:lnTo>
                    <a:pt x="567651" y="469455"/>
                  </a:lnTo>
                  <a:lnTo>
                    <a:pt x="563359" y="474446"/>
                  </a:lnTo>
                  <a:lnTo>
                    <a:pt x="557288" y="476948"/>
                  </a:lnTo>
                  <a:lnTo>
                    <a:pt x="546176" y="476948"/>
                  </a:lnTo>
                  <a:lnTo>
                    <a:pt x="516890" y="447027"/>
                  </a:lnTo>
                  <a:lnTo>
                    <a:pt x="515581" y="436867"/>
                  </a:lnTo>
                  <a:lnTo>
                    <a:pt x="518287" y="428980"/>
                  </a:lnTo>
                  <a:lnTo>
                    <a:pt x="524014" y="422516"/>
                  </a:lnTo>
                  <a:lnTo>
                    <a:pt x="531799" y="418807"/>
                  </a:lnTo>
                  <a:lnTo>
                    <a:pt x="540105" y="418376"/>
                  </a:lnTo>
                  <a:lnTo>
                    <a:pt x="547979" y="421093"/>
                  </a:lnTo>
                  <a:lnTo>
                    <a:pt x="554405" y="426808"/>
                  </a:lnTo>
                  <a:lnTo>
                    <a:pt x="557022" y="430314"/>
                  </a:lnTo>
                  <a:lnTo>
                    <a:pt x="561975" y="435876"/>
                  </a:lnTo>
                  <a:lnTo>
                    <a:pt x="565378" y="438835"/>
                  </a:lnTo>
                  <a:lnTo>
                    <a:pt x="570674" y="445643"/>
                  </a:lnTo>
                  <a:lnTo>
                    <a:pt x="572871" y="453669"/>
                  </a:lnTo>
                  <a:lnTo>
                    <a:pt x="572871" y="150063"/>
                  </a:lnTo>
                  <a:lnTo>
                    <a:pt x="571538" y="150279"/>
                  </a:lnTo>
                  <a:lnTo>
                    <a:pt x="571538" y="282282"/>
                  </a:lnTo>
                  <a:lnTo>
                    <a:pt x="569798" y="290017"/>
                  </a:lnTo>
                  <a:lnTo>
                    <a:pt x="565391" y="296608"/>
                  </a:lnTo>
                  <a:lnTo>
                    <a:pt x="558723" y="301269"/>
                  </a:lnTo>
                  <a:lnTo>
                    <a:pt x="557695" y="302158"/>
                  </a:lnTo>
                  <a:lnTo>
                    <a:pt x="556234" y="303974"/>
                  </a:lnTo>
                  <a:lnTo>
                    <a:pt x="552437" y="313347"/>
                  </a:lnTo>
                  <a:lnTo>
                    <a:pt x="544271" y="318477"/>
                  </a:lnTo>
                  <a:lnTo>
                    <a:pt x="537171" y="318477"/>
                  </a:lnTo>
                  <a:lnTo>
                    <a:pt x="537171" y="377317"/>
                  </a:lnTo>
                  <a:lnTo>
                    <a:pt x="534746" y="385279"/>
                  </a:lnTo>
                  <a:lnTo>
                    <a:pt x="529513" y="391769"/>
                  </a:lnTo>
                  <a:lnTo>
                    <a:pt x="521944" y="395897"/>
                  </a:lnTo>
                  <a:lnTo>
                    <a:pt x="519823" y="396532"/>
                  </a:lnTo>
                  <a:lnTo>
                    <a:pt x="517677" y="396824"/>
                  </a:lnTo>
                  <a:lnTo>
                    <a:pt x="515556" y="396824"/>
                  </a:lnTo>
                  <a:lnTo>
                    <a:pt x="491553" y="358597"/>
                  </a:lnTo>
                  <a:lnTo>
                    <a:pt x="493026" y="348449"/>
                  </a:lnTo>
                  <a:lnTo>
                    <a:pt x="494550" y="345452"/>
                  </a:lnTo>
                  <a:lnTo>
                    <a:pt x="496938" y="340779"/>
                  </a:lnTo>
                  <a:lnTo>
                    <a:pt x="503275" y="335381"/>
                  </a:lnTo>
                  <a:lnTo>
                    <a:pt x="511175" y="332752"/>
                  </a:lnTo>
                  <a:lnTo>
                    <a:pt x="519772" y="333362"/>
                  </a:lnTo>
                  <a:lnTo>
                    <a:pt x="527380" y="337235"/>
                  </a:lnTo>
                  <a:lnTo>
                    <a:pt x="532752" y="343471"/>
                  </a:lnTo>
                  <a:lnTo>
                    <a:pt x="535432" y="351256"/>
                  </a:lnTo>
                  <a:lnTo>
                    <a:pt x="534936" y="359752"/>
                  </a:lnTo>
                  <a:lnTo>
                    <a:pt x="534809" y="361226"/>
                  </a:lnTo>
                  <a:lnTo>
                    <a:pt x="535228" y="365226"/>
                  </a:lnTo>
                  <a:lnTo>
                    <a:pt x="536308" y="368719"/>
                  </a:lnTo>
                  <a:lnTo>
                    <a:pt x="537171" y="377317"/>
                  </a:lnTo>
                  <a:lnTo>
                    <a:pt x="537171" y="318477"/>
                  </a:lnTo>
                  <a:lnTo>
                    <a:pt x="532993" y="318477"/>
                  </a:lnTo>
                  <a:lnTo>
                    <a:pt x="530250" y="317982"/>
                  </a:lnTo>
                  <a:lnTo>
                    <a:pt x="527608" y="316890"/>
                  </a:lnTo>
                  <a:lnTo>
                    <a:pt x="520407" y="312191"/>
                  </a:lnTo>
                  <a:lnTo>
                    <a:pt x="515734" y="305333"/>
                  </a:lnTo>
                  <a:lnTo>
                    <a:pt x="513994" y="297218"/>
                  </a:lnTo>
                  <a:lnTo>
                    <a:pt x="515556" y="288747"/>
                  </a:lnTo>
                  <a:lnTo>
                    <a:pt x="542531" y="261035"/>
                  </a:lnTo>
                  <a:lnTo>
                    <a:pt x="551065" y="259791"/>
                  </a:lnTo>
                  <a:lnTo>
                    <a:pt x="559130" y="261835"/>
                  </a:lnTo>
                  <a:lnTo>
                    <a:pt x="565835" y="266763"/>
                  </a:lnTo>
                  <a:lnTo>
                    <a:pt x="570280" y="274142"/>
                  </a:lnTo>
                  <a:lnTo>
                    <a:pt x="571538" y="282282"/>
                  </a:lnTo>
                  <a:lnTo>
                    <a:pt x="571538" y="150279"/>
                  </a:lnTo>
                  <a:lnTo>
                    <a:pt x="536714" y="155981"/>
                  </a:lnTo>
                  <a:lnTo>
                    <a:pt x="536714" y="225437"/>
                  </a:lnTo>
                  <a:lnTo>
                    <a:pt x="534631" y="233324"/>
                  </a:lnTo>
                  <a:lnTo>
                    <a:pt x="529793" y="239877"/>
                  </a:lnTo>
                  <a:lnTo>
                    <a:pt x="522630" y="244271"/>
                  </a:lnTo>
                  <a:lnTo>
                    <a:pt x="520763" y="245249"/>
                  </a:lnTo>
                  <a:lnTo>
                    <a:pt x="515454" y="248704"/>
                  </a:lnTo>
                  <a:lnTo>
                    <a:pt x="506539" y="255409"/>
                  </a:lnTo>
                  <a:lnTo>
                    <a:pt x="501942" y="256844"/>
                  </a:lnTo>
                  <a:lnTo>
                    <a:pt x="490829" y="256844"/>
                  </a:lnTo>
                  <a:lnTo>
                    <a:pt x="484847" y="254101"/>
                  </a:lnTo>
                  <a:lnTo>
                    <a:pt x="484847" y="422008"/>
                  </a:lnTo>
                  <a:lnTo>
                    <a:pt x="467550" y="447027"/>
                  </a:lnTo>
                  <a:lnTo>
                    <a:pt x="456387" y="447027"/>
                  </a:lnTo>
                  <a:lnTo>
                    <a:pt x="437426" y="412470"/>
                  </a:lnTo>
                  <a:lnTo>
                    <a:pt x="436829" y="406438"/>
                  </a:lnTo>
                  <a:lnTo>
                    <a:pt x="437997" y="397891"/>
                  </a:lnTo>
                  <a:lnTo>
                    <a:pt x="442188" y="390690"/>
                  </a:lnTo>
                  <a:lnTo>
                    <a:pt x="448767" y="385584"/>
                  </a:lnTo>
                  <a:lnTo>
                    <a:pt x="457073" y="383324"/>
                  </a:lnTo>
                  <a:lnTo>
                    <a:pt x="465658" y="384467"/>
                  </a:lnTo>
                  <a:lnTo>
                    <a:pt x="472846" y="388658"/>
                  </a:lnTo>
                  <a:lnTo>
                    <a:pt x="477926" y="395249"/>
                  </a:lnTo>
                  <a:lnTo>
                    <a:pt x="480174" y="403580"/>
                  </a:lnTo>
                  <a:lnTo>
                    <a:pt x="480466" y="408063"/>
                  </a:lnTo>
                  <a:lnTo>
                    <a:pt x="481406" y="412508"/>
                  </a:lnTo>
                  <a:lnTo>
                    <a:pt x="484847" y="422008"/>
                  </a:lnTo>
                  <a:lnTo>
                    <a:pt x="484847" y="254101"/>
                  </a:lnTo>
                  <a:lnTo>
                    <a:pt x="484289" y="253834"/>
                  </a:lnTo>
                  <a:lnTo>
                    <a:pt x="480034" y="248107"/>
                  </a:lnTo>
                  <a:lnTo>
                    <a:pt x="476338" y="240347"/>
                  </a:lnTo>
                  <a:lnTo>
                    <a:pt x="475919" y="232041"/>
                  </a:lnTo>
                  <a:lnTo>
                    <a:pt x="478663" y="224180"/>
                  </a:lnTo>
                  <a:lnTo>
                    <a:pt x="516763" y="202285"/>
                  </a:lnTo>
                  <a:lnTo>
                    <a:pt x="524776" y="204520"/>
                  </a:lnTo>
                  <a:lnTo>
                    <a:pt x="531368" y="209588"/>
                  </a:lnTo>
                  <a:lnTo>
                    <a:pt x="535647" y="217043"/>
                  </a:lnTo>
                  <a:lnTo>
                    <a:pt x="536714" y="225437"/>
                  </a:lnTo>
                  <a:lnTo>
                    <a:pt x="536714" y="155981"/>
                  </a:lnTo>
                  <a:lnTo>
                    <a:pt x="527062" y="157556"/>
                  </a:lnTo>
                  <a:lnTo>
                    <a:pt x="492125" y="168783"/>
                  </a:lnTo>
                  <a:lnTo>
                    <a:pt x="473303" y="178269"/>
                  </a:lnTo>
                  <a:lnTo>
                    <a:pt x="473303" y="299554"/>
                  </a:lnTo>
                  <a:lnTo>
                    <a:pt x="473240" y="307733"/>
                  </a:lnTo>
                  <a:lnTo>
                    <a:pt x="469988" y="315518"/>
                  </a:lnTo>
                  <a:lnTo>
                    <a:pt x="469353" y="317347"/>
                  </a:lnTo>
                  <a:lnTo>
                    <a:pt x="468541" y="325818"/>
                  </a:lnTo>
                  <a:lnTo>
                    <a:pt x="466267" y="333629"/>
                  </a:lnTo>
                  <a:lnTo>
                    <a:pt x="461492" y="339852"/>
                  </a:lnTo>
                  <a:lnTo>
                    <a:pt x="454837" y="343966"/>
                  </a:lnTo>
                  <a:lnTo>
                    <a:pt x="446938" y="345452"/>
                  </a:lnTo>
                  <a:lnTo>
                    <a:pt x="446252" y="345452"/>
                  </a:lnTo>
                  <a:lnTo>
                    <a:pt x="425323" y="321640"/>
                  </a:lnTo>
                  <a:lnTo>
                    <a:pt x="426135" y="314058"/>
                  </a:lnTo>
                  <a:lnTo>
                    <a:pt x="448310" y="282054"/>
                  </a:lnTo>
                  <a:lnTo>
                    <a:pt x="456641" y="282257"/>
                  </a:lnTo>
                  <a:lnTo>
                    <a:pt x="464515" y="285737"/>
                  </a:lnTo>
                  <a:lnTo>
                    <a:pt x="470344" y="291909"/>
                  </a:lnTo>
                  <a:lnTo>
                    <a:pt x="473303" y="299554"/>
                  </a:lnTo>
                  <a:lnTo>
                    <a:pt x="473303" y="178269"/>
                  </a:lnTo>
                  <a:lnTo>
                    <a:pt x="422960" y="214604"/>
                  </a:lnTo>
                  <a:lnTo>
                    <a:pt x="395871" y="251523"/>
                  </a:lnTo>
                  <a:lnTo>
                    <a:pt x="381368" y="294170"/>
                  </a:lnTo>
                  <a:lnTo>
                    <a:pt x="375539" y="342849"/>
                  </a:lnTo>
                  <a:lnTo>
                    <a:pt x="375437" y="345452"/>
                  </a:lnTo>
                  <a:lnTo>
                    <a:pt x="380288" y="401078"/>
                  </a:lnTo>
                  <a:lnTo>
                    <a:pt x="399110" y="446925"/>
                  </a:lnTo>
                  <a:lnTo>
                    <a:pt x="427075" y="482942"/>
                  </a:lnTo>
                  <a:lnTo>
                    <a:pt x="459422" y="510044"/>
                  </a:lnTo>
                  <a:lnTo>
                    <a:pt x="518223" y="541197"/>
                  </a:lnTo>
                  <a:lnTo>
                    <a:pt x="568769" y="553123"/>
                  </a:lnTo>
                  <a:lnTo>
                    <a:pt x="635012" y="557428"/>
                  </a:lnTo>
                  <a:lnTo>
                    <a:pt x="639787" y="557428"/>
                  </a:lnTo>
                  <a:lnTo>
                    <a:pt x="642175" y="557377"/>
                  </a:lnTo>
                  <a:lnTo>
                    <a:pt x="645160" y="557428"/>
                  </a:lnTo>
                  <a:lnTo>
                    <a:pt x="649947" y="557428"/>
                  </a:lnTo>
                  <a:lnTo>
                    <a:pt x="651611" y="557377"/>
                  </a:lnTo>
                  <a:lnTo>
                    <a:pt x="716178" y="553123"/>
                  </a:lnTo>
                  <a:lnTo>
                    <a:pt x="766724" y="541197"/>
                  </a:lnTo>
                  <a:lnTo>
                    <a:pt x="825538" y="510044"/>
                  </a:lnTo>
                  <a:lnTo>
                    <a:pt x="857885" y="482942"/>
                  </a:lnTo>
                  <a:lnTo>
                    <a:pt x="862520" y="476948"/>
                  </a:lnTo>
                  <a:lnTo>
                    <a:pt x="885837" y="446925"/>
                  </a:lnTo>
                  <a:lnTo>
                    <a:pt x="897559" y="418376"/>
                  </a:lnTo>
                  <a:lnTo>
                    <a:pt x="904671" y="401078"/>
                  </a:lnTo>
                  <a:lnTo>
                    <a:pt x="905040" y="396824"/>
                  </a:lnTo>
                  <a:lnTo>
                    <a:pt x="909510" y="345452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34436" y="4702670"/>
              <a:ext cx="11667450" cy="95123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2699224" y="4624557"/>
              <a:ext cx="433705" cy="403225"/>
            </a:xfrm>
            <a:custGeom>
              <a:avLst/>
              <a:gdLst/>
              <a:ahLst/>
              <a:cxnLst/>
              <a:rect l="l" t="t" r="r" b="b"/>
              <a:pathLst>
                <a:path w="433705" h="403225">
                  <a:moveTo>
                    <a:pt x="359138" y="0"/>
                  </a:moveTo>
                  <a:lnTo>
                    <a:pt x="0" y="26974"/>
                  </a:lnTo>
                  <a:lnTo>
                    <a:pt x="12195" y="63985"/>
                  </a:lnTo>
                  <a:lnTo>
                    <a:pt x="48596" y="151640"/>
                  </a:lnTo>
                  <a:lnTo>
                    <a:pt x="108929" y="254879"/>
                  </a:lnTo>
                  <a:lnTo>
                    <a:pt x="192919" y="338639"/>
                  </a:lnTo>
                  <a:lnTo>
                    <a:pt x="268052" y="385620"/>
                  </a:lnTo>
                  <a:lnTo>
                    <a:pt x="315360" y="402826"/>
                  </a:lnTo>
                  <a:lnTo>
                    <a:pt x="354879" y="391649"/>
                  </a:lnTo>
                  <a:lnTo>
                    <a:pt x="406645" y="353480"/>
                  </a:lnTo>
                  <a:lnTo>
                    <a:pt x="433352" y="335669"/>
                  </a:lnTo>
                  <a:lnTo>
                    <a:pt x="3591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15" name="object 15"/>
            <p:cNvSpPr/>
            <p:nvPr/>
          </p:nvSpPr>
          <p:spPr>
            <a:xfrm>
              <a:off x="5795416" y="3716806"/>
              <a:ext cx="8540750" cy="1020444"/>
            </a:xfrm>
            <a:custGeom>
              <a:avLst/>
              <a:gdLst/>
              <a:ahLst/>
              <a:cxnLst/>
              <a:rect l="l" t="t" r="r" b="b"/>
              <a:pathLst>
                <a:path w="8540750" h="1020445">
                  <a:moveTo>
                    <a:pt x="651294" y="420560"/>
                  </a:moveTo>
                  <a:lnTo>
                    <a:pt x="615632" y="374827"/>
                  </a:lnTo>
                  <a:lnTo>
                    <a:pt x="614768" y="373722"/>
                  </a:lnTo>
                  <a:lnTo>
                    <a:pt x="610641" y="368427"/>
                  </a:lnTo>
                  <a:lnTo>
                    <a:pt x="581393" y="370230"/>
                  </a:lnTo>
                  <a:lnTo>
                    <a:pt x="545033" y="371627"/>
                  </a:lnTo>
                  <a:lnTo>
                    <a:pt x="508990" y="372529"/>
                  </a:lnTo>
                  <a:lnTo>
                    <a:pt x="414464" y="373722"/>
                  </a:lnTo>
                  <a:lnTo>
                    <a:pt x="414464" y="291541"/>
                  </a:lnTo>
                  <a:lnTo>
                    <a:pt x="415150" y="285737"/>
                  </a:lnTo>
                  <a:lnTo>
                    <a:pt x="418185" y="268173"/>
                  </a:lnTo>
                  <a:lnTo>
                    <a:pt x="418871" y="262382"/>
                  </a:lnTo>
                  <a:lnTo>
                    <a:pt x="418871" y="258838"/>
                  </a:lnTo>
                  <a:lnTo>
                    <a:pt x="417106" y="257086"/>
                  </a:lnTo>
                  <a:lnTo>
                    <a:pt x="284556" y="247357"/>
                  </a:lnTo>
                  <a:lnTo>
                    <a:pt x="285076" y="262255"/>
                  </a:lnTo>
                  <a:lnTo>
                    <a:pt x="285330" y="281711"/>
                  </a:lnTo>
                  <a:lnTo>
                    <a:pt x="285445" y="373722"/>
                  </a:lnTo>
                  <a:lnTo>
                    <a:pt x="142722" y="374827"/>
                  </a:lnTo>
                  <a:lnTo>
                    <a:pt x="101434" y="374611"/>
                  </a:lnTo>
                  <a:lnTo>
                    <a:pt x="55664" y="373722"/>
                  </a:lnTo>
                  <a:lnTo>
                    <a:pt x="55664" y="435597"/>
                  </a:lnTo>
                  <a:lnTo>
                    <a:pt x="179082" y="432485"/>
                  </a:lnTo>
                  <a:lnTo>
                    <a:pt x="480733" y="431063"/>
                  </a:lnTo>
                  <a:lnTo>
                    <a:pt x="480733" y="432054"/>
                  </a:lnTo>
                  <a:lnTo>
                    <a:pt x="440842" y="490207"/>
                  </a:lnTo>
                  <a:lnTo>
                    <a:pt x="413575" y="522185"/>
                  </a:lnTo>
                  <a:lnTo>
                    <a:pt x="365493" y="570077"/>
                  </a:lnTo>
                  <a:lnTo>
                    <a:pt x="316699" y="610311"/>
                  </a:lnTo>
                  <a:lnTo>
                    <a:pt x="268020" y="643597"/>
                  </a:lnTo>
                  <a:lnTo>
                    <a:pt x="220281" y="670648"/>
                  </a:lnTo>
                  <a:lnTo>
                    <a:pt x="174320" y="692200"/>
                  </a:lnTo>
                  <a:lnTo>
                    <a:pt x="130949" y="708939"/>
                  </a:lnTo>
                  <a:lnTo>
                    <a:pt x="91008" y="721588"/>
                  </a:lnTo>
                  <a:lnTo>
                    <a:pt x="24701" y="737527"/>
                  </a:lnTo>
                  <a:lnTo>
                    <a:pt x="0" y="742226"/>
                  </a:lnTo>
                  <a:lnTo>
                    <a:pt x="24752" y="797026"/>
                  </a:lnTo>
                  <a:lnTo>
                    <a:pt x="94018" y="783120"/>
                  </a:lnTo>
                  <a:lnTo>
                    <a:pt x="150685" y="769543"/>
                  </a:lnTo>
                  <a:lnTo>
                    <a:pt x="198691" y="755599"/>
                  </a:lnTo>
                  <a:lnTo>
                    <a:pt x="242011" y="740549"/>
                  </a:lnTo>
                  <a:lnTo>
                    <a:pt x="284556" y="723671"/>
                  </a:lnTo>
                  <a:lnTo>
                    <a:pt x="284556" y="911898"/>
                  </a:lnTo>
                  <a:lnTo>
                    <a:pt x="284403" y="942009"/>
                  </a:lnTo>
                  <a:lnTo>
                    <a:pt x="283997" y="964590"/>
                  </a:lnTo>
                  <a:lnTo>
                    <a:pt x="283438" y="983361"/>
                  </a:lnTo>
                  <a:lnTo>
                    <a:pt x="282778" y="1002042"/>
                  </a:lnTo>
                  <a:lnTo>
                    <a:pt x="413575" y="1002042"/>
                  </a:lnTo>
                  <a:lnTo>
                    <a:pt x="413067" y="981011"/>
                  </a:lnTo>
                  <a:lnTo>
                    <a:pt x="412800" y="959739"/>
                  </a:lnTo>
                  <a:lnTo>
                    <a:pt x="412699" y="723671"/>
                  </a:lnTo>
                  <a:lnTo>
                    <a:pt x="412686" y="657390"/>
                  </a:lnTo>
                  <a:lnTo>
                    <a:pt x="450926" y="630605"/>
                  </a:lnTo>
                  <a:lnTo>
                    <a:pt x="486168" y="603097"/>
                  </a:lnTo>
                  <a:lnTo>
                    <a:pt x="519849" y="573214"/>
                  </a:lnTo>
                  <a:lnTo>
                    <a:pt x="553377" y="539369"/>
                  </a:lnTo>
                  <a:lnTo>
                    <a:pt x="588175" y="499922"/>
                  </a:lnTo>
                  <a:lnTo>
                    <a:pt x="625678" y="453263"/>
                  </a:lnTo>
                  <a:lnTo>
                    <a:pt x="645299" y="428155"/>
                  </a:lnTo>
                  <a:lnTo>
                    <a:pt x="651294" y="420560"/>
                  </a:lnTo>
                  <a:close/>
                </a:path>
                <a:path w="8540750" h="1020445">
                  <a:moveTo>
                    <a:pt x="716699" y="751954"/>
                  </a:moveTo>
                  <a:lnTo>
                    <a:pt x="670229" y="725487"/>
                  </a:lnTo>
                  <a:lnTo>
                    <a:pt x="623671" y="702081"/>
                  </a:lnTo>
                  <a:lnTo>
                    <a:pt x="576313" y="681393"/>
                  </a:lnTo>
                  <a:lnTo>
                    <a:pt x="527443" y="663079"/>
                  </a:lnTo>
                  <a:lnTo>
                    <a:pt x="476313" y="646798"/>
                  </a:lnTo>
                  <a:lnTo>
                    <a:pt x="440080" y="690092"/>
                  </a:lnTo>
                  <a:lnTo>
                    <a:pt x="481063" y="715314"/>
                  </a:lnTo>
                  <a:lnTo>
                    <a:pt x="521703" y="744855"/>
                  </a:lnTo>
                  <a:lnTo>
                    <a:pt x="561035" y="777963"/>
                  </a:lnTo>
                  <a:lnTo>
                    <a:pt x="598068" y="813866"/>
                  </a:lnTo>
                  <a:lnTo>
                    <a:pt x="631837" y="851801"/>
                  </a:lnTo>
                  <a:lnTo>
                    <a:pt x="716699" y="751954"/>
                  </a:lnTo>
                  <a:close/>
                </a:path>
                <a:path w="8540750" h="1020445">
                  <a:moveTo>
                    <a:pt x="1434528" y="691857"/>
                  </a:moveTo>
                  <a:lnTo>
                    <a:pt x="1394929" y="664489"/>
                  </a:lnTo>
                  <a:lnTo>
                    <a:pt x="1353769" y="639279"/>
                  </a:lnTo>
                  <a:lnTo>
                    <a:pt x="1306144" y="614070"/>
                  </a:lnTo>
                  <a:lnTo>
                    <a:pt x="1247165" y="586701"/>
                  </a:lnTo>
                  <a:lnTo>
                    <a:pt x="1265682" y="540219"/>
                  </a:lnTo>
                  <a:lnTo>
                    <a:pt x="1280363" y="497382"/>
                  </a:lnTo>
                  <a:lnTo>
                    <a:pt x="1292250" y="455917"/>
                  </a:lnTo>
                  <a:lnTo>
                    <a:pt x="1302359" y="413562"/>
                  </a:lnTo>
                  <a:lnTo>
                    <a:pt x="1311744" y="368058"/>
                  </a:lnTo>
                  <a:lnTo>
                    <a:pt x="1321409" y="317169"/>
                  </a:lnTo>
                  <a:lnTo>
                    <a:pt x="1322933" y="311785"/>
                  </a:lnTo>
                  <a:lnTo>
                    <a:pt x="1329613" y="296049"/>
                  </a:lnTo>
                  <a:lnTo>
                    <a:pt x="1331137" y="290664"/>
                  </a:lnTo>
                  <a:lnTo>
                    <a:pt x="1331137" y="284467"/>
                  </a:lnTo>
                  <a:lnTo>
                    <a:pt x="1309928" y="279171"/>
                  </a:lnTo>
                  <a:lnTo>
                    <a:pt x="1186218" y="251777"/>
                  </a:lnTo>
                  <a:lnTo>
                    <a:pt x="1180172" y="322414"/>
                  </a:lnTo>
                  <a:lnTo>
                    <a:pt x="1172095" y="381838"/>
                  </a:lnTo>
                  <a:lnTo>
                    <a:pt x="1162456" y="431939"/>
                  </a:lnTo>
                  <a:lnTo>
                    <a:pt x="1151712" y="474599"/>
                  </a:lnTo>
                  <a:lnTo>
                    <a:pt x="1140333" y="511721"/>
                  </a:lnTo>
                  <a:lnTo>
                    <a:pt x="1128776" y="545172"/>
                  </a:lnTo>
                  <a:lnTo>
                    <a:pt x="1081074" y="530860"/>
                  </a:lnTo>
                  <a:lnTo>
                    <a:pt x="1037526" y="518871"/>
                  </a:lnTo>
                  <a:lnTo>
                    <a:pt x="992314" y="507885"/>
                  </a:lnTo>
                  <a:lnTo>
                    <a:pt x="939647" y="496557"/>
                  </a:lnTo>
                  <a:lnTo>
                    <a:pt x="901661" y="555764"/>
                  </a:lnTo>
                  <a:lnTo>
                    <a:pt x="952398" y="568629"/>
                  </a:lnTo>
                  <a:lnTo>
                    <a:pt x="998740" y="583057"/>
                  </a:lnTo>
                  <a:lnTo>
                    <a:pt x="1044930" y="600633"/>
                  </a:lnTo>
                  <a:lnTo>
                    <a:pt x="1095197" y="622935"/>
                  </a:lnTo>
                  <a:lnTo>
                    <a:pt x="1068755" y="669709"/>
                  </a:lnTo>
                  <a:lnTo>
                    <a:pt x="1040765" y="712647"/>
                  </a:lnTo>
                  <a:lnTo>
                    <a:pt x="1011021" y="751979"/>
                  </a:lnTo>
                  <a:lnTo>
                    <a:pt x="979373" y="787933"/>
                  </a:lnTo>
                  <a:lnTo>
                    <a:pt x="945616" y="820762"/>
                  </a:lnTo>
                  <a:lnTo>
                    <a:pt x="909586" y="850709"/>
                  </a:lnTo>
                  <a:lnTo>
                    <a:pt x="871093" y="878001"/>
                  </a:lnTo>
                  <a:lnTo>
                    <a:pt x="829957" y="902881"/>
                  </a:lnTo>
                  <a:lnTo>
                    <a:pt x="785990" y="925588"/>
                  </a:lnTo>
                  <a:lnTo>
                    <a:pt x="739038" y="946365"/>
                  </a:lnTo>
                  <a:lnTo>
                    <a:pt x="769086" y="996734"/>
                  </a:lnTo>
                  <a:lnTo>
                    <a:pt x="835482" y="972032"/>
                  </a:lnTo>
                  <a:lnTo>
                    <a:pt x="872807" y="956284"/>
                  </a:lnTo>
                  <a:lnTo>
                    <a:pt x="912139" y="937577"/>
                  </a:lnTo>
                  <a:lnTo>
                    <a:pt x="952919" y="915403"/>
                  </a:lnTo>
                  <a:lnTo>
                    <a:pt x="994587" y="889228"/>
                  </a:lnTo>
                  <a:lnTo>
                    <a:pt x="1036599" y="858545"/>
                  </a:lnTo>
                  <a:lnTo>
                    <a:pt x="1078382" y="822845"/>
                  </a:lnTo>
                  <a:lnTo>
                    <a:pt x="1119390" y="781583"/>
                  </a:lnTo>
                  <a:lnTo>
                    <a:pt x="1159052" y="734275"/>
                  </a:lnTo>
                  <a:lnTo>
                    <a:pt x="1196822" y="680377"/>
                  </a:lnTo>
                  <a:lnTo>
                    <a:pt x="1237589" y="707415"/>
                  </a:lnTo>
                  <a:lnTo>
                    <a:pt x="1274470" y="735050"/>
                  </a:lnTo>
                  <a:lnTo>
                    <a:pt x="1310513" y="766495"/>
                  </a:lnTo>
                  <a:lnTo>
                    <a:pt x="1348816" y="804976"/>
                  </a:lnTo>
                  <a:lnTo>
                    <a:pt x="1434528" y="691857"/>
                  </a:lnTo>
                  <a:close/>
                </a:path>
                <a:path w="8540750" h="1020445">
                  <a:moveTo>
                    <a:pt x="1798967" y="557530"/>
                  </a:moveTo>
                  <a:lnTo>
                    <a:pt x="1741119" y="533107"/>
                  </a:lnTo>
                  <a:lnTo>
                    <a:pt x="1686712" y="514070"/>
                  </a:lnTo>
                  <a:lnTo>
                    <a:pt x="1636814" y="499656"/>
                  </a:lnTo>
                  <a:lnTo>
                    <a:pt x="1592516" y="489064"/>
                  </a:lnTo>
                  <a:lnTo>
                    <a:pt x="1554899" y="481520"/>
                  </a:lnTo>
                  <a:lnTo>
                    <a:pt x="1525028" y="476237"/>
                  </a:lnTo>
                  <a:lnTo>
                    <a:pt x="1488795" y="529247"/>
                  </a:lnTo>
                  <a:lnTo>
                    <a:pt x="1535201" y="547776"/>
                  </a:lnTo>
                  <a:lnTo>
                    <a:pt x="1576616" y="566928"/>
                  </a:lnTo>
                  <a:lnTo>
                    <a:pt x="1614843" y="587806"/>
                  </a:lnTo>
                  <a:lnTo>
                    <a:pt x="1651673" y="611479"/>
                  </a:lnTo>
                  <a:lnTo>
                    <a:pt x="1688884" y="639025"/>
                  </a:lnTo>
                  <a:lnTo>
                    <a:pt x="1728292" y="671537"/>
                  </a:lnTo>
                  <a:lnTo>
                    <a:pt x="1798967" y="557530"/>
                  </a:lnTo>
                  <a:close/>
                </a:path>
                <a:path w="8540750" h="1020445">
                  <a:moveTo>
                    <a:pt x="1889099" y="357822"/>
                  </a:moveTo>
                  <a:lnTo>
                    <a:pt x="1826145" y="318820"/>
                  </a:lnTo>
                  <a:lnTo>
                    <a:pt x="1780565" y="296037"/>
                  </a:lnTo>
                  <a:lnTo>
                    <a:pt x="1721789" y="271513"/>
                  </a:lnTo>
                  <a:lnTo>
                    <a:pt x="1646974" y="245592"/>
                  </a:lnTo>
                  <a:lnTo>
                    <a:pt x="1604556" y="289775"/>
                  </a:lnTo>
                  <a:lnTo>
                    <a:pt x="1663306" y="327228"/>
                  </a:lnTo>
                  <a:lnTo>
                    <a:pt x="1711452" y="363334"/>
                  </a:lnTo>
                  <a:lnTo>
                    <a:pt x="1750910" y="398195"/>
                  </a:lnTo>
                  <a:lnTo>
                    <a:pt x="1783562" y="431952"/>
                  </a:lnTo>
                  <a:lnTo>
                    <a:pt x="1811350" y="464743"/>
                  </a:lnTo>
                  <a:lnTo>
                    <a:pt x="1889099" y="357822"/>
                  </a:lnTo>
                  <a:close/>
                </a:path>
                <a:path w="8540750" h="1020445">
                  <a:moveTo>
                    <a:pt x="2231999" y="482422"/>
                  </a:moveTo>
                  <a:lnTo>
                    <a:pt x="2183384" y="453250"/>
                  </a:lnTo>
                  <a:lnTo>
                    <a:pt x="2170023" y="474929"/>
                  </a:lnTo>
                  <a:lnTo>
                    <a:pt x="2154466" y="499389"/>
                  </a:lnTo>
                  <a:lnTo>
                    <a:pt x="2116074" y="554609"/>
                  </a:lnTo>
                  <a:lnTo>
                    <a:pt x="2066798" y="614895"/>
                  </a:lnTo>
                  <a:lnTo>
                    <a:pt x="2037638" y="645668"/>
                  </a:lnTo>
                  <a:lnTo>
                    <a:pt x="2005228" y="676186"/>
                  </a:lnTo>
                  <a:lnTo>
                    <a:pt x="1969389" y="705954"/>
                  </a:lnTo>
                  <a:lnTo>
                    <a:pt x="1929955" y="734466"/>
                  </a:lnTo>
                  <a:lnTo>
                    <a:pt x="1886737" y="761199"/>
                  </a:lnTo>
                  <a:lnTo>
                    <a:pt x="1839569" y="785660"/>
                  </a:lnTo>
                  <a:lnTo>
                    <a:pt x="1788274" y="807351"/>
                  </a:lnTo>
                  <a:lnTo>
                    <a:pt x="1732673" y="825754"/>
                  </a:lnTo>
                  <a:lnTo>
                    <a:pt x="1672590" y="840371"/>
                  </a:lnTo>
                  <a:lnTo>
                    <a:pt x="1607845" y="850709"/>
                  </a:lnTo>
                  <a:lnTo>
                    <a:pt x="1538274" y="856234"/>
                  </a:lnTo>
                  <a:lnTo>
                    <a:pt x="1579816" y="982599"/>
                  </a:lnTo>
                  <a:lnTo>
                    <a:pt x="1584236" y="994981"/>
                  </a:lnTo>
                  <a:lnTo>
                    <a:pt x="1586014" y="1000277"/>
                  </a:lnTo>
                  <a:lnTo>
                    <a:pt x="1593062" y="1000277"/>
                  </a:lnTo>
                  <a:lnTo>
                    <a:pt x="1608099" y="991438"/>
                  </a:lnTo>
                  <a:lnTo>
                    <a:pt x="1610753" y="991438"/>
                  </a:lnTo>
                  <a:lnTo>
                    <a:pt x="1651482" y="980770"/>
                  </a:lnTo>
                  <a:lnTo>
                    <a:pt x="1692173" y="968870"/>
                  </a:lnTo>
                  <a:lnTo>
                    <a:pt x="1732749" y="955509"/>
                  </a:lnTo>
                  <a:lnTo>
                    <a:pt x="1773097" y="940447"/>
                  </a:lnTo>
                  <a:lnTo>
                    <a:pt x="1813115" y="923442"/>
                  </a:lnTo>
                  <a:lnTo>
                    <a:pt x="1852714" y="904278"/>
                  </a:lnTo>
                  <a:lnTo>
                    <a:pt x="1891792" y="882688"/>
                  </a:lnTo>
                  <a:lnTo>
                    <a:pt x="1930247" y="858469"/>
                  </a:lnTo>
                  <a:lnTo>
                    <a:pt x="1967992" y="831367"/>
                  </a:lnTo>
                  <a:lnTo>
                    <a:pt x="2004898" y="801141"/>
                  </a:lnTo>
                  <a:lnTo>
                    <a:pt x="2040902" y="767562"/>
                  </a:lnTo>
                  <a:lnTo>
                    <a:pt x="2075878" y="730389"/>
                  </a:lnTo>
                  <a:lnTo>
                    <a:pt x="2109736" y="689394"/>
                  </a:lnTo>
                  <a:lnTo>
                    <a:pt x="2142375" y="644334"/>
                  </a:lnTo>
                  <a:lnTo>
                    <a:pt x="2173694" y="594982"/>
                  </a:lnTo>
                  <a:lnTo>
                    <a:pt x="2203602" y="541083"/>
                  </a:lnTo>
                  <a:lnTo>
                    <a:pt x="2231999" y="482422"/>
                  </a:lnTo>
                  <a:close/>
                </a:path>
                <a:path w="8540750" h="1020445">
                  <a:moveTo>
                    <a:pt x="2692831" y="463867"/>
                  </a:moveTo>
                  <a:lnTo>
                    <a:pt x="2679598" y="463867"/>
                  </a:lnTo>
                  <a:lnTo>
                    <a:pt x="2674289" y="462991"/>
                  </a:lnTo>
                  <a:lnTo>
                    <a:pt x="2553220" y="457682"/>
                  </a:lnTo>
                  <a:lnTo>
                    <a:pt x="2553220" y="589343"/>
                  </a:lnTo>
                  <a:lnTo>
                    <a:pt x="2547912" y="664095"/>
                  </a:lnTo>
                  <a:lnTo>
                    <a:pt x="2533218" y="726363"/>
                  </a:lnTo>
                  <a:lnTo>
                    <a:pt x="2511031" y="777354"/>
                  </a:lnTo>
                  <a:lnTo>
                    <a:pt x="2483193" y="818248"/>
                  </a:lnTo>
                  <a:lnTo>
                    <a:pt x="2451595" y="850265"/>
                  </a:lnTo>
                  <a:lnTo>
                    <a:pt x="2418080" y="874585"/>
                  </a:lnTo>
                  <a:lnTo>
                    <a:pt x="2352789" y="904963"/>
                  </a:lnTo>
                  <a:lnTo>
                    <a:pt x="2302256" y="918972"/>
                  </a:lnTo>
                  <a:lnTo>
                    <a:pt x="2323465" y="971994"/>
                  </a:lnTo>
                  <a:lnTo>
                    <a:pt x="2375319" y="958367"/>
                  </a:lnTo>
                  <a:lnTo>
                    <a:pt x="2423579" y="942924"/>
                  </a:lnTo>
                  <a:lnTo>
                    <a:pt x="2468130" y="925283"/>
                  </a:lnTo>
                  <a:lnTo>
                    <a:pt x="2508885" y="905103"/>
                  </a:lnTo>
                  <a:lnTo>
                    <a:pt x="2545740" y="881976"/>
                  </a:lnTo>
                  <a:lnTo>
                    <a:pt x="2578620" y="855548"/>
                  </a:lnTo>
                  <a:lnTo>
                    <a:pt x="2607424" y="825461"/>
                  </a:lnTo>
                  <a:lnTo>
                    <a:pt x="2632049" y="791311"/>
                  </a:lnTo>
                  <a:lnTo>
                    <a:pt x="2652420" y="752754"/>
                  </a:lnTo>
                  <a:lnTo>
                    <a:pt x="2668409" y="709409"/>
                  </a:lnTo>
                  <a:lnTo>
                    <a:pt x="2679966" y="660908"/>
                  </a:lnTo>
                  <a:lnTo>
                    <a:pt x="2686951" y="606869"/>
                  </a:lnTo>
                  <a:lnTo>
                    <a:pt x="2689314" y="546925"/>
                  </a:lnTo>
                  <a:lnTo>
                    <a:pt x="2689314" y="499211"/>
                  </a:lnTo>
                  <a:lnTo>
                    <a:pt x="2689860" y="493280"/>
                  </a:lnTo>
                  <a:lnTo>
                    <a:pt x="2692285" y="475107"/>
                  </a:lnTo>
                  <a:lnTo>
                    <a:pt x="2692831" y="469176"/>
                  </a:lnTo>
                  <a:lnTo>
                    <a:pt x="2692831" y="463867"/>
                  </a:lnTo>
                  <a:close/>
                </a:path>
                <a:path w="8540750" h="1020445">
                  <a:moveTo>
                    <a:pt x="3023349" y="361353"/>
                  </a:moveTo>
                  <a:lnTo>
                    <a:pt x="2977400" y="315404"/>
                  </a:lnTo>
                  <a:lnTo>
                    <a:pt x="2970314" y="308330"/>
                  </a:lnTo>
                  <a:lnTo>
                    <a:pt x="2943733" y="311162"/>
                  </a:lnTo>
                  <a:lnTo>
                    <a:pt x="2911437" y="313080"/>
                  </a:lnTo>
                  <a:lnTo>
                    <a:pt x="2878975" y="314172"/>
                  </a:lnTo>
                  <a:lnTo>
                    <a:pt x="2851899" y="314515"/>
                  </a:lnTo>
                  <a:lnTo>
                    <a:pt x="2442743" y="315404"/>
                  </a:lnTo>
                  <a:lnTo>
                    <a:pt x="2319604" y="313918"/>
                  </a:lnTo>
                  <a:lnTo>
                    <a:pt x="2287219" y="312750"/>
                  </a:lnTo>
                  <a:lnTo>
                    <a:pt x="2287219" y="374611"/>
                  </a:lnTo>
                  <a:lnTo>
                    <a:pt x="2318740" y="373316"/>
                  </a:lnTo>
                  <a:lnTo>
                    <a:pt x="2410256" y="371373"/>
                  </a:lnTo>
                  <a:lnTo>
                    <a:pt x="2858071" y="370509"/>
                  </a:lnTo>
                  <a:lnTo>
                    <a:pt x="2858033" y="372186"/>
                  </a:lnTo>
                  <a:lnTo>
                    <a:pt x="2846044" y="410260"/>
                  </a:lnTo>
                  <a:lnTo>
                    <a:pt x="2829369" y="450176"/>
                  </a:lnTo>
                  <a:lnTo>
                    <a:pt x="2804160" y="499211"/>
                  </a:lnTo>
                  <a:lnTo>
                    <a:pt x="2769324" y="553859"/>
                  </a:lnTo>
                  <a:lnTo>
                    <a:pt x="2723769" y="610565"/>
                  </a:lnTo>
                  <a:lnTo>
                    <a:pt x="2770619" y="651205"/>
                  </a:lnTo>
                  <a:lnTo>
                    <a:pt x="2821673" y="608736"/>
                  </a:lnTo>
                  <a:lnTo>
                    <a:pt x="2865717" y="567397"/>
                  </a:lnTo>
                  <a:lnTo>
                    <a:pt x="2903385" y="527723"/>
                  </a:lnTo>
                  <a:lnTo>
                    <a:pt x="2935300" y="490245"/>
                  </a:lnTo>
                  <a:lnTo>
                    <a:pt x="2962122" y="455536"/>
                  </a:lnTo>
                  <a:lnTo>
                    <a:pt x="2984474" y="424103"/>
                  </a:lnTo>
                  <a:lnTo>
                    <a:pt x="3015907" y="373519"/>
                  </a:lnTo>
                  <a:lnTo>
                    <a:pt x="3017939" y="370192"/>
                  </a:lnTo>
                  <a:lnTo>
                    <a:pt x="3023349" y="361353"/>
                  </a:lnTo>
                  <a:close/>
                </a:path>
                <a:path w="8540750" h="1020445">
                  <a:moveTo>
                    <a:pt x="3863810" y="299008"/>
                  </a:moveTo>
                  <a:lnTo>
                    <a:pt x="3676345" y="283578"/>
                  </a:lnTo>
                  <a:lnTo>
                    <a:pt x="3676243" y="462356"/>
                  </a:lnTo>
                  <a:lnTo>
                    <a:pt x="3672636" y="533831"/>
                  </a:lnTo>
                  <a:lnTo>
                    <a:pt x="3662159" y="598512"/>
                  </a:lnTo>
                  <a:lnTo>
                    <a:pt x="3645801" y="655002"/>
                  </a:lnTo>
                  <a:lnTo>
                    <a:pt x="3624478" y="703872"/>
                  </a:lnTo>
                  <a:lnTo>
                    <a:pt x="3599116" y="745718"/>
                  </a:lnTo>
                  <a:lnTo>
                    <a:pt x="3570617" y="781113"/>
                  </a:lnTo>
                  <a:lnTo>
                    <a:pt x="3539896" y="810666"/>
                  </a:lnTo>
                  <a:lnTo>
                    <a:pt x="3507879" y="834961"/>
                  </a:lnTo>
                  <a:lnTo>
                    <a:pt x="3443554" y="870077"/>
                  </a:lnTo>
                  <a:lnTo>
                    <a:pt x="3384956" y="891171"/>
                  </a:lnTo>
                  <a:lnTo>
                    <a:pt x="3339388" y="902931"/>
                  </a:lnTo>
                  <a:lnTo>
                    <a:pt x="3367862" y="974115"/>
                  </a:lnTo>
                  <a:lnTo>
                    <a:pt x="3418636" y="961123"/>
                  </a:lnTo>
                  <a:lnTo>
                    <a:pt x="3466896" y="946924"/>
                  </a:lnTo>
                  <a:lnTo>
                    <a:pt x="3512604" y="931341"/>
                  </a:lnTo>
                  <a:lnTo>
                    <a:pt x="3555708" y="914184"/>
                  </a:lnTo>
                  <a:lnTo>
                    <a:pt x="3596157" y="895273"/>
                  </a:lnTo>
                  <a:lnTo>
                    <a:pt x="3633901" y="874407"/>
                  </a:lnTo>
                  <a:lnTo>
                    <a:pt x="3668915" y="851395"/>
                  </a:lnTo>
                  <a:lnTo>
                    <a:pt x="3701123" y="826058"/>
                  </a:lnTo>
                  <a:lnTo>
                    <a:pt x="3730485" y="798220"/>
                  </a:lnTo>
                  <a:lnTo>
                    <a:pt x="3756964" y="767664"/>
                  </a:lnTo>
                  <a:lnTo>
                    <a:pt x="3780510" y="734225"/>
                  </a:lnTo>
                  <a:lnTo>
                    <a:pt x="3801072" y="697712"/>
                  </a:lnTo>
                  <a:lnTo>
                    <a:pt x="3818598" y="657923"/>
                  </a:lnTo>
                  <a:lnTo>
                    <a:pt x="3833037" y="614680"/>
                  </a:lnTo>
                  <a:lnTo>
                    <a:pt x="3844366" y="567804"/>
                  </a:lnTo>
                  <a:lnTo>
                    <a:pt x="3852507" y="517093"/>
                  </a:lnTo>
                  <a:lnTo>
                    <a:pt x="3857421" y="462356"/>
                  </a:lnTo>
                  <a:lnTo>
                    <a:pt x="3859072" y="403415"/>
                  </a:lnTo>
                  <a:lnTo>
                    <a:pt x="3859072" y="339344"/>
                  </a:lnTo>
                  <a:lnTo>
                    <a:pt x="3859822" y="331368"/>
                  </a:lnTo>
                  <a:lnTo>
                    <a:pt x="3863073" y="306984"/>
                  </a:lnTo>
                  <a:lnTo>
                    <a:pt x="3863810" y="299008"/>
                  </a:lnTo>
                  <a:close/>
                </a:path>
                <a:path w="8540750" h="1020445">
                  <a:moveTo>
                    <a:pt x="4307560" y="154254"/>
                  </a:moveTo>
                  <a:lnTo>
                    <a:pt x="4245851" y="92557"/>
                  </a:lnTo>
                  <a:lnTo>
                    <a:pt x="4236364" y="83058"/>
                  </a:lnTo>
                  <a:lnTo>
                    <a:pt x="4200677" y="86868"/>
                  </a:lnTo>
                  <a:lnTo>
                    <a:pt x="4157319" y="89446"/>
                  </a:lnTo>
                  <a:lnTo>
                    <a:pt x="4113733" y="90906"/>
                  </a:lnTo>
                  <a:lnTo>
                    <a:pt x="4077385" y="91376"/>
                  </a:lnTo>
                  <a:lnTo>
                    <a:pt x="3528047" y="92557"/>
                  </a:lnTo>
                  <a:lnTo>
                    <a:pt x="3362706" y="90551"/>
                  </a:lnTo>
                  <a:lnTo>
                    <a:pt x="3319221" y="88988"/>
                  </a:lnTo>
                  <a:lnTo>
                    <a:pt x="3319221" y="172046"/>
                  </a:lnTo>
                  <a:lnTo>
                    <a:pt x="3361537" y="170307"/>
                  </a:lnTo>
                  <a:lnTo>
                    <a:pt x="3484410" y="167716"/>
                  </a:lnTo>
                  <a:lnTo>
                    <a:pt x="4085666" y="166547"/>
                  </a:lnTo>
                  <a:lnTo>
                    <a:pt x="4085602" y="168783"/>
                  </a:lnTo>
                  <a:lnTo>
                    <a:pt x="4073995" y="207505"/>
                  </a:lnTo>
                  <a:lnTo>
                    <a:pt x="4058031" y="248754"/>
                  </a:lnTo>
                  <a:lnTo>
                    <a:pt x="4034104" y="300494"/>
                  </a:lnTo>
                  <a:lnTo>
                    <a:pt x="4001287" y="359752"/>
                  </a:lnTo>
                  <a:lnTo>
                    <a:pt x="3958666" y="423532"/>
                  </a:lnTo>
                  <a:lnTo>
                    <a:pt x="3905351" y="488848"/>
                  </a:lnTo>
                  <a:lnTo>
                    <a:pt x="3968216" y="543420"/>
                  </a:lnTo>
                  <a:lnTo>
                    <a:pt x="4020566" y="500532"/>
                  </a:lnTo>
                  <a:lnTo>
                    <a:pt x="4067479" y="458406"/>
                  </a:lnTo>
                  <a:lnTo>
                    <a:pt x="4109339" y="417322"/>
                  </a:lnTo>
                  <a:lnTo>
                    <a:pt x="4146499" y="377609"/>
                  </a:lnTo>
                  <a:lnTo>
                    <a:pt x="4179316" y="339559"/>
                  </a:lnTo>
                  <a:lnTo>
                    <a:pt x="4208157" y="303491"/>
                  </a:lnTo>
                  <a:lnTo>
                    <a:pt x="4233380" y="269697"/>
                  </a:lnTo>
                  <a:lnTo>
                    <a:pt x="4255351" y="238493"/>
                  </a:lnTo>
                  <a:lnTo>
                    <a:pt x="4297565" y="170586"/>
                  </a:lnTo>
                  <a:lnTo>
                    <a:pt x="4300296" y="166128"/>
                  </a:lnTo>
                  <a:lnTo>
                    <a:pt x="4307560" y="154254"/>
                  </a:lnTo>
                  <a:close/>
                </a:path>
                <a:path w="8540750" h="1020445">
                  <a:moveTo>
                    <a:pt x="5328221" y="90182"/>
                  </a:moveTo>
                  <a:lnTo>
                    <a:pt x="5297081" y="91744"/>
                  </a:lnTo>
                  <a:lnTo>
                    <a:pt x="5261495" y="92849"/>
                  </a:lnTo>
                  <a:lnTo>
                    <a:pt x="5212118" y="93510"/>
                  </a:lnTo>
                  <a:lnTo>
                    <a:pt x="5152644" y="93700"/>
                  </a:lnTo>
                  <a:lnTo>
                    <a:pt x="5152644" y="168490"/>
                  </a:lnTo>
                  <a:lnTo>
                    <a:pt x="5152644" y="841222"/>
                  </a:lnTo>
                  <a:lnTo>
                    <a:pt x="4625822" y="841222"/>
                  </a:lnTo>
                  <a:lnTo>
                    <a:pt x="4625822" y="168490"/>
                  </a:lnTo>
                  <a:lnTo>
                    <a:pt x="5152644" y="168490"/>
                  </a:lnTo>
                  <a:lnTo>
                    <a:pt x="5152644" y="93700"/>
                  </a:lnTo>
                  <a:lnTo>
                    <a:pt x="5139588" y="93738"/>
                  </a:lnTo>
                  <a:lnTo>
                    <a:pt x="4674463" y="93738"/>
                  </a:lnTo>
                  <a:lnTo>
                    <a:pt x="4619599" y="93332"/>
                  </a:lnTo>
                  <a:lnTo>
                    <a:pt x="4451426" y="88988"/>
                  </a:lnTo>
                  <a:lnTo>
                    <a:pt x="4452785" y="135915"/>
                  </a:lnTo>
                  <a:lnTo>
                    <a:pt x="4453496" y="175158"/>
                  </a:lnTo>
                  <a:lnTo>
                    <a:pt x="4453750" y="209270"/>
                  </a:lnTo>
                  <a:lnTo>
                    <a:pt x="4453775" y="755802"/>
                  </a:lnTo>
                  <a:lnTo>
                    <a:pt x="4453585" y="803275"/>
                  </a:lnTo>
                  <a:lnTo>
                    <a:pt x="4453052" y="861250"/>
                  </a:lnTo>
                  <a:lnTo>
                    <a:pt x="4452290" y="918108"/>
                  </a:lnTo>
                  <a:lnTo>
                    <a:pt x="4451426" y="964615"/>
                  </a:lnTo>
                  <a:lnTo>
                    <a:pt x="4628210" y="964615"/>
                  </a:lnTo>
                  <a:lnTo>
                    <a:pt x="4628007" y="953503"/>
                  </a:lnTo>
                  <a:lnTo>
                    <a:pt x="4627181" y="922820"/>
                  </a:lnTo>
                  <a:lnTo>
                    <a:pt x="4627029" y="914781"/>
                  </a:lnTo>
                  <a:lnTo>
                    <a:pt x="5151450" y="914781"/>
                  </a:lnTo>
                  <a:lnTo>
                    <a:pt x="5151272" y="927100"/>
                  </a:lnTo>
                  <a:lnTo>
                    <a:pt x="5150447" y="953503"/>
                  </a:lnTo>
                  <a:lnTo>
                    <a:pt x="5150269" y="965809"/>
                  </a:lnTo>
                  <a:lnTo>
                    <a:pt x="5328221" y="965809"/>
                  </a:lnTo>
                  <a:lnTo>
                    <a:pt x="5327358" y="922820"/>
                  </a:lnTo>
                  <a:lnTo>
                    <a:pt x="5327243" y="914781"/>
                  </a:lnTo>
                  <a:lnTo>
                    <a:pt x="5326596" y="870153"/>
                  </a:lnTo>
                  <a:lnTo>
                    <a:pt x="5326329" y="841222"/>
                  </a:lnTo>
                  <a:lnTo>
                    <a:pt x="5326062" y="812812"/>
                  </a:lnTo>
                  <a:lnTo>
                    <a:pt x="5325859" y="755802"/>
                  </a:lnTo>
                  <a:lnTo>
                    <a:pt x="5325935" y="240855"/>
                  </a:lnTo>
                  <a:lnTo>
                    <a:pt x="5326151" y="209270"/>
                  </a:lnTo>
                  <a:lnTo>
                    <a:pt x="5326710" y="168490"/>
                  </a:lnTo>
                  <a:lnTo>
                    <a:pt x="5326850" y="157899"/>
                  </a:lnTo>
                  <a:lnTo>
                    <a:pt x="5328145" y="93738"/>
                  </a:lnTo>
                  <a:lnTo>
                    <a:pt x="5328221" y="90182"/>
                  </a:lnTo>
                  <a:close/>
                </a:path>
                <a:path w="8540750" h="1020445">
                  <a:moveTo>
                    <a:pt x="6469469" y="153060"/>
                  </a:moveTo>
                  <a:lnTo>
                    <a:pt x="6398666" y="86626"/>
                  </a:lnTo>
                  <a:lnTo>
                    <a:pt x="6392354" y="80695"/>
                  </a:lnTo>
                  <a:lnTo>
                    <a:pt x="6326073" y="84124"/>
                  </a:lnTo>
                  <a:lnTo>
                    <a:pt x="6263462" y="85877"/>
                  </a:lnTo>
                  <a:lnTo>
                    <a:pt x="6187084" y="86626"/>
                  </a:lnTo>
                  <a:lnTo>
                    <a:pt x="5689955" y="86626"/>
                  </a:lnTo>
                  <a:lnTo>
                    <a:pt x="5589244" y="85725"/>
                  </a:lnTo>
                  <a:lnTo>
                    <a:pt x="5536273" y="84620"/>
                  </a:lnTo>
                  <a:lnTo>
                    <a:pt x="5492991" y="83058"/>
                  </a:lnTo>
                  <a:lnTo>
                    <a:pt x="5492991" y="164922"/>
                  </a:lnTo>
                  <a:lnTo>
                    <a:pt x="5543474" y="163563"/>
                  </a:lnTo>
                  <a:lnTo>
                    <a:pt x="6235725" y="162814"/>
                  </a:lnTo>
                  <a:lnTo>
                    <a:pt x="6235725" y="164922"/>
                  </a:lnTo>
                  <a:lnTo>
                    <a:pt x="6214694" y="215239"/>
                  </a:lnTo>
                  <a:lnTo>
                    <a:pt x="6174613" y="289369"/>
                  </a:lnTo>
                  <a:lnTo>
                    <a:pt x="6145809" y="335026"/>
                  </a:lnTo>
                  <a:lnTo>
                    <a:pt x="6110719" y="384822"/>
                  </a:lnTo>
                  <a:lnTo>
                    <a:pt x="6069025" y="437565"/>
                  </a:lnTo>
                  <a:lnTo>
                    <a:pt x="6020409" y="492061"/>
                  </a:lnTo>
                  <a:lnTo>
                    <a:pt x="5964555" y="547128"/>
                  </a:lnTo>
                  <a:lnTo>
                    <a:pt x="5901144" y="601560"/>
                  </a:lnTo>
                  <a:lnTo>
                    <a:pt x="5859704" y="572147"/>
                  </a:lnTo>
                  <a:lnTo>
                    <a:pt x="5818771" y="544842"/>
                  </a:lnTo>
                  <a:lnTo>
                    <a:pt x="5777446" y="519201"/>
                  </a:lnTo>
                  <a:lnTo>
                    <a:pt x="5734812" y="494753"/>
                  </a:lnTo>
                  <a:lnTo>
                    <a:pt x="5689955" y="471043"/>
                  </a:lnTo>
                  <a:lnTo>
                    <a:pt x="5636552" y="533920"/>
                  </a:lnTo>
                  <a:lnTo>
                    <a:pt x="5674309" y="558165"/>
                  </a:lnTo>
                  <a:lnTo>
                    <a:pt x="5712587" y="586130"/>
                  </a:lnTo>
                  <a:lnTo>
                    <a:pt x="5751017" y="617474"/>
                  </a:lnTo>
                  <a:lnTo>
                    <a:pt x="5789219" y="651827"/>
                  </a:lnTo>
                  <a:lnTo>
                    <a:pt x="5826823" y="688809"/>
                  </a:lnTo>
                  <a:lnTo>
                    <a:pt x="5863475" y="728065"/>
                  </a:lnTo>
                  <a:lnTo>
                    <a:pt x="5898781" y="769213"/>
                  </a:lnTo>
                  <a:lnTo>
                    <a:pt x="5932386" y="811911"/>
                  </a:lnTo>
                  <a:lnTo>
                    <a:pt x="5963920" y="855776"/>
                  </a:lnTo>
                  <a:lnTo>
                    <a:pt x="5992990" y="900442"/>
                  </a:lnTo>
                  <a:lnTo>
                    <a:pt x="6019254" y="945540"/>
                  </a:lnTo>
                  <a:lnTo>
                    <a:pt x="6042330" y="990714"/>
                  </a:lnTo>
                  <a:lnTo>
                    <a:pt x="6190627" y="878014"/>
                  </a:lnTo>
                  <a:lnTo>
                    <a:pt x="6164935" y="845451"/>
                  </a:lnTo>
                  <a:lnTo>
                    <a:pt x="6137681" y="813282"/>
                  </a:lnTo>
                  <a:lnTo>
                    <a:pt x="6107138" y="780122"/>
                  </a:lnTo>
                  <a:lnTo>
                    <a:pt x="6071552" y="744601"/>
                  </a:lnTo>
                  <a:lnTo>
                    <a:pt x="6029172" y="705307"/>
                  </a:lnTo>
                  <a:lnTo>
                    <a:pt x="5978258" y="660882"/>
                  </a:lnTo>
                  <a:lnTo>
                    <a:pt x="5999734" y="647877"/>
                  </a:lnTo>
                  <a:lnTo>
                    <a:pt x="6058103" y="609600"/>
                  </a:lnTo>
                  <a:lnTo>
                    <a:pt x="6093752" y="583857"/>
                  </a:lnTo>
                  <a:lnTo>
                    <a:pt x="6132881" y="553389"/>
                  </a:lnTo>
                  <a:lnTo>
                    <a:pt x="6174854" y="517969"/>
                  </a:lnTo>
                  <a:lnTo>
                    <a:pt x="6219063" y="477367"/>
                  </a:lnTo>
                  <a:lnTo>
                    <a:pt x="6264872" y="431355"/>
                  </a:lnTo>
                  <a:lnTo>
                    <a:pt x="6311658" y="379679"/>
                  </a:lnTo>
                  <a:lnTo>
                    <a:pt x="6339459" y="346659"/>
                  </a:lnTo>
                  <a:lnTo>
                    <a:pt x="6362941" y="315976"/>
                  </a:lnTo>
                  <a:lnTo>
                    <a:pt x="6388290" y="279133"/>
                  </a:lnTo>
                  <a:lnTo>
                    <a:pt x="6421729" y="227660"/>
                  </a:lnTo>
                  <a:lnTo>
                    <a:pt x="6463398" y="162560"/>
                  </a:lnTo>
                  <a:lnTo>
                    <a:pt x="6469469" y="153060"/>
                  </a:lnTo>
                  <a:close/>
                </a:path>
                <a:path w="8540750" h="1020445">
                  <a:moveTo>
                    <a:pt x="7044525" y="191033"/>
                  </a:moveTo>
                  <a:lnTo>
                    <a:pt x="7002475" y="160451"/>
                  </a:lnTo>
                  <a:lnTo>
                    <a:pt x="6960667" y="132676"/>
                  </a:lnTo>
                  <a:lnTo>
                    <a:pt x="6918617" y="107492"/>
                  </a:lnTo>
                  <a:lnTo>
                    <a:pt x="6875869" y="84709"/>
                  </a:lnTo>
                  <a:lnTo>
                    <a:pt x="6831952" y="64135"/>
                  </a:lnTo>
                  <a:lnTo>
                    <a:pt x="6786385" y="45580"/>
                  </a:lnTo>
                  <a:lnTo>
                    <a:pt x="6738721" y="28829"/>
                  </a:lnTo>
                  <a:lnTo>
                    <a:pt x="6688468" y="13703"/>
                  </a:lnTo>
                  <a:lnTo>
                    <a:pt x="6635166" y="0"/>
                  </a:lnTo>
                  <a:lnTo>
                    <a:pt x="6598386" y="64071"/>
                  </a:lnTo>
                  <a:lnTo>
                    <a:pt x="6661645" y="97053"/>
                  </a:lnTo>
                  <a:lnTo>
                    <a:pt x="6716674" y="131483"/>
                  </a:lnTo>
                  <a:lnTo>
                    <a:pt x="6764248" y="166687"/>
                  </a:lnTo>
                  <a:lnTo>
                    <a:pt x="6805142" y="202006"/>
                  </a:lnTo>
                  <a:lnTo>
                    <a:pt x="6840144" y="236766"/>
                  </a:lnTo>
                  <a:lnTo>
                    <a:pt x="6870027" y="270306"/>
                  </a:lnTo>
                  <a:lnTo>
                    <a:pt x="6895566" y="301955"/>
                  </a:lnTo>
                  <a:lnTo>
                    <a:pt x="6917563" y="331038"/>
                  </a:lnTo>
                  <a:lnTo>
                    <a:pt x="7044525" y="191033"/>
                  </a:lnTo>
                  <a:close/>
                </a:path>
                <a:path w="8540750" h="1020445">
                  <a:moveTo>
                    <a:pt x="7520305" y="336969"/>
                  </a:moveTo>
                  <a:lnTo>
                    <a:pt x="7459777" y="291884"/>
                  </a:lnTo>
                  <a:lnTo>
                    <a:pt x="7429208" y="337553"/>
                  </a:lnTo>
                  <a:lnTo>
                    <a:pt x="7398118" y="380796"/>
                  </a:lnTo>
                  <a:lnTo>
                    <a:pt x="7366457" y="421690"/>
                  </a:lnTo>
                  <a:lnTo>
                    <a:pt x="7334186" y="460298"/>
                  </a:lnTo>
                  <a:lnTo>
                    <a:pt x="7301268" y="496658"/>
                  </a:lnTo>
                  <a:lnTo>
                    <a:pt x="7267626" y="530860"/>
                  </a:lnTo>
                  <a:lnTo>
                    <a:pt x="7233247" y="562940"/>
                  </a:lnTo>
                  <a:lnTo>
                    <a:pt x="7198068" y="592975"/>
                  </a:lnTo>
                  <a:lnTo>
                    <a:pt x="7162038" y="621030"/>
                  </a:lnTo>
                  <a:lnTo>
                    <a:pt x="7125106" y="647141"/>
                  </a:lnTo>
                  <a:lnTo>
                    <a:pt x="7087248" y="671398"/>
                  </a:lnTo>
                  <a:lnTo>
                    <a:pt x="7048411" y="693839"/>
                  </a:lnTo>
                  <a:lnTo>
                    <a:pt x="7008533" y="714527"/>
                  </a:lnTo>
                  <a:lnTo>
                    <a:pt x="6967575" y="733539"/>
                  </a:lnTo>
                  <a:lnTo>
                    <a:pt x="6925488" y="750925"/>
                  </a:lnTo>
                  <a:lnTo>
                    <a:pt x="6882231" y="766749"/>
                  </a:lnTo>
                  <a:lnTo>
                    <a:pt x="6837743" y="781075"/>
                  </a:lnTo>
                  <a:lnTo>
                    <a:pt x="6792011" y="793953"/>
                  </a:lnTo>
                  <a:lnTo>
                    <a:pt x="6744944" y="805446"/>
                  </a:lnTo>
                  <a:lnTo>
                    <a:pt x="6696532" y="815632"/>
                  </a:lnTo>
                  <a:lnTo>
                    <a:pt x="6646710" y="824547"/>
                  </a:lnTo>
                  <a:lnTo>
                    <a:pt x="6595427" y="832269"/>
                  </a:lnTo>
                  <a:lnTo>
                    <a:pt x="6542646" y="838847"/>
                  </a:lnTo>
                  <a:lnTo>
                    <a:pt x="6622135" y="1020394"/>
                  </a:lnTo>
                  <a:lnTo>
                    <a:pt x="6847573" y="950391"/>
                  </a:lnTo>
                  <a:lnTo>
                    <a:pt x="6894474" y="932992"/>
                  </a:lnTo>
                  <a:lnTo>
                    <a:pt x="6940461" y="913574"/>
                  </a:lnTo>
                  <a:lnTo>
                    <a:pt x="6985508" y="892200"/>
                  </a:lnTo>
                  <a:lnTo>
                    <a:pt x="7029551" y="868908"/>
                  </a:lnTo>
                  <a:lnTo>
                    <a:pt x="7072541" y="843749"/>
                  </a:lnTo>
                  <a:lnTo>
                    <a:pt x="7114426" y="816775"/>
                  </a:lnTo>
                  <a:lnTo>
                    <a:pt x="7155154" y="788035"/>
                  </a:lnTo>
                  <a:lnTo>
                    <a:pt x="7194690" y="757580"/>
                  </a:lnTo>
                  <a:lnTo>
                    <a:pt x="7232967" y="725462"/>
                  </a:lnTo>
                  <a:lnTo>
                    <a:pt x="7269950" y="691730"/>
                  </a:lnTo>
                  <a:lnTo>
                    <a:pt x="7314425" y="646557"/>
                  </a:lnTo>
                  <a:lnTo>
                    <a:pt x="7353973" y="601573"/>
                  </a:lnTo>
                  <a:lnTo>
                    <a:pt x="7388911" y="557301"/>
                  </a:lnTo>
                  <a:lnTo>
                    <a:pt x="7419568" y="514299"/>
                  </a:lnTo>
                  <a:lnTo>
                    <a:pt x="7446277" y="473087"/>
                  </a:lnTo>
                  <a:lnTo>
                    <a:pt x="7469378" y="434213"/>
                  </a:lnTo>
                  <a:lnTo>
                    <a:pt x="7489190" y="398208"/>
                  </a:lnTo>
                  <a:lnTo>
                    <a:pt x="7506055" y="365620"/>
                  </a:lnTo>
                  <a:lnTo>
                    <a:pt x="7520305" y="336969"/>
                  </a:lnTo>
                  <a:close/>
                </a:path>
                <a:path w="8540750" h="1020445">
                  <a:moveTo>
                    <a:pt x="8540496" y="851903"/>
                  </a:moveTo>
                  <a:lnTo>
                    <a:pt x="8496922" y="807148"/>
                  </a:lnTo>
                  <a:lnTo>
                    <a:pt x="8450301" y="764921"/>
                  </a:lnTo>
                  <a:lnTo>
                    <a:pt x="8402294" y="725652"/>
                  </a:lnTo>
                  <a:lnTo>
                    <a:pt x="8354530" y="689749"/>
                  </a:lnTo>
                  <a:lnTo>
                    <a:pt x="8308619" y="657631"/>
                  </a:lnTo>
                  <a:lnTo>
                    <a:pt x="8266201" y="629729"/>
                  </a:lnTo>
                  <a:lnTo>
                    <a:pt x="8228927" y="606450"/>
                  </a:lnTo>
                  <a:lnTo>
                    <a:pt x="8176260" y="575462"/>
                  </a:lnTo>
                  <a:lnTo>
                    <a:pt x="8201685" y="541401"/>
                  </a:lnTo>
                  <a:lnTo>
                    <a:pt x="8228546" y="499135"/>
                  </a:lnTo>
                  <a:lnTo>
                    <a:pt x="8255749" y="451319"/>
                  </a:lnTo>
                  <a:lnTo>
                    <a:pt x="8282165" y="400646"/>
                  </a:lnTo>
                  <a:lnTo>
                    <a:pt x="8306663" y="349783"/>
                  </a:lnTo>
                  <a:lnTo>
                    <a:pt x="8328126" y="301383"/>
                  </a:lnTo>
                  <a:lnTo>
                    <a:pt x="8359711" y="225590"/>
                  </a:lnTo>
                  <a:lnTo>
                    <a:pt x="8377999" y="182079"/>
                  </a:lnTo>
                  <a:lnTo>
                    <a:pt x="8388629" y="157810"/>
                  </a:lnTo>
                  <a:lnTo>
                    <a:pt x="8330489" y="94919"/>
                  </a:lnTo>
                  <a:lnTo>
                    <a:pt x="8285518" y="97167"/>
                  </a:lnTo>
                  <a:lnTo>
                    <a:pt x="8226971" y="98640"/>
                  </a:lnTo>
                  <a:lnTo>
                    <a:pt x="8173313" y="99441"/>
                  </a:lnTo>
                  <a:lnTo>
                    <a:pt x="7762659" y="102489"/>
                  </a:lnTo>
                  <a:lnTo>
                    <a:pt x="7713662" y="102044"/>
                  </a:lnTo>
                  <a:lnTo>
                    <a:pt x="7665771" y="100711"/>
                  </a:lnTo>
                  <a:lnTo>
                    <a:pt x="7612659" y="98488"/>
                  </a:lnTo>
                  <a:lnTo>
                    <a:pt x="7613840" y="181546"/>
                  </a:lnTo>
                  <a:lnTo>
                    <a:pt x="7717523" y="178714"/>
                  </a:lnTo>
                  <a:lnTo>
                    <a:pt x="7775867" y="177368"/>
                  </a:lnTo>
                  <a:lnTo>
                    <a:pt x="7820304" y="176796"/>
                  </a:lnTo>
                  <a:lnTo>
                    <a:pt x="8176260" y="174409"/>
                  </a:lnTo>
                  <a:lnTo>
                    <a:pt x="8165516" y="211124"/>
                  </a:lnTo>
                  <a:lnTo>
                    <a:pt x="8153311" y="250355"/>
                  </a:lnTo>
                  <a:lnTo>
                    <a:pt x="8139430" y="291680"/>
                  </a:lnTo>
                  <a:lnTo>
                    <a:pt x="8123644" y="334632"/>
                  </a:lnTo>
                  <a:lnTo>
                    <a:pt x="8105737" y="378802"/>
                  </a:lnTo>
                  <a:lnTo>
                    <a:pt x="8085480" y="423735"/>
                  </a:lnTo>
                  <a:lnTo>
                    <a:pt x="8062658" y="468972"/>
                  </a:lnTo>
                  <a:lnTo>
                    <a:pt x="8037030" y="514108"/>
                  </a:lnTo>
                  <a:lnTo>
                    <a:pt x="8008404" y="558673"/>
                  </a:lnTo>
                  <a:lnTo>
                    <a:pt x="7976527" y="602246"/>
                  </a:lnTo>
                  <a:lnTo>
                    <a:pt x="7941196" y="644372"/>
                  </a:lnTo>
                  <a:lnTo>
                    <a:pt x="7902181" y="684606"/>
                  </a:lnTo>
                  <a:lnTo>
                    <a:pt x="7858214" y="723214"/>
                  </a:lnTo>
                  <a:lnTo>
                    <a:pt x="7813014" y="757669"/>
                  </a:lnTo>
                  <a:lnTo>
                    <a:pt x="7767256" y="788136"/>
                  </a:lnTo>
                  <a:lnTo>
                    <a:pt x="7721663" y="814768"/>
                  </a:lnTo>
                  <a:lnTo>
                    <a:pt x="7676896" y="837704"/>
                  </a:lnTo>
                  <a:lnTo>
                    <a:pt x="7633665" y="857135"/>
                  </a:lnTo>
                  <a:lnTo>
                    <a:pt x="7592669" y="873175"/>
                  </a:lnTo>
                  <a:lnTo>
                    <a:pt x="7554582" y="886015"/>
                  </a:lnTo>
                  <a:lnTo>
                    <a:pt x="7520102" y="895807"/>
                  </a:lnTo>
                  <a:lnTo>
                    <a:pt x="7552156" y="968171"/>
                  </a:lnTo>
                  <a:lnTo>
                    <a:pt x="7610272" y="950087"/>
                  </a:lnTo>
                  <a:lnTo>
                    <a:pt x="7664894" y="931786"/>
                  </a:lnTo>
                  <a:lnTo>
                    <a:pt x="7716317" y="913015"/>
                  </a:lnTo>
                  <a:lnTo>
                    <a:pt x="7764818" y="893533"/>
                  </a:lnTo>
                  <a:lnTo>
                    <a:pt x="7810728" y="873086"/>
                  </a:lnTo>
                  <a:lnTo>
                    <a:pt x="7854302" y="851408"/>
                  </a:lnTo>
                  <a:lnTo>
                    <a:pt x="7895869" y="828268"/>
                  </a:lnTo>
                  <a:lnTo>
                    <a:pt x="7935709" y="803389"/>
                  </a:lnTo>
                  <a:lnTo>
                    <a:pt x="7974114" y="776541"/>
                  </a:lnTo>
                  <a:lnTo>
                    <a:pt x="8011376" y="747445"/>
                  </a:lnTo>
                  <a:lnTo>
                    <a:pt x="8047799" y="715873"/>
                  </a:lnTo>
                  <a:lnTo>
                    <a:pt x="8083677" y="681570"/>
                  </a:lnTo>
                  <a:lnTo>
                    <a:pt x="8119313" y="644271"/>
                  </a:lnTo>
                  <a:lnTo>
                    <a:pt x="8149285" y="669645"/>
                  </a:lnTo>
                  <a:lnTo>
                    <a:pt x="8181124" y="698030"/>
                  </a:lnTo>
                  <a:lnTo>
                    <a:pt x="8214512" y="729869"/>
                  </a:lnTo>
                  <a:lnTo>
                    <a:pt x="8249069" y="765594"/>
                  </a:lnTo>
                  <a:lnTo>
                    <a:pt x="8284464" y="805649"/>
                  </a:lnTo>
                  <a:lnTo>
                    <a:pt x="8320341" y="850493"/>
                  </a:lnTo>
                  <a:lnTo>
                    <a:pt x="8356359" y="900569"/>
                  </a:lnTo>
                  <a:lnTo>
                    <a:pt x="8392173" y="956310"/>
                  </a:lnTo>
                  <a:lnTo>
                    <a:pt x="8540496" y="851903"/>
                  </a:lnTo>
                  <a:close/>
                </a:path>
              </a:pathLst>
            </a:custGeom>
            <a:solidFill>
              <a:srgbClr val="A15D9E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785075" y="331662"/>
            <a:ext cx="1152594" cy="528849"/>
            <a:chOff x="8996010" y="623633"/>
            <a:chExt cx="2167255" cy="994410"/>
          </a:xfrm>
        </p:grpSpPr>
        <p:sp>
          <p:nvSpPr>
            <p:cNvPr id="17" name="object 17"/>
            <p:cNvSpPr/>
            <p:nvPr/>
          </p:nvSpPr>
          <p:spPr>
            <a:xfrm>
              <a:off x="8996007" y="623645"/>
              <a:ext cx="2167255" cy="994410"/>
            </a:xfrm>
            <a:custGeom>
              <a:avLst/>
              <a:gdLst/>
              <a:ahLst/>
              <a:cxnLst/>
              <a:rect l="l" t="t" r="r" b="b"/>
              <a:pathLst>
                <a:path w="2167254" h="994410">
                  <a:moveTo>
                    <a:pt x="781951" y="267411"/>
                  </a:moveTo>
                  <a:lnTo>
                    <a:pt x="777951" y="221132"/>
                  </a:lnTo>
                  <a:lnTo>
                    <a:pt x="765911" y="178625"/>
                  </a:lnTo>
                  <a:lnTo>
                    <a:pt x="745858" y="139865"/>
                  </a:lnTo>
                  <a:lnTo>
                    <a:pt x="717778" y="104851"/>
                  </a:lnTo>
                  <a:lnTo>
                    <a:pt x="681659" y="73558"/>
                  </a:lnTo>
                  <a:lnTo>
                    <a:pt x="650138" y="53809"/>
                  </a:lnTo>
                  <a:lnTo>
                    <a:pt x="645744" y="51041"/>
                  </a:lnTo>
                  <a:lnTo>
                    <a:pt x="620128" y="39509"/>
                  </a:lnTo>
                  <a:lnTo>
                    <a:pt x="620128" y="270510"/>
                  </a:lnTo>
                  <a:lnTo>
                    <a:pt x="615873" y="325361"/>
                  </a:lnTo>
                  <a:lnTo>
                    <a:pt x="603084" y="372745"/>
                  </a:lnTo>
                  <a:lnTo>
                    <a:pt x="581761" y="412686"/>
                  </a:lnTo>
                  <a:lnTo>
                    <a:pt x="551878" y="445198"/>
                  </a:lnTo>
                  <a:lnTo>
                    <a:pt x="513422" y="470319"/>
                  </a:lnTo>
                  <a:lnTo>
                    <a:pt x="443636" y="492277"/>
                  </a:lnTo>
                  <a:lnTo>
                    <a:pt x="400545" y="497751"/>
                  </a:lnTo>
                  <a:lnTo>
                    <a:pt x="351967" y="499567"/>
                  </a:lnTo>
                  <a:lnTo>
                    <a:pt x="344373" y="499567"/>
                  </a:lnTo>
                  <a:lnTo>
                    <a:pt x="336473" y="499325"/>
                  </a:lnTo>
                  <a:lnTo>
                    <a:pt x="320192" y="497954"/>
                  </a:lnTo>
                  <a:lnTo>
                    <a:pt x="275780" y="493217"/>
                  </a:lnTo>
                  <a:lnTo>
                    <a:pt x="275780" y="103479"/>
                  </a:lnTo>
                  <a:lnTo>
                    <a:pt x="286499" y="62941"/>
                  </a:lnTo>
                  <a:lnTo>
                    <a:pt x="342734" y="53809"/>
                  </a:lnTo>
                  <a:lnTo>
                    <a:pt x="388874" y="55537"/>
                  </a:lnTo>
                  <a:lnTo>
                    <a:pt x="430860" y="60756"/>
                  </a:lnTo>
                  <a:lnTo>
                    <a:pt x="468706" y="69443"/>
                  </a:lnTo>
                  <a:lnTo>
                    <a:pt x="544804" y="105575"/>
                  </a:lnTo>
                  <a:lnTo>
                    <a:pt x="577773" y="136461"/>
                  </a:lnTo>
                  <a:lnTo>
                    <a:pt x="601306" y="174244"/>
                  </a:lnTo>
                  <a:lnTo>
                    <a:pt x="615429" y="218935"/>
                  </a:lnTo>
                  <a:lnTo>
                    <a:pt x="620128" y="270510"/>
                  </a:lnTo>
                  <a:lnTo>
                    <a:pt x="620128" y="39509"/>
                  </a:lnTo>
                  <a:lnTo>
                    <a:pt x="559130" y="18351"/>
                  </a:lnTo>
                  <a:lnTo>
                    <a:pt x="508457" y="8140"/>
                  </a:lnTo>
                  <a:lnTo>
                    <a:pt x="452843" y="2032"/>
                  </a:lnTo>
                  <a:lnTo>
                    <a:pt x="392315" y="0"/>
                  </a:lnTo>
                  <a:lnTo>
                    <a:pt x="0" y="0"/>
                  </a:lnTo>
                  <a:lnTo>
                    <a:pt x="0" y="26873"/>
                  </a:lnTo>
                  <a:lnTo>
                    <a:pt x="36207" y="31305"/>
                  </a:lnTo>
                  <a:lnTo>
                    <a:pt x="65506" y="38036"/>
                  </a:lnTo>
                  <a:lnTo>
                    <a:pt x="103225" y="58458"/>
                  </a:lnTo>
                  <a:lnTo>
                    <a:pt x="120827" y="96685"/>
                  </a:lnTo>
                  <a:lnTo>
                    <a:pt x="126669" y="161645"/>
                  </a:lnTo>
                  <a:lnTo>
                    <a:pt x="126669" y="807351"/>
                  </a:lnTo>
                  <a:lnTo>
                    <a:pt x="125361" y="849464"/>
                  </a:lnTo>
                  <a:lnTo>
                    <a:pt x="114884" y="908634"/>
                  </a:lnTo>
                  <a:lnTo>
                    <a:pt x="68757" y="947204"/>
                  </a:lnTo>
                  <a:lnTo>
                    <a:pt x="0" y="959726"/>
                  </a:lnTo>
                  <a:lnTo>
                    <a:pt x="0" y="986637"/>
                  </a:lnTo>
                  <a:lnTo>
                    <a:pt x="418706" y="986637"/>
                  </a:lnTo>
                  <a:lnTo>
                    <a:pt x="418706" y="959726"/>
                  </a:lnTo>
                  <a:lnTo>
                    <a:pt x="377418" y="955484"/>
                  </a:lnTo>
                  <a:lnTo>
                    <a:pt x="344271" y="949299"/>
                  </a:lnTo>
                  <a:lnTo>
                    <a:pt x="302133" y="931214"/>
                  </a:lnTo>
                  <a:lnTo>
                    <a:pt x="282371" y="893673"/>
                  </a:lnTo>
                  <a:lnTo>
                    <a:pt x="275780" y="824826"/>
                  </a:lnTo>
                  <a:lnTo>
                    <a:pt x="275780" y="553529"/>
                  </a:lnTo>
                  <a:lnTo>
                    <a:pt x="286067" y="553643"/>
                  </a:lnTo>
                  <a:lnTo>
                    <a:pt x="298767" y="553948"/>
                  </a:lnTo>
                  <a:lnTo>
                    <a:pt x="365467" y="556298"/>
                  </a:lnTo>
                  <a:lnTo>
                    <a:pt x="379933" y="556602"/>
                  </a:lnTo>
                  <a:lnTo>
                    <a:pt x="392785" y="556691"/>
                  </a:lnTo>
                  <a:lnTo>
                    <a:pt x="446925" y="554799"/>
                  </a:lnTo>
                  <a:lnTo>
                    <a:pt x="458216" y="553529"/>
                  </a:lnTo>
                  <a:lnTo>
                    <a:pt x="497928" y="549097"/>
                  </a:lnTo>
                  <a:lnTo>
                    <a:pt x="545820" y="539584"/>
                  </a:lnTo>
                  <a:lnTo>
                    <a:pt x="590588" y="526249"/>
                  </a:lnTo>
                  <a:lnTo>
                    <a:pt x="632244" y="509117"/>
                  </a:lnTo>
                  <a:lnTo>
                    <a:pt x="649808" y="499567"/>
                  </a:lnTo>
                  <a:lnTo>
                    <a:pt x="670788" y="488162"/>
                  </a:lnTo>
                  <a:lnTo>
                    <a:pt x="710844" y="457428"/>
                  </a:lnTo>
                  <a:lnTo>
                    <a:pt x="741972" y="419976"/>
                  </a:lnTo>
                  <a:lnTo>
                    <a:pt x="764197" y="375818"/>
                  </a:lnTo>
                  <a:lnTo>
                    <a:pt x="777519" y="324967"/>
                  </a:lnTo>
                  <a:lnTo>
                    <a:pt x="781951" y="267411"/>
                  </a:lnTo>
                  <a:close/>
                </a:path>
                <a:path w="2167254" h="994410">
                  <a:moveTo>
                    <a:pt x="2166836" y="0"/>
                  </a:moveTo>
                  <a:lnTo>
                    <a:pt x="1874012" y="0"/>
                  </a:lnTo>
                  <a:lnTo>
                    <a:pt x="1874012" y="26657"/>
                  </a:lnTo>
                  <a:lnTo>
                    <a:pt x="1894306" y="27901"/>
                  </a:lnTo>
                  <a:lnTo>
                    <a:pt x="1911896" y="30124"/>
                  </a:lnTo>
                  <a:lnTo>
                    <a:pt x="1955939" y="47066"/>
                  </a:lnTo>
                  <a:lnTo>
                    <a:pt x="1977859" y="94640"/>
                  </a:lnTo>
                  <a:lnTo>
                    <a:pt x="1977593" y="100901"/>
                  </a:lnTo>
                  <a:lnTo>
                    <a:pt x="1970646" y="142265"/>
                  </a:lnTo>
                  <a:lnTo>
                    <a:pt x="1959914" y="180352"/>
                  </a:lnTo>
                  <a:lnTo>
                    <a:pt x="1768144" y="702119"/>
                  </a:lnTo>
                  <a:lnTo>
                    <a:pt x="1554441" y="148488"/>
                  </a:lnTo>
                  <a:lnTo>
                    <a:pt x="1538097" y="101765"/>
                  </a:lnTo>
                  <a:lnTo>
                    <a:pt x="1537169" y="94056"/>
                  </a:lnTo>
                  <a:lnTo>
                    <a:pt x="1537169" y="85356"/>
                  </a:lnTo>
                  <a:lnTo>
                    <a:pt x="1555915" y="42468"/>
                  </a:lnTo>
                  <a:lnTo>
                    <a:pt x="1599996" y="29044"/>
                  </a:lnTo>
                  <a:lnTo>
                    <a:pt x="1647101" y="26657"/>
                  </a:lnTo>
                  <a:lnTo>
                    <a:pt x="1647101" y="0"/>
                  </a:lnTo>
                  <a:lnTo>
                    <a:pt x="1247432" y="0"/>
                  </a:lnTo>
                  <a:lnTo>
                    <a:pt x="1247432" y="26657"/>
                  </a:lnTo>
                  <a:lnTo>
                    <a:pt x="1269644" y="27622"/>
                  </a:lnTo>
                  <a:lnTo>
                    <a:pt x="1288897" y="29794"/>
                  </a:lnTo>
                  <a:lnTo>
                    <a:pt x="1336929" y="48272"/>
                  </a:lnTo>
                  <a:lnTo>
                    <a:pt x="1366583" y="81661"/>
                  </a:lnTo>
                  <a:lnTo>
                    <a:pt x="1447711" y="287058"/>
                  </a:lnTo>
                  <a:lnTo>
                    <a:pt x="1292402" y="698461"/>
                  </a:lnTo>
                  <a:lnTo>
                    <a:pt x="1078865" y="143484"/>
                  </a:lnTo>
                  <a:lnTo>
                    <a:pt x="1065237" y="100952"/>
                  </a:lnTo>
                  <a:lnTo>
                    <a:pt x="1063040" y="79514"/>
                  </a:lnTo>
                  <a:lnTo>
                    <a:pt x="1065085" y="64541"/>
                  </a:lnTo>
                  <a:lnTo>
                    <a:pt x="1095857" y="34683"/>
                  </a:lnTo>
                  <a:lnTo>
                    <a:pt x="1137272" y="27724"/>
                  </a:lnTo>
                  <a:lnTo>
                    <a:pt x="1157312" y="26657"/>
                  </a:lnTo>
                  <a:lnTo>
                    <a:pt x="1157312" y="0"/>
                  </a:lnTo>
                  <a:lnTo>
                    <a:pt x="816838" y="0"/>
                  </a:lnTo>
                  <a:lnTo>
                    <a:pt x="816838" y="26657"/>
                  </a:lnTo>
                  <a:lnTo>
                    <a:pt x="843838" y="31330"/>
                  </a:lnTo>
                  <a:lnTo>
                    <a:pt x="862723" y="41656"/>
                  </a:lnTo>
                  <a:lnTo>
                    <a:pt x="891425" y="79476"/>
                  </a:lnTo>
                  <a:lnTo>
                    <a:pt x="917016" y="130556"/>
                  </a:lnTo>
                  <a:lnTo>
                    <a:pt x="933691" y="169811"/>
                  </a:lnTo>
                  <a:lnTo>
                    <a:pt x="952944" y="218211"/>
                  </a:lnTo>
                  <a:lnTo>
                    <a:pt x="974813" y="275742"/>
                  </a:lnTo>
                  <a:lnTo>
                    <a:pt x="999312" y="342404"/>
                  </a:lnTo>
                  <a:lnTo>
                    <a:pt x="1234605" y="994117"/>
                  </a:lnTo>
                  <a:lnTo>
                    <a:pt x="1256842" y="994117"/>
                  </a:lnTo>
                  <a:lnTo>
                    <a:pt x="1483461" y="372287"/>
                  </a:lnTo>
                  <a:lnTo>
                    <a:pt x="1654568" y="825487"/>
                  </a:lnTo>
                  <a:lnTo>
                    <a:pt x="1719376" y="994117"/>
                  </a:lnTo>
                  <a:lnTo>
                    <a:pt x="1743100" y="994117"/>
                  </a:lnTo>
                  <a:lnTo>
                    <a:pt x="2050567" y="117767"/>
                  </a:lnTo>
                  <a:lnTo>
                    <a:pt x="2061044" y="93814"/>
                  </a:lnTo>
                  <a:lnTo>
                    <a:pt x="2088946" y="57327"/>
                  </a:lnTo>
                  <a:lnTo>
                    <a:pt x="2131936" y="34074"/>
                  </a:lnTo>
                  <a:lnTo>
                    <a:pt x="2166836" y="26657"/>
                  </a:lnTo>
                  <a:lnTo>
                    <a:pt x="2166836" y="0"/>
                  </a:lnTo>
                  <a:close/>
                </a:path>
              </a:pathLst>
            </a:custGeom>
            <a:solidFill>
              <a:srgbClr val="121B21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18" name="object 18"/>
            <p:cNvSpPr/>
            <p:nvPr/>
          </p:nvSpPr>
          <p:spPr>
            <a:xfrm>
              <a:off x="9569594" y="872837"/>
              <a:ext cx="599440" cy="678180"/>
            </a:xfrm>
            <a:custGeom>
              <a:avLst/>
              <a:gdLst/>
              <a:ahLst/>
              <a:cxnLst/>
              <a:rect l="l" t="t" r="r" b="b"/>
              <a:pathLst>
                <a:path w="599440" h="678180">
                  <a:moveTo>
                    <a:pt x="599417" y="0"/>
                  </a:moveTo>
                  <a:lnTo>
                    <a:pt x="568324" y="38034"/>
                  </a:lnTo>
                  <a:lnTo>
                    <a:pt x="533317" y="60584"/>
                  </a:lnTo>
                  <a:lnTo>
                    <a:pt x="469041" y="97703"/>
                  </a:lnTo>
                  <a:lnTo>
                    <a:pt x="432603" y="117123"/>
                  </a:lnTo>
                  <a:lnTo>
                    <a:pt x="348009" y="158108"/>
                  </a:lnTo>
                  <a:lnTo>
                    <a:pt x="302894" y="180959"/>
                  </a:lnTo>
                  <a:lnTo>
                    <a:pt x="257928" y="206238"/>
                  </a:lnTo>
                  <a:lnTo>
                    <a:pt x="214632" y="234588"/>
                  </a:lnTo>
                  <a:lnTo>
                    <a:pt x="174524" y="266650"/>
                  </a:lnTo>
                  <a:lnTo>
                    <a:pt x="138417" y="302876"/>
                  </a:lnTo>
                  <a:lnTo>
                    <a:pt x="107274" y="341511"/>
                  </a:lnTo>
                  <a:lnTo>
                    <a:pt x="80884" y="381572"/>
                  </a:lnTo>
                  <a:lnTo>
                    <a:pt x="59036" y="422076"/>
                  </a:lnTo>
                  <a:lnTo>
                    <a:pt x="41521" y="462039"/>
                  </a:lnTo>
                  <a:lnTo>
                    <a:pt x="28127" y="500480"/>
                  </a:lnTo>
                  <a:lnTo>
                    <a:pt x="18346" y="540915"/>
                  </a:lnTo>
                  <a:lnTo>
                    <a:pt x="10408" y="588178"/>
                  </a:lnTo>
                  <a:lnTo>
                    <a:pt x="4298" y="635914"/>
                  </a:lnTo>
                  <a:lnTo>
                    <a:pt x="0" y="677767"/>
                  </a:lnTo>
                  <a:lnTo>
                    <a:pt x="41476" y="652329"/>
                  </a:lnTo>
                  <a:lnTo>
                    <a:pt x="85032" y="623601"/>
                  </a:lnTo>
                  <a:lnTo>
                    <a:pt x="128723" y="592131"/>
                  </a:lnTo>
                  <a:lnTo>
                    <a:pt x="170603" y="558465"/>
                  </a:lnTo>
                  <a:lnTo>
                    <a:pt x="226316" y="509158"/>
                  </a:lnTo>
                  <a:lnTo>
                    <a:pt x="254512" y="481777"/>
                  </a:lnTo>
                  <a:lnTo>
                    <a:pt x="284359" y="450131"/>
                  </a:lnTo>
                  <a:lnTo>
                    <a:pt x="316924" y="412385"/>
                  </a:lnTo>
                  <a:lnTo>
                    <a:pt x="353274" y="366704"/>
                  </a:lnTo>
                  <a:lnTo>
                    <a:pt x="394478" y="311255"/>
                  </a:lnTo>
                  <a:lnTo>
                    <a:pt x="441604" y="244200"/>
                  </a:lnTo>
                  <a:lnTo>
                    <a:pt x="485818" y="178957"/>
                  </a:lnTo>
                  <a:lnTo>
                    <a:pt x="523007" y="122814"/>
                  </a:lnTo>
                  <a:lnTo>
                    <a:pt x="553018" y="76462"/>
                  </a:lnTo>
                  <a:lnTo>
                    <a:pt x="575703" y="40594"/>
                  </a:lnTo>
                  <a:lnTo>
                    <a:pt x="596360" y="5744"/>
                  </a:lnTo>
                  <a:lnTo>
                    <a:pt x="599417" y="0"/>
                  </a:lnTo>
                  <a:close/>
                </a:path>
              </a:pathLst>
            </a:custGeom>
            <a:solidFill>
              <a:srgbClr val="68954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19" name="object 19"/>
            <p:cNvSpPr/>
            <p:nvPr/>
          </p:nvSpPr>
          <p:spPr>
            <a:xfrm>
              <a:off x="9462935" y="874265"/>
              <a:ext cx="706755" cy="742315"/>
            </a:xfrm>
            <a:custGeom>
              <a:avLst/>
              <a:gdLst/>
              <a:ahLst/>
              <a:cxnLst/>
              <a:rect l="l" t="t" r="r" b="b"/>
              <a:pathLst>
                <a:path w="706754" h="742315">
                  <a:moveTo>
                    <a:pt x="706545" y="0"/>
                  </a:moveTo>
                  <a:lnTo>
                    <a:pt x="703287" y="5054"/>
                  </a:lnTo>
                  <a:lnTo>
                    <a:pt x="697569" y="14472"/>
                  </a:lnTo>
                  <a:lnTo>
                    <a:pt x="682362" y="39166"/>
                  </a:lnTo>
                  <a:lnTo>
                    <a:pt x="659677" y="75035"/>
                  </a:lnTo>
                  <a:lnTo>
                    <a:pt x="629665" y="121386"/>
                  </a:lnTo>
                  <a:lnTo>
                    <a:pt x="592477" y="177530"/>
                  </a:lnTo>
                  <a:lnTo>
                    <a:pt x="548263" y="242772"/>
                  </a:lnTo>
                  <a:lnTo>
                    <a:pt x="501137" y="309827"/>
                  </a:lnTo>
                  <a:lnTo>
                    <a:pt x="459933" y="365277"/>
                  </a:lnTo>
                  <a:lnTo>
                    <a:pt x="423583" y="410957"/>
                  </a:lnTo>
                  <a:lnTo>
                    <a:pt x="391018" y="448703"/>
                  </a:lnTo>
                  <a:lnTo>
                    <a:pt x="361171" y="480349"/>
                  </a:lnTo>
                  <a:lnTo>
                    <a:pt x="332975" y="507730"/>
                  </a:lnTo>
                  <a:lnTo>
                    <a:pt x="277262" y="557037"/>
                  </a:lnTo>
                  <a:lnTo>
                    <a:pt x="235381" y="590703"/>
                  </a:lnTo>
                  <a:lnTo>
                    <a:pt x="191690" y="622173"/>
                  </a:lnTo>
                  <a:lnTo>
                    <a:pt x="148132" y="650902"/>
                  </a:lnTo>
                  <a:lnTo>
                    <a:pt x="106652" y="676339"/>
                  </a:lnTo>
                  <a:lnTo>
                    <a:pt x="64487" y="700664"/>
                  </a:lnTo>
                  <a:lnTo>
                    <a:pt x="30659" y="719067"/>
                  </a:lnTo>
                  <a:lnTo>
                    <a:pt x="0" y="734787"/>
                  </a:lnTo>
                  <a:lnTo>
                    <a:pt x="99804" y="742027"/>
                  </a:lnTo>
                  <a:lnTo>
                    <a:pt x="169006" y="739646"/>
                  </a:lnTo>
                  <a:lnTo>
                    <a:pt x="239947" y="723327"/>
                  </a:lnTo>
                  <a:lnTo>
                    <a:pt x="344967" y="688754"/>
                  </a:lnTo>
                  <a:lnTo>
                    <a:pt x="401606" y="666090"/>
                  </a:lnTo>
                  <a:lnTo>
                    <a:pt x="450526" y="639643"/>
                  </a:lnTo>
                  <a:lnTo>
                    <a:pt x="492437" y="609814"/>
                  </a:lnTo>
                  <a:lnTo>
                    <a:pt x="528053" y="577005"/>
                  </a:lnTo>
                  <a:lnTo>
                    <a:pt x="558087" y="541614"/>
                  </a:lnTo>
                  <a:lnTo>
                    <a:pt x="583252" y="504045"/>
                  </a:lnTo>
                  <a:lnTo>
                    <a:pt x="604259" y="464696"/>
                  </a:lnTo>
                  <a:lnTo>
                    <a:pt x="621822" y="423970"/>
                  </a:lnTo>
                  <a:lnTo>
                    <a:pt x="636653" y="382266"/>
                  </a:lnTo>
                  <a:lnTo>
                    <a:pt x="649465" y="339986"/>
                  </a:lnTo>
                  <a:lnTo>
                    <a:pt x="673446" y="234180"/>
                  </a:lnTo>
                  <a:lnTo>
                    <a:pt x="691393" y="123163"/>
                  </a:lnTo>
                  <a:lnTo>
                    <a:pt x="702647" y="35561"/>
                  </a:lnTo>
                  <a:lnTo>
                    <a:pt x="706545" y="0"/>
                  </a:lnTo>
                  <a:close/>
                </a:path>
              </a:pathLst>
            </a:custGeom>
            <a:solidFill>
              <a:srgbClr val="487035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</p:grpSp>
      <p:pic>
        <p:nvPicPr>
          <p:cNvPr id="20" name="object 20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4295" y="1160279"/>
            <a:ext cx="45707" cy="45786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4862576" y="934746"/>
            <a:ext cx="942203" cy="165814"/>
          </a:xfrm>
          <a:custGeom>
            <a:avLst/>
            <a:gdLst/>
            <a:ahLst/>
            <a:cxnLst/>
            <a:rect l="l" t="t" r="r" b="b"/>
            <a:pathLst>
              <a:path w="1771650" h="311785">
                <a:moveTo>
                  <a:pt x="237515" y="87693"/>
                </a:moveTo>
                <a:lnTo>
                  <a:pt x="220319" y="40932"/>
                </a:lnTo>
                <a:lnTo>
                  <a:pt x="188455" y="18567"/>
                </a:lnTo>
                <a:lnTo>
                  <a:pt x="188455" y="88773"/>
                </a:lnTo>
                <a:lnTo>
                  <a:pt x="186474" y="109194"/>
                </a:lnTo>
                <a:lnTo>
                  <a:pt x="156476" y="149428"/>
                </a:lnTo>
                <a:lnTo>
                  <a:pt x="107886" y="158203"/>
                </a:lnTo>
                <a:lnTo>
                  <a:pt x="105562" y="158203"/>
                </a:lnTo>
                <a:lnTo>
                  <a:pt x="103225" y="158153"/>
                </a:lnTo>
                <a:lnTo>
                  <a:pt x="100685" y="157911"/>
                </a:lnTo>
                <a:lnTo>
                  <a:pt x="98018" y="157772"/>
                </a:lnTo>
                <a:lnTo>
                  <a:pt x="93040" y="157238"/>
                </a:lnTo>
                <a:lnTo>
                  <a:pt x="85001" y="156019"/>
                </a:lnTo>
                <a:lnTo>
                  <a:pt x="85064" y="31483"/>
                </a:lnTo>
                <a:lnTo>
                  <a:pt x="85966" y="27762"/>
                </a:lnTo>
                <a:lnTo>
                  <a:pt x="88150" y="25920"/>
                </a:lnTo>
                <a:lnTo>
                  <a:pt x="90182" y="24142"/>
                </a:lnTo>
                <a:lnTo>
                  <a:pt x="95745" y="23075"/>
                </a:lnTo>
                <a:lnTo>
                  <a:pt x="105143" y="23075"/>
                </a:lnTo>
                <a:lnTo>
                  <a:pt x="142976" y="27825"/>
                </a:lnTo>
                <a:lnTo>
                  <a:pt x="179666" y="53632"/>
                </a:lnTo>
                <a:lnTo>
                  <a:pt x="188455" y="88773"/>
                </a:lnTo>
                <a:lnTo>
                  <a:pt x="188455" y="18567"/>
                </a:lnTo>
                <a:lnTo>
                  <a:pt x="169786" y="12153"/>
                </a:lnTo>
                <a:lnTo>
                  <a:pt x="146189" y="7962"/>
                </a:lnTo>
                <a:lnTo>
                  <a:pt x="119278" y="6565"/>
                </a:lnTo>
                <a:lnTo>
                  <a:pt x="0" y="6565"/>
                </a:lnTo>
                <a:lnTo>
                  <a:pt x="0" y="15138"/>
                </a:lnTo>
                <a:lnTo>
                  <a:pt x="11252" y="16522"/>
                </a:lnTo>
                <a:lnTo>
                  <a:pt x="20243" y="18542"/>
                </a:lnTo>
                <a:lnTo>
                  <a:pt x="38900" y="53632"/>
                </a:lnTo>
                <a:lnTo>
                  <a:pt x="38976" y="251053"/>
                </a:lnTo>
                <a:lnTo>
                  <a:pt x="38557" y="263550"/>
                </a:lnTo>
                <a:lnTo>
                  <a:pt x="11811" y="294843"/>
                </a:lnTo>
                <a:lnTo>
                  <a:pt x="0" y="296367"/>
                </a:lnTo>
                <a:lnTo>
                  <a:pt x="0" y="304990"/>
                </a:lnTo>
                <a:lnTo>
                  <a:pt x="128181" y="304990"/>
                </a:lnTo>
                <a:lnTo>
                  <a:pt x="128181" y="296367"/>
                </a:lnTo>
                <a:lnTo>
                  <a:pt x="115608" y="295109"/>
                </a:lnTo>
                <a:lnTo>
                  <a:pt x="105537" y="293281"/>
                </a:lnTo>
                <a:lnTo>
                  <a:pt x="85001" y="256006"/>
                </a:lnTo>
                <a:lnTo>
                  <a:pt x="85001" y="174891"/>
                </a:lnTo>
                <a:lnTo>
                  <a:pt x="88646" y="174891"/>
                </a:lnTo>
                <a:lnTo>
                  <a:pt x="94246" y="174942"/>
                </a:lnTo>
                <a:lnTo>
                  <a:pt x="109093" y="175488"/>
                </a:lnTo>
                <a:lnTo>
                  <a:pt x="120116" y="175488"/>
                </a:lnTo>
                <a:lnTo>
                  <a:pt x="166255" y="170281"/>
                </a:lnTo>
                <a:lnTo>
                  <a:pt x="203885" y="154749"/>
                </a:lnTo>
                <a:lnTo>
                  <a:pt x="235419" y="109194"/>
                </a:lnTo>
                <a:lnTo>
                  <a:pt x="237515" y="87693"/>
                </a:lnTo>
                <a:close/>
              </a:path>
              <a:path w="1771650" h="311785">
                <a:moveTo>
                  <a:pt x="547560" y="296354"/>
                </a:moveTo>
                <a:lnTo>
                  <a:pt x="538441" y="295440"/>
                </a:lnTo>
                <a:lnTo>
                  <a:pt x="531291" y="293433"/>
                </a:lnTo>
                <a:lnTo>
                  <a:pt x="525627" y="290195"/>
                </a:lnTo>
                <a:lnTo>
                  <a:pt x="519836" y="287083"/>
                </a:lnTo>
                <a:lnTo>
                  <a:pt x="514210" y="281952"/>
                </a:lnTo>
                <a:lnTo>
                  <a:pt x="508419" y="275107"/>
                </a:lnTo>
                <a:lnTo>
                  <a:pt x="419646" y="165404"/>
                </a:lnTo>
                <a:lnTo>
                  <a:pt x="415620" y="160426"/>
                </a:lnTo>
                <a:lnTo>
                  <a:pt x="433514" y="156806"/>
                </a:lnTo>
                <a:lnTo>
                  <a:pt x="449427" y="151625"/>
                </a:lnTo>
                <a:lnTo>
                  <a:pt x="452005" y="150380"/>
                </a:lnTo>
                <a:lnTo>
                  <a:pt x="463346" y="144919"/>
                </a:lnTo>
                <a:lnTo>
                  <a:pt x="475259" y="136715"/>
                </a:lnTo>
                <a:lnTo>
                  <a:pt x="484873" y="126695"/>
                </a:lnTo>
                <a:lnTo>
                  <a:pt x="491744" y="114795"/>
                </a:lnTo>
                <a:lnTo>
                  <a:pt x="495858" y="100977"/>
                </a:lnTo>
                <a:lnTo>
                  <a:pt x="497230" y="85204"/>
                </a:lnTo>
                <a:lnTo>
                  <a:pt x="494118" y="62103"/>
                </a:lnTo>
                <a:lnTo>
                  <a:pt x="484784" y="42926"/>
                </a:lnTo>
                <a:lnTo>
                  <a:pt x="469252" y="27673"/>
                </a:lnTo>
                <a:lnTo>
                  <a:pt x="460438" y="23075"/>
                </a:lnTo>
                <a:lnTo>
                  <a:pt x="448208" y="16700"/>
                </a:lnTo>
                <a:lnTo>
                  <a:pt x="448208" y="84607"/>
                </a:lnTo>
                <a:lnTo>
                  <a:pt x="445960" y="103416"/>
                </a:lnTo>
                <a:lnTo>
                  <a:pt x="412140" y="140284"/>
                </a:lnTo>
                <a:lnTo>
                  <a:pt x="365201" y="149110"/>
                </a:lnTo>
                <a:lnTo>
                  <a:pt x="342696" y="150380"/>
                </a:lnTo>
                <a:lnTo>
                  <a:pt x="342696" y="32016"/>
                </a:lnTo>
                <a:lnTo>
                  <a:pt x="344119" y="27762"/>
                </a:lnTo>
                <a:lnTo>
                  <a:pt x="349618" y="24142"/>
                </a:lnTo>
                <a:lnTo>
                  <a:pt x="357581" y="23075"/>
                </a:lnTo>
                <a:lnTo>
                  <a:pt x="370522" y="23075"/>
                </a:lnTo>
                <a:lnTo>
                  <a:pt x="416064" y="30810"/>
                </a:lnTo>
                <a:lnTo>
                  <a:pt x="446214" y="66459"/>
                </a:lnTo>
                <a:lnTo>
                  <a:pt x="448208" y="84607"/>
                </a:lnTo>
                <a:lnTo>
                  <a:pt x="448208" y="16700"/>
                </a:lnTo>
                <a:lnTo>
                  <a:pt x="401231" y="7175"/>
                </a:lnTo>
                <a:lnTo>
                  <a:pt x="382435" y="6565"/>
                </a:lnTo>
                <a:lnTo>
                  <a:pt x="257111" y="6565"/>
                </a:lnTo>
                <a:lnTo>
                  <a:pt x="257111" y="15138"/>
                </a:lnTo>
                <a:lnTo>
                  <a:pt x="268439" y="16522"/>
                </a:lnTo>
                <a:lnTo>
                  <a:pt x="277609" y="18529"/>
                </a:lnTo>
                <a:lnTo>
                  <a:pt x="296557" y="55435"/>
                </a:lnTo>
                <a:lnTo>
                  <a:pt x="296557" y="251053"/>
                </a:lnTo>
                <a:lnTo>
                  <a:pt x="285572" y="289902"/>
                </a:lnTo>
                <a:lnTo>
                  <a:pt x="257111" y="296354"/>
                </a:lnTo>
                <a:lnTo>
                  <a:pt x="257111" y="304990"/>
                </a:lnTo>
                <a:lnTo>
                  <a:pt x="383400" y="304990"/>
                </a:lnTo>
                <a:lnTo>
                  <a:pt x="383400" y="296354"/>
                </a:lnTo>
                <a:lnTo>
                  <a:pt x="371716" y="294982"/>
                </a:lnTo>
                <a:lnTo>
                  <a:pt x="362292" y="293027"/>
                </a:lnTo>
                <a:lnTo>
                  <a:pt x="342696" y="255930"/>
                </a:lnTo>
                <a:lnTo>
                  <a:pt x="342696" y="166890"/>
                </a:lnTo>
                <a:lnTo>
                  <a:pt x="362267" y="165404"/>
                </a:lnTo>
                <a:lnTo>
                  <a:pt x="475081" y="304990"/>
                </a:lnTo>
                <a:lnTo>
                  <a:pt x="547560" y="304990"/>
                </a:lnTo>
                <a:lnTo>
                  <a:pt x="547560" y="296354"/>
                </a:lnTo>
                <a:close/>
              </a:path>
              <a:path w="1771650" h="311785">
                <a:moveTo>
                  <a:pt x="843635" y="155879"/>
                </a:moveTo>
                <a:lnTo>
                  <a:pt x="832319" y="90817"/>
                </a:lnTo>
                <a:lnTo>
                  <a:pt x="798372" y="40144"/>
                </a:lnTo>
                <a:lnTo>
                  <a:pt x="792238" y="35267"/>
                </a:lnTo>
                <a:lnTo>
                  <a:pt x="792238" y="155879"/>
                </a:lnTo>
                <a:lnTo>
                  <a:pt x="790511" y="189763"/>
                </a:lnTo>
                <a:lnTo>
                  <a:pt x="776566" y="242697"/>
                </a:lnTo>
                <a:lnTo>
                  <a:pt x="749236" y="276263"/>
                </a:lnTo>
                <a:lnTo>
                  <a:pt x="695833" y="294894"/>
                </a:lnTo>
                <a:lnTo>
                  <a:pt x="676186" y="292773"/>
                </a:lnTo>
                <a:lnTo>
                  <a:pt x="641807" y="275767"/>
                </a:lnTo>
                <a:lnTo>
                  <a:pt x="614794" y="241566"/>
                </a:lnTo>
                <a:lnTo>
                  <a:pt x="600786" y="189077"/>
                </a:lnTo>
                <a:lnTo>
                  <a:pt x="599020" y="155879"/>
                </a:lnTo>
                <a:lnTo>
                  <a:pt x="600786" y="122580"/>
                </a:lnTo>
                <a:lnTo>
                  <a:pt x="614832" y="69989"/>
                </a:lnTo>
                <a:lnTo>
                  <a:pt x="641921" y="35750"/>
                </a:lnTo>
                <a:lnTo>
                  <a:pt x="676275" y="18770"/>
                </a:lnTo>
                <a:lnTo>
                  <a:pt x="695833" y="16649"/>
                </a:lnTo>
                <a:lnTo>
                  <a:pt x="714870" y="18694"/>
                </a:lnTo>
                <a:lnTo>
                  <a:pt x="763828" y="49415"/>
                </a:lnTo>
                <a:lnTo>
                  <a:pt x="785215" y="92405"/>
                </a:lnTo>
                <a:lnTo>
                  <a:pt x="792238" y="155879"/>
                </a:lnTo>
                <a:lnTo>
                  <a:pt x="792238" y="35267"/>
                </a:lnTo>
                <a:lnTo>
                  <a:pt x="776351" y="22593"/>
                </a:lnTo>
                <a:lnTo>
                  <a:pt x="764755" y="16649"/>
                </a:lnTo>
                <a:lnTo>
                  <a:pt x="751878" y="10045"/>
                </a:lnTo>
                <a:lnTo>
                  <a:pt x="724954" y="2514"/>
                </a:lnTo>
                <a:lnTo>
                  <a:pt x="695693" y="0"/>
                </a:lnTo>
                <a:lnTo>
                  <a:pt x="666521" y="2514"/>
                </a:lnTo>
                <a:lnTo>
                  <a:pt x="615353" y="22529"/>
                </a:lnTo>
                <a:lnTo>
                  <a:pt x="573557" y="63614"/>
                </a:lnTo>
                <a:lnTo>
                  <a:pt x="550887" y="121564"/>
                </a:lnTo>
                <a:lnTo>
                  <a:pt x="548055" y="155879"/>
                </a:lnTo>
                <a:lnTo>
                  <a:pt x="550710" y="188696"/>
                </a:lnTo>
                <a:lnTo>
                  <a:pt x="571893" y="245008"/>
                </a:lnTo>
                <a:lnTo>
                  <a:pt x="612686" y="287337"/>
                </a:lnTo>
                <a:lnTo>
                  <a:pt x="665314" y="308851"/>
                </a:lnTo>
                <a:lnTo>
                  <a:pt x="695693" y="311531"/>
                </a:lnTo>
                <a:lnTo>
                  <a:pt x="724255" y="309105"/>
                </a:lnTo>
                <a:lnTo>
                  <a:pt x="764514" y="294894"/>
                </a:lnTo>
                <a:lnTo>
                  <a:pt x="796975" y="272732"/>
                </a:lnTo>
                <a:lnTo>
                  <a:pt x="831938" y="221792"/>
                </a:lnTo>
                <a:lnTo>
                  <a:pt x="840714" y="190728"/>
                </a:lnTo>
                <a:lnTo>
                  <a:pt x="843635" y="155879"/>
                </a:lnTo>
                <a:close/>
              </a:path>
              <a:path w="1771650" h="311785">
                <a:moveTo>
                  <a:pt x="1143977" y="6565"/>
                </a:moveTo>
                <a:lnTo>
                  <a:pt x="1052182" y="6565"/>
                </a:lnTo>
                <a:lnTo>
                  <a:pt x="1052182" y="15151"/>
                </a:lnTo>
                <a:lnTo>
                  <a:pt x="1062342" y="15392"/>
                </a:lnTo>
                <a:lnTo>
                  <a:pt x="1069276" y="16548"/>
                </a:lnTo>
                <a:lnTo>
                  <a:pt x="1073912" y="18224"/>
                </a:lnTo>
                <a:lnTo>
                  <a:pt x="1081201" y="21272"/>
                </a:lnTo>
                <a:lnTo>
                  <a:pt x="1084808" y="27190"/>
                </a:lnTo>
                <a:lnTo>
                  <a:pt x="1084808" y="38963"/>
                </a:lnTo>
                <a:lnTo>
                  <a:pt x="1084211" y="43091"/>
                </a:lnTo>
                <a:lnTo>
                  <a:pt x="1082586" y="48196"/>
                </a:lnTo>
                <a:lnTo>
                  <a:pt x="1081201" y="53251"/>
                </a:lnTo>
                <a:lnTo>
                  <a:pt x="1079068" y="59601"/>
                </a:lnTo>
                <a:lnTo>
                  <a:pt x="1012418" y="236982"/>
                </a:lnTo>
                <a:lnTo>
                  <a:pt x="936790" y="69227"/>
                </a:lnTo>
                <a:lnTo>
                  <a:pt x="932764" y="60083"/>
                </a:lnTo>
                <a:lnTo>
                  <a:pt x="929614" y="52616"/>
                </a:lnTo>
                <a:lnTo>
                  <a:pt x="924750" y="40297"/>
                </a:lnTo>
                <a:lnTo>
                  <a:pt x="923290" y="35293"/>
                </a:lnTo>
                <a:lnTo>
                  <a:pt x="923290" y="24358"/>
                </a:lnTo>
                <a:lnTo>
                  <a:pt x="927036" y="19685"/>
                </a:lnTo>
                <a:lnTo>
                  <a:pt x="938187" y="16065"/>
                </a:lnTo>
                <a:lnTo>
                  <a:pt x="945959" y="15392"/>
                </a:lnTo>
                <a:lnTo>
                  <a:pt x="957326" y="15151"/>
                </a:lnTo>
                <a:lnTo>
                  <a:pt x="957326" y="6565"/>
                </a:lnTo>
                <a:lnTo>
                  <a:pt x="836904" y="6565"/>
                </a:lnTo>
                <a:lnTo>
                  <a:pt x="836904" y="15151"/>
                </a:lnTo>
                <a:lnTo>
                  <a:pt x="844550" y="16141"/>
                </a:lnTo>
                <a:lnTo>
                  <a:pt x="851281" y="17919"/>
                </a:lnTo>
                <a:lnTo>
                  <a:pt x="877582" y="48260"/>
                </a:lnTo>
                <a:lnTo>
                  <a:pt x="995832" y="309968"/>
                </a:lnTo>
                <a:lnTo>
                  <a:pt x="1002614" y="309968"/>
                </a:lnTo>
                <a:lnTo>
                  <a:pt x="1102194" y="56388"/>
                </a:lnTo>
                <a:lnTo>
                  <a:pt x="1122870" y="22682"/>
                </a:lnTo>
                <a:lnTo>
                  <a:pt x="1143977" y="15151"/>
                </a:lnTo>
                <a:lnTo>
                  <a:pt x="1143977" y="6565"/>
                </a:lnTo>
                <a:close/>
              </a:path>
              <a:path w="1771650" h="311785">
                <a:moveTo>
                  <a:pt x="1434261" y="229476"/>
                </a:moveTo>
                <a:lnTo>
                  <a:pt x="1421739" y="229476"/>
                </a:lnTo>
                <a:lnTo>
                  <a:pt x="1412494" y="246608"/>
                </a:lnTo>
                <a:lnTo>
                  <a:pt x="1402803" y="260261"/>
                </a:lnTo>
                <a:lnTo>
                  <a:pt x="1369783" y="281419"/>
                </a:lnTo>
                <a:lnTo>
                  <a:pt x="1314780" y="287007"/>
                </a:lnTo>
                <a:lnTo>
                  <a:pt x="1295869" y="286842"/>
                </a:lnTo>
                <a:lnTo>
                  <a:pt x="1255826" y="277723"/>
                </a:lnTo>
                <a:lnTo>
                  <a:pt x="1255826" y="157505"/>
                </a:lnTo>
                <a:lnTo>
                  <a:pt x="1324305" y="157505"/>
                </a:lnTo>
                <a:lnTo>
                  <a:pt x="1337233" y="158026"/>
                </a:lnTo>
                <a:lnTo>
                  <a:pt x="1371219" y="188709"/>
                </a:lnTo>
                <a:lnTo>
                  <a:pt x="1373924" y="200672"/>
                </a:lnTo>
                <a:lnTo>
                  <a:pt x="1384706" y="200672"/>
                </a:lnTo>
                <a:lnTo>
                  <a:pt x="1384706" y="96393"/>
                </a:lnTo>
                <a:lnTo>
                  <a:pt x="1373924" y="96393"/>
                </a:lnTo>
                <a:lnTo>
                  <a:pt x="1371244" y="108318"/>
                </a:lnTo>
                <a:lnTo>
                  <a:pt x="1368234" y="118071"/>
                </a:lnTo>
                <a:lnTo>
                  <a:pt x="1324305" y="139623"/>
                </a:lnTo>
                <a:lnTo>
                  <a:pt x="1255826" y="139623"/>
                </a:lnTo>
                <a:lnTo>
                  <a:pt x="1255826" y="32410"/>
                </a:lnTo>
                <a:lnTo>
                  <a:pt x="1256690" y="28422"/>
                </a:lnTo>
                <a:lnTo>
                  <a:pt x="1258392" y="26276"/>
                </a:lnTo>
                <a:lnTo>
                  <a:pt x="1259738" y="24142"/>
                </a:lnTo>
                <a:lnTo>
                  <a:pt x="1263891" y="23063"/>
                </a:lnTo>
                <a:lnTo>
                  <a:pt x="1331518" y="23063"/>
                </a:lnTo>
                <a:lnTo>
                  <a:pt x="1375041" y="28054"/>
                </a:lnTo>
                <a:lnTo>
                  <a:pt x="1399819" y="70485"/>
                </a:lnTo>
                <a:lnTo>
                  <a:pt x="1411236" y="70485"/>
                </a:lnTo>
                <a:lnTo>
                  <a:pt x="1409153" y="6565"/>
                </a:lnTo>
                <a:lnTo>
                  <a:pt x="1170381" y="6565"/>
                </a:lnTo>
                <a:lnTo>
                  <a:pt x="1170381" y="15151"/>
                </a:lnTo>
                <a:lnTo>
                  <a:pt x="1181735" y="16370"/>
                </a:lnTo>
                <a:lnTo>
                  <a:pt x="1190904" y="18288"/>
                </a:lnTo>
                <a:lnTo>
                  <a:pt x="1209802" y="55435"/>
                </a:lnTo>
                <a:lnTo>
                  <a:pt x="1209802" y="256006"/>
                </a:lnTo>
                <a:lnTo>
                  <a:pt x="1190853" y="292798"/>
                </a:lnTo>
                <a:lnTo>
                  <a:pt x="1170381" y="296367"/>
                </a:lnTo>
                <a:lnTo>
                  <a:pt x="1170381" y="304990"/>
                </a:lnTo>
                <a:lnTo>
                  <a:pt x="1413941" y="304990"/>
                </a:lnTo>
                <a:lnTo>
                  <a:pt x="1434261" y="229476"/>
                </a:lnTo>
                <a:close/>
              </a:path>
              <a:path w="1771650" h="311785">
                <a:moveTo>
                  <a:pt x="1771281" y="6565"/>
                </a:moveTo>
                <a:lnTo>
                  <a:pt x="1664944" y="6565"/>
                </a:lnTo>
                <a:lnTo>
                  <a:pt x="1664944" y="15151"/>
                </a:lnTo>
                <a:lnTo>
                  <a:pt x="1676298" y="16560"/>
                </a:lnTo>
                <a:lnTo>
                  <a:pt x="1685417" y="18592"/>
                </a:lnTo>
                <a:lnTo>
                  <a:pt x="1707464" y="55714"/>
                </a:lnTo>
                <a:lnTo>
                  <a:pt x="1708188" y="72555"/>
                </a:lnTo>
                <a:lnTo>
                  <a:pt x="1708188" y="221830"/>
                </a:lnTo>
                <a:lnTo>
                  <a:pt x="1533613" y="6565"/>
                </a:lnTo>
                <a:lnTo>
                  <a:pt x="1456372" y="6565"/>
                </a:lnTo>
                <a:lnTo>
                  <a:pt x="1456372" y="15151"/>
                </a:lnTo>
                <a:lnTo>
                  <a:pt x="1465643" y="15392"/>
                </a:lnTo>
                <a:lnTo>
                  <a:pt x="1472476" y="16548"/>
                </a:lnTo>
                <a:lnTo>
                  <a:pt x="1481747" y="20218"/>
                </a:lnTo>
                <a:lnTo>
                  <a:pt x="1487462" y="25057"/>
                </a:lnTo>
                <a:lnTo>
                  <a:pt x="1493939" y="32766"/>
                </a:lnTo>
                <a:lnTo>
                  <a:pt x="1500263" y="39992"/>
                </a:lnTo>
                <a:lnTo>
                  <a:pt x="1500263" y="238391"/>
                </a:lnTo>
                <a:lnTo>
                  <a:pt x="1499768" y="254558"/>
                </a:lnTo>
                <a:lnTo>
                  <a:pt x="1479296" y="291757"/>
                </a:lnTo>
                <a:lnTo>
                  <a:pt x="1456372" y="296367"/>
                </a:lnTo>
                <a:lnTo>
                  <a:pt x="1456372" y="304990"/>
                </a:lnTo>
                <a:lnTo>
                  <a:pt x="1562900" y="304990"/>
                </a:lnTo>
                <a:lnTo>
                  <a:pt x="1562900" y="296367"/>
                </a:lnTo>
                <a:lnTo>
                  <a:pt x="1551647" y="294728"/>
                </a:lnTo>
                <a:lnTo>
                  <a:pt x="1542643" y="292544"/>
                </a:lnTo>
                <a:lnTo>
                  <a:pt x="1521028" y="255181"/>
                </a:lnTo>
                <a:lnTo>
                  <a:pt x="1520380" y="238353"/>
                </a:lnTo>
                <a:lnTo>
                  <a:pt x="1520380" y="62966"/>
                </a:lnTo>
                <a:lnTo>
                  <a:pt x="1720367" y="309968"/>
                </a:lnTo>
                <a:lnTo>
                  <a:pt x="1728279" y="309968"/>
                </a:lnTo>
                <a:lnTo>
                  <a:pt x="1728279" y="73037"/>
                </a:lnTo>
                <a:lnTo>
                  <a:pt x="1728812" y="56908"/>
                </a:lnTo>
                <a:lnTo>
                  <a:pt x="1749755" y="19646"/>
                </a:lnTo>
                <a:lnTo>
                  <a:pt x="1771281" y="15151"/>
                </a:lnTo>
                <a:lnTo>
                  <a:pt x="1771281" y="6565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22" name="object 22"/>
          <p:cNvSpPr/>
          <p:nvPr/>
        </p:nvSpPr>
        <p:spPr>
          <a:xfrm>
            <a:off x="4756057" y="1157389"/>
            <a:ext cx="1125578" cy="167165"/>
          </a:xfrm>
          <a:custGeom>
            <a:avLst/>
            <a:gdLst/>
            <a:ahLst/>
            <a:cxnLst/>
            <a:rect l="l" t="t" r="r" b="b"/>
            <a:pathLst>
              <a:path w="2116454" h="314325">
                <a:moveTo>
                  <a:pt x="423138" y="6553"/>
                </a:moveTo>
                <a:lnTo>
                  <a:pt x="332435" y="6553"/>
                </a:lnTo>
                <a:lnTo>
                  <a:pt x="332435" y="15036"/>
                </a:lnTo>
                <a:lnTo>
                  <a:pt x="341350" y="15544"/>
                </a:lnTo>
                <a:lnTo>
                  <a:pt x="348310" y="16497"/>
                </a:lnTo>
                <a:lnTo>
                  <a:pt x="352552" y="18402"/>
                </a:lnTo>
                <a:lnTo>
                  <a:pt x="360616" y="21729"/>
                </a:lnTo>
                <a:lnTo>
                  <a:pt x="364578" y="27559"/>
                </a:lnTo>
                <a:lnTo>
                  <a:pt x="364578" y="38341"/>
                </a:lnTo>
                <a:lnTo>
                  <a:pt x="364337" y="41503"/>
                </a:lnTo>
                <a:lnTo>
                  <a:pt x="362369" y="51981"/>
                </a:lnTo>
                <a:lnTo>
                  <a:pt x="360146" y="59842"/>
                </a:lnTo>
                <a:lnTo>
                  <a:pt x="299847" y="222796"/>
                </a:lnTo>
                <a:lnTo>
                  <a:pt x="233832" y="52273"/>
                </a:lnTo>
                <a:lnTo>
                  <a:pt x="230047" y="41897"/>
                </a:lnTo>
                <a:lnTo>
                  <a:pt x="228841" y="37998"/>
                </a:lnTo>
                <a:lnTo>
                  <a:pt x="228663" y="35661"/>
                </a:lnTo>
                <a:lnTo>
                  <a:pt x="228663" y="25298"/>
                </a:lnTo>
                <a:lnTo>
                  <a:pt x="231940" y="19964"/>
                </a:lnTo>
                <a:lnTo>
                  <a:pt x="242595" y="16116"/>
                </a:lnTo>
                <a:lnTo>
                  <a:pt x="250380" y="15240"/>
                </a:lnTo>
                <a:lnTo>
                  <a:pt x="261137" y="15036"/>
                </a:lnTo>
                <a:lnTo>
                  <a:pt x="261137" y="6553"/>
                </a:lnTo>
                <a:lnTo>
                  <a:pt x="139890" y="6553"/>
                </a:lnTo>
                <a:lnTo>
                  <a:pt x="139890" y="15036"/>
                </a:lnTo>
                <a:lnTo>
                  <a:pt x="149644" y="15240"/>
                </a:lnTo>
                <a:lnTo>
                  <a:pt x="156895" y="16408"/>
                </a:lnTo>
                <a:lnTo>
                  <a:pt x="201447" y="94056"/>
                </a:lnTo>
                <a:lnTo>
                  <a:pt x="153098" y="221792"/>
                </a:lnTo>
                <a:lnTo>
                  <a:pt x="87274" y="50749"/>
                </a:lnTo>
                <a:lnTo>
                  <a:pt x="84416" y="42710"/>
                </a:lnTo>
                <a:lnTo>
                  <a:pt x="83743" y="39852"/>
                </a:lnTo>
                <a:lnTo>
                  <a:pt x="82778" y="37033"/>
                </a:lnTo>
                <a:lnTo>
                  <a:pt x="82372" y="34226"/>
                </a:lnTo>
                <a:lnTo>
                  <a:pt x="82372" y="24714"/>
                </a:lnTo>
                <a:lnTo>
                  <a:pt x="85775" y="19964"/>
                </a:lnTo>
                <a:lnTo>
                  <a:pt x="96291" y="16217"/>
                </a:lnTo>
                <a:lnTo>
                  <a:pt x="102755" y="15544"/>
                </a:lnTo>
                <a:lnTo>
                  <a:pt x="111683" y="15036"/>
                </a:lnTo>
                <a:lnTo>
                  <a:pt x="111683" y="6553"/>
                </a:lnTo>
                <a:lnTo>
                  <a:pt x="0" y="6553"/>
                </a:lnTo>
                <a:lnTo>
                  <a:pt x="0" y="15036"/>
                </a:lnTo>
                <a:lnTo>
                  <a:pt x="9271" y="16560"/>
                </a:lnTo>
                <a:lnTo>
                  <a:pt x="17272" y="19748"/>
                </a:lnTo>
                <a:lnTo>
                  <a:pt x="42418" y="58928"/>
                </a:lnTo>
                <a:lnTo>
                  <a:pt x="62725" y="112153"/>
                </a:lnTo>
                <a:lnTo>
                  <a:pt x="135255" y="312902"/>
                </a:lnTo>
                <a:lnTo>
                  <a:pt x="142113" y="312902"/>
                </a:lnTo>
                <a:lnTo>
                  <a:pt x="212636" y="120827"/>
                </a:lnTo>
                <a:lnTo>
                  <a:pt x="265226" y="260845"/>
                </a:lnTo>
                <a:lnTo>
                  <a:pt x="285292" y="312902"/>
                </a:lnTo>
                <a:lnTo>
                  <a:pt x="291909" y="312902"/>
                </a:lnTo>
                <a:lnTo>
                  <a:pt x="320992" y="230733"/>
                </a:lnTo>
                <a:lnTo>
                  <a:pt x="387210" y="42773"/>
                </a:lnTo>
                <a:lnTo>
                  <a:pt x="390436" y="35521"/>
                </a:lnTo>
                <a:lnTo>
                  <a:pt x="423138" y="15036"/>
                </a:lnTo>
                <a:lnTo>
                  <a:pt x="423138" y="6553"/>
                </a:lnTo>
                <a:close/>
              </a:path>
              <a:path w="2116454" h="314325">
                <a:moveTo>
                  <a:pt x="581964" y="6553"/>
                </a:moveTo>
                <a:lnTo>
                  <a:pt x="448259" y="6553"/>
                </a:lnTo>
                <a:lnTo>
                  <a:pt x="448259" y="15036"/>
                </a:lnTo>
                <a:lnTo>
                  <a:pt x="460806" y="16116"/>
                </a:lnTo>
                <a:lnTo>
                  <a:pt x="470941" y="17919"/>
                </a:lnTo>
                <a:lnTo>
                  <a:pt x="491896" y="56134"/>
                </a:lnTo>
                <a:lnTo>
                  <a:pt x="491896" y="258292"/>
                </a:lnTo>
                <a:lnTo>
                  <a:pt x="470941" y="296087"/>
                </a:lnTo>
                <a:lnTo>
                  <a:pt x="448259" y="299224"/>
                </a:lnTo>
                <a:lnTo>
                  <a:pt x="448259" y="307822"/>
                </a:lnTo>
                <a:lnTo>
                  <a:pt x="581964" y="307822"/>
                </a:lnTo>
                <a:lnTo>
                  <a:pt x="581964" y="299224"/>
                </a:lnTo>
                <a:lnTo>
                  <a:pt x="569417" y="297916"/>
                </a:lnTo>
                <a:lnTo>
                  <a:pt x="559231" y="296087"/>
                </a:lnTo>
                <a:lnTo>
                  <a:pt x="538048" y="258292"/>
                </a:lnTo>
                <a:lnTo>
                  <a:pt x="538048" y="56134"/>
                </a:lnTo>
                <a:lnTo>
                  <a:pt x="551459" y="20434"/>
                </a:lnTo>
                <a:lnTo>
                  <a:pt x="581964" y="15036"/>
                </a:lnTo>
                <a:lnTo>
                  <a:pt x="581964" y="6553"/>
                </a:lnTo>
                <a:close/>
              </a:path>
              <a:path w="2116454" h="314325">
                <a:moveTo>
                  <a:pt x="932421" y="6553"/>
                </a:moveTo>
                <a:lnTo>
                  <a:pt x="825373" y="6553"/>
                </a:lnTo>
                <a:lnTo>
                  <a:pt x="825373" y="15036"/>
                </a:lnTo>
                <a:lnTo>
                  <a:pt x="836841" y="16522"/>
                </a:lnTo>
                <a:lnTo>
                  <a:pt x="846175" y="18618"/>
                </a:lnTo>
                <a:lnTo>
                  <a:pt x="868565" y="56235"/>
                </a:lnTo>
                <a:lnTo>
                  <a:pt x="869251" y="73291"/>
                </a:lnTo>
                <a:lnTo>
                  <a:pt x="869251" y="224713"/>
                </a:lnTo>
                <a:lnTo>
                  <a:pt x="692835" y="6553"/>
                </a:lnTo>
                <a:lnTo>
                  <a:pt x="615442" y="6553"/>
                </a:lnTo>
                <a:lnTo>
                  <a:pt x="615442" y="15036"/>
                </a:lnTo>
                <a:lnTo>
                  <a:pt x="624738" y="15532"/>
                </a:lnTo>
                <a:lnTo>
                  <a:pt x="631736" y="16497"/>
                </a:lnTo>
                <a:lnTo>
                  <a:pt x="641235" y="20193"/>
                </a:lnTo>
                <a:lnTo>
                  <a:pt x="647001" y="25044"/>
                </a:lnTo>
                <a:lnTo>
                  <a:pt x="659942" y="40195"/>
                </a:lnTo>
                <a:lnTo>
                  <a:pt x="659942" y="240576"/>
                </a:lnTo>
                <a:lnTo>
                  <a:pt x="655459" y="279831"/>
                </a:lnTo>
                <a:lnTo>
                  <a:pt x="615442" y="299224"/>
                </a:lnTo>
                <a:lnTo>
                  <a:pt x="615442" y="307822"/>
                </a:lnTo>
                <a:lnTo>
                  <a:pt x="722566" y="307822"/>
                </a:lnTo>
                <a:lnTo>
                  <a:pt x="722566" y="299224"/>
                </a:lnTo>
                <a:lnTo>
                  <a:pt x="711301" y="297599"/>
                </a:lnTo>
                <a:lnTo>
                  <a:pt x="702271" y="295376"/>
                </a:lnTo>
                <a:lnTo>
                  <a:pt x="680707" y="257619"/>
                </a:lnTo>
                <a:lnTo>
                  <a:pt x="680008" y="240677"/>
                </a:lnTo>
                <a:lnTo>
                  <a:pt x="680008" y="63601"/>
                </a:lnTo>
                <a:lnTo>
                  <a:pt x="881494" y="312902"/>
                </a:lnTo>
                <a:lnTo>
                  <a:pt x="889292" y="312902"/>
                </a:lnTo>
                <a:lnTo>
                  <a:pt x="889292" y="73520"/>
                </a:lnTo>
                <a:lnTo>
                  <a:pt x="889838" y="57226"/>
                </a:lnTo>
                <a:lnTo>
                  <a:pt x="910882" y="19596"/>
                </a:lnTo>
                <a:lnTo>
                  <a:pt x="932421" y="15036"/>
                </a:lnTo>
                <a:lnTo>
                  <a:pt x="932421" y="6553"/>
                </a:lnTo>
                <a:close/>
              </a:path>
              <a:path w="2116454" h="314325">
                <a:moveTo>
                  <a:pt x="1274699" y="6553"/>
                </a:moveTo>
                <a:lnTo>
                  <a:pt x="1167447" y="6553"/>
                </a:lnTo>
                <a:lnTo>
                  <a:pt x="1167447" y="15036"/>
                </a:lnTo>
                <a:lnTo>
                  <a:pt x="1179042" y="16522"/>
                </a:lnTo>
                <a:lnTo>
                  <a:pt x="1188339" y="18618"/>
                </a:lnTo>
                <a:lnTo>
                  <a:pt x="1210678" y="56235"/>
                </a:lnTo>
                <a:lnTo>
                  <a:pt x="1211364" y="73291"/>
                </a:lnTo>
                <a:lnTo>
                  <a:pt x="1211364" y="224713"/>
                </a:lnTo>
                <a:lnTo>
                  <a:pt x="1035075" y="6553"/>
                </a:lnTo>
                <a:lnTo>
                  <a:pt x="957516" y="6553"/>
                </a:lnTo>
                <a:lnTo>
                  <a:pt x="957516" y="15036"/>
                </a:lnTo>
                <a:lnTo>
                  <a:pt x="966914" y="15532"/>
                </a:lnTo>
                <a:lnTo>
                  <a:pt x="974140" y="16497"/>
                </a:lnTo>
                <a:lnTo>
                  <a:pt x="978598" y="18389"/>
                </a:lnTo>
                <a:lnTo>
                  <a:pt x="983411" y="20193"/>
                </a:lnTo>
                <a:lnTo>
                  <a:pt x="989177" y="25044"/>
                </a:lnTo>
                <a:lnTo>
                  <a:pt x="1002144" y="40195"/>
                </a:lnTo>
                <a:lnTo>
                  <a:pt x="1002144" y="240576"/>
                </a:lnTo>
                <a:lnTo>
                  <a:pt x="997623" y="279831"/>
                </a:lnTo>
                <a:lnTo>
                  <a:pt x="957516" y="299224"/>
                </a:lnTo>
                <a:lnTo>
                  <a:pt x="957516" y="307822"/>
                </a:lnTo>
                <a:lnTo>
                  <a:pt x="1064615" y="307822"/>
                </a:lnTo>
                <a:lnTo>
                  <a:pt x="1064615" y="299224"/>
                </a:lnTo>
                <a:lnTo>
                  <a:pt x="1053553" y="297599"/>
                </a:lnTo>
                <a:lnTo>
                  <a:pt x="1044613" y="295376"/>
                </a:lnTo>
                <a:lnTo>
                  <a:pt x="1023086" y="257619"/>
                </a:lnTo>
                <a:lnTo>
                  <a:pt x="1022438" y="240677"/>
                </a:lnTo>
                <a:lnTo>
                  <a:pt x="1022438" y="63601"/>
                </a:lnTo>
                <a:lnTo>
                  <a:pt x="1223835" y="312902"/>
                </a:lnTo>
                <a:lnTo>
                  <a:pt x="1231722" y="312902"/>
                </a:lnTo>
                <a:lnTo>
                  <a:pt x="1231722" y="73520"/>
                </a:lnTo>
                <a:lnTo>
                  <a:pt x="1232242" y="57226"/>
                </a:lnTo>
                <a:lnTo>
                  <a:pt x="1253197" y="19596"/>
                </a:lnTo>
                <a:lnTo>
                  <a:pt x="1274699" y="15036"/>
                </a:lnTo>
                <a:lnTo>
                  <a:pt x="1274699" y="6553"/>
                </a:lnTo>
                <a:close/>
              </a:path>
              <a:path w="2116454" h="314325">
                <a:moveTo>
                  <a:pt x="1566799" y="231622"/>
                </a:moveTo>
                <a:lnTo>
                  <a:pt x="1554441" y="231622"/>
                </a:lnTo>
                <a:lnTo>
                  <a:pt x="1545107" y="248958"/>
                </a:lnTo>
                <a:lnTo>
                  <a:pt x="1535328" y="262826"/>
                </a:lnTo>
                <a:lnTo>
                  <a:pt x="1501813" y="284238"/>
                </a:lnTo>
                <a:lnTo>
                  <a:pt x="1446288" y="289801"/>
                </a:lnTo>
                <a:lnTo>
                  <a:pt x="1426972" y="289661"/>
                </a:lnTo>
                <a:lnTo>
                  <a:pt x="1386357" y="280428"/>
                </a:lnTo>
                <a:lnTo>
                  <a:pt x="1386357" y="158927"/>
                </a:lnTo>
                <a:lnTo>
                  <a:pt x="1456893" y="158927"/>
                </a:lnTo>
                <a:lnTo>
                  <a:pt x="1469859" y="159473"/>
                </a:lnTo>
                <a:lnTo>
                  <a:pt x="1503705" y="190614"/>
                </a:lnTo>
                <a:lnTo>
                  <a:pt x="1506499" y="202793"/>
                </a:lnTo>
                <a:lnTo>
                  <a:pt x="1517103" y="202793"/>
                </a:lnTo>
                <a:lnTo>
                  <a:pt x="1517103" y="97193"/>
                </a:lnTo>
                <a:lnTo>
                  <a:pt x="1506499" y="97193"/>
                </a:lnTo>
                <a:lnTo>
                  <a:pt x="1503819" y="109308"/>
                </a:lnTo>
                <a:lnTo>
                  <a:pt x="1500784" y="119202"/>
                </a:lnTo>
                <a:lnTo>
                  <a:pt x="1456893" y="140944"/>
                </a:lnTo>
                <a:lnTo>
                  <a:pt x="1386357" y="140944"/>
                </a:lnTo>
                <a:lnTo>
                  <a:pt x="1386357" y="32550"/>
                </a:lnTo>
                <a:lnTo>
                  <a:pt x="1387094" y="28498"/>
                </a:lnTo>
                <a:lnTo>
                  <a:pt x="1388630" y="26263"/>
                </a:lnTo>
                <a:lnTo>
                  <a:pt x="1390319" y="24142"/>
                </a:lnTo>
                <a:lnTo>
                  <a:pt x="1394485" y="23075"/>
                </a:lnTo>
                <a:lnTo>
                  <a:pt x="1463306" y="23075"/>
                </a:lnTo>
                <a:lnTo>
                  <a:pt x="1507401" y="28143"/>
                </a:lnTo>
                <a:lnTo>
                  <a:pt x="1532331" y="71259"/>
                </a:lnTo>
                <a:lnTo>
                  <a:pt x="1543672" y="71259"/>
                </a:lnTo>
                <a:lnTo>
                  <a:pt x="1541627" y="6553"/>
                </a:lnTo>
                <a:lnTo>
                  <a:pt x="1300035" y="6553"/>
                </a:lnTo>
                <a:lnTo>
                  <a:pt x="1300035" y="15036"/>
                </a:lnTo>
                <a:lnTo>
                  <a:pt x="1311643" y="16332"/>
                </a:lnTo>
                <a:lnTo>
                  <a:pt x="1321003" y="18338"/>
                </a:lnTo>
                <a:lnTo>
                  <a:pt x="1340446" y="56134"/>
                </a:lnTo>
                <a:lnTo>
                  <a:pt x="1340446" y="258292"/>
                </a:lnTo>
                <a:lnTo>
                  <a:pt x="1320901" y="295630"/>
                </a:lnTo>
                <a:lnTo>
                  <a:pt x="1300035" y="299224"/>
                </a:lnTo>
                <a:lnTo>
                  <a:pt x="1300035" y="307822"/>
                </a:lnTo>
                <a:lnTo>
                  <a:pt x="1546529" y="307822"/>
                </a:lnTo>
                <a:lnTo>
                  <a:pt x="1566799" y="231622"/>
                </a:lnTo>
                <a:close/>
              </a:path>
              <a:path w="2116454" h="314325">
                <a:moveTo>
                  <a:pt x="1889175" y="299224"/>
                </a:moveTo>
                <a:lnTo>
                  <a:pt x="1880057" y="298297"/>
                </a:lnTo>
                <a:lnTo>
                  <a:pt x="1872780" y="296214"/>
                </a:lnTo>
                <a:lnTo>
                  <a:pt x="1867039" y="292989"/>
                </a:lnTo>
                <a:lnTo>
                  <a:pt x="1861197" y="289928"/>
                </a:lnTo>
                <a:lnTo>
                  <a:pt x="1855431" y="284861"/>
                </a:lnTo>
                <a:lnTo>
                  <a:pt x="1849678" y="277736"/>
                </a:lnTo>
                <a:lnTo>
                  <a:pt x="1759940" y="167576"/>
                </a:lnTo>
                <a:lnTo>
                  <a:pt x="1755800" y="162483"/>
                </a:lnTo>
                <a:lnTo>
                  <a:pt x="1773834" y="158851"/>
                </a:lnTo>
                <a:lnTo>
                  <a:pt x="1789899" y="153644"/>
                </a:lnTo>
                <a:lnTo>
                  <a:pt x="1825650" y="128460"/>
                </a:lnTo>
                <a:lnTo>
                  <a:pt x="1838159" y="86283"/>
                </a:lnTo>
                <a:lnTo>
                  <a:pt x="1835023" y="62839"/>
                </a:lnTo>
                <a:lnTo>
                  <a:pt x="1825625" y="43383"/>
                </a:lnTo>
                <a:lnTo>
                  <a:pt x="1810004" y="27940"/>
                </a:lnTo>
                <a:lnTo>
                  <a:pt x="1800733" y="23075"/>
                </a:lnTo>
                <a:lnTo>
                  <a:pt x="1788414" y="16624"/>
                </a:lnTo>
                <a:lnTo>
                  <a:pt x="1788414" y="85699"/>
                </a:lnTo>
                <a:lnTo>
                  <a:pt x="1786153" y="104863"/>
                </a:lnTo>
                <a:lnTo>
                  <a:pt x="1752320" y="142341"/>
                </a:lnTo>
                <a:lnTo>
                  <a:pt x="1704822" y="151142"/>
                </a:lnTo>
                <a:lnTo>
                  <a:pt x="1682026" y="152425"/>
                </a:lnTo>
                <a:lnTo>
                  <a:pt x="1682026" y="32080"/>
                </a:lnTo>
                <a:lnTo>
                  <a:pt x="1683461" y="27686"/>
                </a:lnTo>
                <a:lnTo>
                  <a:pt x="1686293" y="25819"/>
                </a:lnTo>
                <a:lnTo>
                  <a:pt x="1689354" y="24015"/>
                </a:lnTo>
                <a:lnTo>
                  <a:pt x="1697215" y="23075"/>
                </a:lnTo>
                <a:lnTo>
                  <a:pt x="1710016" y="23075"/>
                </a:lnTo>
                <a:lnTo>
                  <a:pt x="1755990" y="30962"/>
                </a:lnTo>
                <a:lnTo>
                  <a:pt x="1786407" y="67246"/>
                </a:lnTo>
                <a:lnTo>
                  <a:pt x="1788414" y="85699"/>
                </a:lnTo>
                <a:lnTo>
                  <a:pt x="1788414" y="16624"/>
                </a:lnTo>
                <a:lnTo>
                  <a:pt x="1741182" y="7162"/>
                </a:lnTo>
                <a:lnTo>
                  <a:pt x="1722272" y="6540"/>
                </a:lnTo>
                <a:lnTo>
                  <a:pt x="1595856" y="6540"/>
                </a:lnTo>
                <a:lnTo>
                  <a:pt x="1595856" y="15036"/>
                </a:lnTo>
                <a:lnTo>
                  <a:pt x="1607413" y="16395"/>
                </a:lnTo>
                <a:lnTo>
                  <a:pt x="1616697" y="18453"/>
                </a:lnTo>
                <a:lnTo>
                  <a:pt x="1636052" y="56134"/>
                </a:lnTo>
                <a:lnTo>
                  <a:pt x="1636052" y="253174"/>
                </a:lnTo>
                <a:lnTo>
                  <a:pt x="1624838" y="292531"/>
                </a:lnTo>
                <a:lnTo>
                  <a:pt x="1595856" y="299224"/>
                </a:lnTo>
                <a:lnTo>
                  <a:pt x="1595856" y="307822"/>
                </a:lnTo>
                <a:lnTo>
                  <a:pt x="1723275" y="307822"/>
                </a:lnTo>
                <a:lnTo>
                  <a:pt x="1723275" y="299224"/>
                </a:lnTo>
                <a:lnTo>
                  <a:pt x="1711413" y="297853"/>
                </a:lnTo>
                <a:lnTo>
                  <a:pt x="1701876" y="295897"/>
                </a:lnTo>
                <a:lnTo>
                  <a:pt x="1682026" y="258508"/>
                </a:lnTo>
                <a:lnTo>
                  <a:pt x="1682026" y="168960"/>
                </a:lnTo>
                <a:lnTo>
                  <a:pt x="1700847" y="167576"/>
                </a:lnTo>
                <a:lnTo>
                  <a:pt x="1814944" y="307822"/>
                </a:lnTo>
                <a:lnTo>
                  <a:pt x="1889175" y="307822"/>
                </a:lnTo>
                <a:lnTo>
                  <a:pt x="1889175" y="299224"/>
                </a:lnTo>
                <a:close/>
              </a:path>
              <a:path w="2116454" h="314325">
                <a:moveTo>
                  <a:pt x="2116175" y="230390"/>
                </a:moveTo>
                <a:lnTo>
                  <a:pt x="2101049" y="184277"/>
                </a:lnTo>
                <a:lnTo>
                  <a:pt x="2065413" y="153047"/>
                </a:lnTo>
                <a:lnTo>
                  <a:pt x="2007819" y="117043"/>
                </a:lnTo>
                <a:lnTo>
                  <a:pt x="1997214" y="110185"/>
                </a:lnTo>
                <a:lnTo>
                  <a:pt x="1966429" y="76733"/>
                </a:lnTo>
                <a:lnTo>
                  <a:pt x="1963712" y="60401"/>
                </a:lnTo>
                <a:lnTo>
                  <a:pt x="1964588" y="51092"/>
                </a:lnTo>
                <a:lnTo>
                  <a:pt x="1992871" y="21463"/>
                </a:lnTo>
                <a:lnTo>
                  <a:pt x="2010498" y="18694"/>
                </a:lnTo>
                <a:lnTo>
                  <a:pt x="2022665" y="19773"/>
                </a:lnTo>
                <a:lnTo>
                  <a:pt x="2059292" y="36017"/>
                </a:lnTo>
                <a:lnTo>
                  <a:pt x="2088857" y="76923"/>
                </a:lnTo>
                <a:lnTo>
                  <a:pt x="2095334" y="97193"/>
                </a:lnTo>
                <a:lnTo>
                  <a:pt x="2105964" y="97193"/>
                </a:lnTo>
                <a:lnTo>
                  <a:pt x="2095982" y="0"/>
                </a:lnTo>
                <a:lnTo>
                  <a:pt x="2087524" y="0"/>
                </a:lnTo>
                <a:lnTo>
                  <a:pt x="2086254" y="4762"/>
                </a:lnTo>
                <a:lnTo>
                  <a:pt x="2084565" y="8343"/>
                </a:lnTo>
                <a:lnTo>
                  <a:pt x="2080158" y="13487"/>
                </a:lnTo>
                <a:lnTo>
                  <a:pt x="2076310" y="14744"/>
                </a:lnTo>
                <a:lnTo>
                  <a:pt x="2070582" y="14744"/>
                </a:lnTo>
                <a:lnTo>
                  <a:pt x="2067890" y="14287"/>
                </a:lnTo>
                <a:lnTo>
                  <a:pt x="2062746" y="12903"/>
                </a:lnTo>
                <a:lnTo>
                  <a:pt x="2055228" y="10604"/>
                </a:lnTo>
                <a:lnTo>
                  <a:pt x="2045411" y="7378"/>
                </a:lnTo>
                <a:lnTo>
                  <a:pt x="2034755" y="4140"/>
                </a:lnTo>
                <a:lnTo>
                  <a:pt x="2024913" y="1828"/>
                </a:lnTo>
                <a:lnTo>
                  <a:pt x="2015845" y="457"/>
                </a:lnTo>
                <a:lnTo>
                  <a:pt x="2007539" y="0"/>
                </a:lnTo>
                <a:lnTo>
                  <a:pt x="1989429" y="1435"/>
                </a:lnTo>
                <a:lnTo>
                  <a:pt x="1946529" y="23075"/>
                </a:lnTo>
                <a:lnTo>
                  <a:pt x="1924888" y="64046"/>
                </a:lnTo>
                <a:lnTo>
                  <a:pt x="1923440" y="80619"/>
                </a:lnTo>
                <a:lnTo>
                  <a:pt x="1924659" y="93395"/>
                </a:lnTo>
                <a:lnTo>
                  <a:pt x="1942757" y="128346"/>
                </a:lnTo>
                <a:lnTo>
                  <a:pt x="2009813" y="175221"/>
                </a:lnTo>
                <a:lnTo>
                  <a:pt x="2025218" y="185000"/>
                </a:lnTo>
                <a:lnTo>
                  <a:pt x="2061083" y="215201"/>
                </a:lnTo>
                <a:lnTo>
                  <a:pt x="2070163" y="245414"/>
                </a:lnTo>
                <a:lnTo>
                  <a:pt x="2069185" y="257048"/>
                </a:lnTo>
                <a:lnTo>
                  <a:pt x="2046160" y="289991"/>
                </a:lnTo>
                <a:lnTo>
                  <a:pt x="2017014" y="297776"/>
                </a:lnTo>
                <a:lnTo>
                  <a:pt x="1997875" y="295795"/>
                </a:lnTo>
                <a:lnTo>
                  <a:pt x="1950364" y="266001"/>
                </a:lnTo>
                <a:lnTo>
                  <a:pt x="1929384" y="231736"/>
                </a:lnTo>
                <a:lnTo>
                  <a:pt x="1923440" y="217131"/>
                </a:lnTo>
                <a:lnTo>
                  <a:pt x="1912670" y="217131"/>
                </a:lnTo>
                <a:lnTo>
                  <a:pt x="1926209" y="314236"/>
                </a:lnTo>
                <a:lnTo>
                  <a:pt x="1936432" y="314236"/>
                </a:lnTo>
                <a:lnTo>
                  <a:pt x="1936864" y="310362"/>
                </a:lnTo>
                <a:lnTo>
                  <a:pt x="1938134" y="306654"/>
                </a:lnTo>
                <a:lnTo>
                  <a:pt x="1941842" y="299834"/>
                </a:lnTo>
                <a:lnTo>
                  <a:pt x="1945563" y="298132"/>
                </a:lnTo>
                <a:lnTo>
                  <a:pt x="1950694" y="298132"/>
                </a:lnTo>
                <a:lnTo>
                  <a:pt x="1953590" y="298640"/>
                </a:lnTo>
                <a:lnTo>
                  <a:pt x="1958898" y="300151"/>
                </a:lnTo>
                <a:lnTo>
                  <a:pt x="1966683" y="302666"/>
                </a:lnTo>
                <a:lnTo>
                  <a:pt x="1976970" y="306171"/>
                </a:lnTo>
                <a:lnTo>
                  <a:pt x="1988286" y="309702"/>
                </a:lnTo>
                <a:lnTo>
                  <a:pt x="1999399" y="312216"/>
                </a:lnTo>
                <a:lnTo>
                  <a:pt x="2010257" y="313728"/>
                </a:lnTo>
                <a:lnTo>
                  <a:pt x="2020849" y="314236"/>
                </a:lnTo>
                <a:lnTo>
                  <a:pt x="2040712" y="312724"/>
                </a:lnTo>
                <a:lnTo>
                  <a:pt x="2089442" y="290245"/>
                </a:lnTo>
                <a:lnTo>
                  <a:pt x="2114499" y="247637"/>
                </a:lnTo>
                <a:lnTo>
                  <a:pt x="2116175" y="23039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23" name="object 23"/>
          <p:cNvSpPr/>
          <p:nvPr/>
        </p:nvSpPr>
        <p:spPr>
          <a:xfrm>
            <a:off x="9944502" y="5390110"/>
            <a:ext cx="110430" cy="110767"/>
          </a:xfrm>
          <a:custGeom>
            <a:avLst/>
            <a:gdLst/>
            <a:ahLst/>
            <a:cxnLst/>
            <a:rect l="l" t="t" r="r" b="b"/>
            <a:pathLst>
              <a:path w="207644" h="208279">
                <a:moveTo>
                  <a:pt x="207289" y="0"/>
                </a:moveTo>
                <a:lnTo>
                  <a:pt x="177685" y="0"/>
                </a:lnTo>
                <a:lnTo>
                  <a:pt x="177685" y="30480"/>
                </a:lnTo>
                <a:lnTo>
                  <a:pt x="177685" y="177800"/>
                </a:lnTo>
                <a:lnTo>
                  <a:pt x="29603" y="177800"/>
                </a:lnTo>
                <a:lnTo>
                  <a:pt x="29603" y="30480"/>
                </a:lnTo>
                <a:lnTo>
                  <a:pt x="177685" y="30480"/>
                </a:lnTo>
                <a:lnTo>
                  <a:pt x="177685" y="0"/>
                </a:lnTo>
                <a:lnTo>
                  <a:pt x="0" y="0"/>
                </a:lnTo>
                <a:lnTo>
                  <a:pt x="0" y="30480"/>
                </a:lnTo>
                <a:lnTo>
                  <a:pt x="0" y="177800"/>
                </a:lnTo>
                <a:lnTo>
                  <a:pt x="0" y="208280"/>
                </a:lnTo>
                <a:lnTo>
                  <a:pt x="207289" y="208280"/>
                </a:lnTo>
                <a:lnTo>
                  <a:pt x="207289" y="178193"/>
                </a:lnTo>
                <a:lnTo>
                  <a:pt x="207289" y="177800"/>
                </a:lnTo>
                <a:lnTo>
                  <a:pt x="207289" y="30480"/>
                </a:lnTo>
                <a:lnTo>
                  <a:pt x="207289" y="30124"/>
                </a:lnTo>
                <a:lnTo>
                  <a:pt x="20728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24" name="object 24"/>
          <p:cNvSpPr/>
          <p:nvPr/>
        </p:nvSpPr>
        <p:spPr>
          <a:xfrm>
            <a:off x="10227974" y="5800551"/>
            <a:ext cx="157709" cy="46604"/>
          </a:xfrm>
          <a:custGeom>
            <a:avLst/>
            <a:gdLst/>
            <a:ahLst/>
            <a:cxnLst/>
            <a:rect l="l" t="t" r="r" b="b"/>
            <a:pathLst>
              <a:path w="296544" h="87629">
                <a:moveTo>
                  <a:pt x="236905" y="29210"/>
                </a:moveTo>
                <a:lnTo>
                  <a:pt x="177660" y="29210"/>
                </a:lnTo>
                <a:lnTo>
                  <a:pt x="177660" y="58267"/>
                </a:lnTo>
                <a:lnTo>
                  <a:pt x="148056" y="58267"/>
                </a:lnTo>
                <a:lnTo>
                  <a:pt x="148056" y="29210"/>
                </a:lnTo>
                <a:lnTo>
                  <a:pt x="88836" y="29210"/>
                </a:lnTo>
                <a:lnTo>
                  <a:pt x="88836" y="0"/>
                </a:lnTo>
                <a:lnTo>
                  <a:pt x="59220" y="0"/>
                </a:lnTo>
                <a:lnTo>
                  <a:pt x="59220" y="29210"/>
                </a:lnTo>
                <a:lnTo>
                  <a:pt x="59220" y="58420"/>
                </a:lnTo>
                <a:lnTo>
                  <a:pt x="29616" y="58420"/>
                </a:lnTo>
                <a:lnTo>
                  <a:pt x="29616" y="0"/>
                </a:lnTo>
                <a:lnTo>
                  <a:pt x="0" y="0"/>
                </a:lnTo>
                <a:lnTo>
                  <a:pt x="0" y="58420"/>
                </a:lnTo>
                <a:lnTo>
                  <a:pt x="0" y="87630"/>
                </a:lnTo>
                <a:lnTo>
                  <a:pt x="118440" y="87630"/>
                </a:lnTo>
                <a:lnTo>
                  <a:pt x="118440" y="58420"/>
                </a:lnTo>
                <a:lnTo>
                  <a:pt x="148056" y="58420"/>
                </a:lnTo>
                <a:lnTo>
                  <a:pt x="148056" y="87477"/>
                </a:lnTo>
                <a:lnTo>
                  <a:pt x="177660" y="87477"/>
                </a:lnTo>
                <a:lnTo>
                  <a:pt x="177660" y="58420"/>
                </a:lnTo>
                <a:lnTo>
                  <a:pt x="207302" y="58420"/>
                </a:lnTo>
                <a:lnTo>
                  <a:pt x="207302" y="87630"/>
                </a:lnTo>
                <a:lnTo>
                  <a:pt x="236905" y="87630"/>
                </a:lnTo>
                <a:lnTo>
                  <a:pt x="236905" y="58420"/>
                </a:lnTo>
                <a:lnTo>
                  <a:pt x="236905" y="29210"/>
                </a:lnTo>
                <a:close/>
              </a:path>
              <a:path w="296544" h="87629">
                <a:moveTo>
                  <a:pt x="296125" y="29057"/>
                </a:moveTo>
                <a:lnTo>
                  <a:pt x="266522" y="29057"/>
                </a:lnTo>
                <a:lnTo>
                  <a:pt x="266522" y="87477"/>
                </a:lnTo>
                <a:lnTo>
                  <a:pt x="296125" y="87477"/>
                </a:lnTo>
                <a:lnTo>
                  <a:pt x="296125" y="290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25" name="object 25"/>
          <p:cNvSpPr/>
          <p:nvPr/>
        </p:nvSpPr>
        <p:spPr>
          <a:xfrm>
            <a:off x="10101989" y="5800468"/>
            <a:ext cx="15872" cy="15534"/>
          </a:xfrm>
          <a:custGeom>
            <a:avLst/>
            <a:gdLst/>
            <a:ahLst/>
            <a:cxnLst/>
            <a:rect l="l" t="t" r="r" b="b"/>
            <a:pathLst>
              <a:path w="29844" h="29209">
                <a:moveTo>
                  <a:pt x="29609" y="0"/>
                </a:moveTo>
                <a:lnTo>
                  <a:pt x="0" y="0"/>
                </a:lnTo>
                <a:lnTo>
                  <a:pt x="0" y="29210"/>
                </a:lnTo>
                <a:lnTo>
                  <a:pt x="29609" y="29210"/>
                </a:lnTo>
                <a:lnTo>
                  <a:pt x="296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26" name="object 26"/>
          <p:cNvSpPr/>
          <p:nvPr/>
        </p:nvSpPr>
        <p:spPr>
          <a:xfrm>
            <a:off x="10353965" y="5737063"/>
            <a:ext cx="47279" cy="79023"/>
          </a:xfrm>
          <a:custGeom>
            <a:avLst/>
            <a:gdLst/>
            <a:ahLst/>
            <a:cxnLst/>
            <a:rect l="l" t="t" r="r" b="b"/>
            <a:pathLst>
              <a:path w="88900" h="148590">
                <a:moveTo>
                  <a:pt x="29616" y="119227"/>
                </a:moveTo>
                <a:lnTo>
                  <a:pt x="0" y="119227"/>
                </a:lnTo>
                <a:lnTo>
                  <a:pt x="0" y="148437"/>
                </a:lnTo>
                <a:lnTo>
                  <a:pt x="29616" y="148437"/>
                </a:lnTo>
                <a:lnTo>
                  <a:pt x="29616" y="119227"/>
                </a:lnTo>
                <a:close/>
              </a:path>
              <a:path w="88900" h="148590">
                <a:moveTo>
                  <a:pt x="88836" y="30480"/>
                </a:moveTo>
                <a:lnTo>
                  <a:pt x="59220" y="30480"/>
                </a:lnTo>
                <a:lnTo>
                  <a:pt x="59220" y="0"/>
                </a:lnTo>
                <a:lnTo>
                  <a:pt x="29616" y="0"/>
                </a:lnTo>
                <a:lnTo>
                  <a:pt x="29616" y="30480"/>
                </a:lnTo>
                <a:lnTo>
                  <a:pt x="29616" y="59690"/>
                </a:lnTo>
                <a:lnTo>
                  <a:pt x="0" y="59690"/>
                </a:lnTo>
                <a:lnTo>
                  <a:pt x="0" y="88900"/>
                </a:lnTo>
                <a:lnTo>
                  <a:pt x="59220" y="88900"/>
                </a:lnTo>
                <a:lnTo>
                  <a:pt x="59220" y="148590"/>
                </a:lnTo>
                <a:lnTo>
                  <a:pt x="88836" y="148590"/>
                </a:lnTo>
                <a:lnTo>
                  <a:pt x="88836" y="88900"/>
                </a:lnTo>
                <a:lnTo>
                  <a:pt x="88836" y="59690"/>
                </a:lnTo>
                <a:lnTo>
                  <a:pt x="88836" y="3048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27" name="object 27"/>
          <p:cNvSpPr/>
          <p:nvPr/>
        </p:nvSpPr>
        <p:spPr>
          <a:xfrm>
            <a:off x="10070494" y="5721528"/>
            <a:ext cx="157709" cy="79023"/>
          </a:xfrm>
          <a:custGeom>
            <a:avLst/>
            <a:gdLst/>
            <a:ahLst/>
            <a:cxnLst/>
            <a:rect l="l" t="t" r="r" b="b"/>
            <a:pathLst>
              <a:path w="296544" h="148590">
                <a:moveTo>
                  <a:pt x="148043" y="59690"/>
                </a:moveTo>
                <a:lnTo>
                  <a:pt x="59220" y="59690"/>
                </a:lnTo>
                <a:lnTo>
                  <a:pt x="59220" y="29210"/>
                </a:lnTo>
                <a:lnTo>
                  <a:pt x="118440" y="29210"/>
                </a:lnTo>
                <a:lnTo>
                  <a:pt x="118440" y="0"/>
                </a:lnTo>
                <a:lnTo>
                  <a:pt x="0" y="0"/>
                </a:lnTo>
                <a:lnTo>
                  <a:pt x="0" y="29210"/>
                </a:lnTo>
                <a:lnTo>
                  <a:pt x="0" y="59690"/>
                </a:lnTo>
                <a:lnTo>
                  <a:pt x="0" y="88900"/>
                </a:lnTo>
                <a:lnTo>
                  <a:pt x="59220" y="88900"/>
                </a:lnTo>
                <a:lnTo>
                  <a:pt x="59220" y="118110"/>
                </a:lnTo>
                <a:lnTo>
                  <a:pt x="88823" y="118110"/>
                </a:lnTo>
                <a:lnTo>
                  <a:pt x="88823" y="148590"/>
                </a:lnTo>
                <a:lnTo>
                  <a:pt x="148043" y="148590"/>
                </a:lnTo>
                <a:lnTo>
                  <a:pt x="148043" y="118110"/>
                </a:lnTo>
                <a:lnTo>
                  <a:pt x="148043" y="88900"/>
                </a:lnTo>
                <a:lnTo>
                  <a:pt x="148043" y="59690"/>
                </a:lnTo>
                <a:close/>
              </a:path>
              <a:path w="296544" h="148590">
                <a:moveTo>
                  <a:pt x="296113" y="118110"/>
                </a:moveTo>
                <a:lnTo>
                  <a:pt x="236893" y="118110"/>
                </a:lnTo>
                <a:lnTo>
                  <a:pt x="236893" y="88900"/>
                </a:lnTo>
                <a:lnTo>
                  <a:pt x="177647" y="88900"/>
                </a:lnTo>
                <a:lnTo>
                  <a:pt x="177647" y="118110"/>
                </a:lnTo>
                <a:lnTo>
                  <a:pt x="177647" y="148590"/>
                </a:lnTo>
                <a:lnTo>
                  <a:pt x="296113" y="148590"/>
                </a:lnTo>
                <a:lnTo>
                  <a:pt x="296113" y="11811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28" name="object 28"/>
          <p:cNvSpPr/>
          <p:nvPr/>
        </p:nvSpPr>
        <p:spPr>
          <a:xfrm>
            <a:off x="10275219" y="5784258"/>
            <a:ext cx="15872" cy="16210"/>
          </a:xfrm>
          <a:custGeom>
            <a:avLst/>
            <a:gdLst/>
            <a:ahLst/>
            <a:cxnLst/>
            <a:rect l="l" t="t" r="r" b="b"/>
            <a:pathLst>
              <a:path w="29844" h="30479">
                <a:moveTo>
                  <a:pt x="29609" y="0"/>
                </a:moveTo>
                <a:lnTo>
                  <a:pt x="0" y="0"/>
                </a:lnTo>
                <a:lnTo>
                  <a:pt x="0" y="30480"/>
                </a:lnTo>
                <a:lnTo>
                  <a:pt x="29609" y="30480"/>
                </a:lnTo>
                <a:lnTo>
                  <a:pt x="296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29" name="object 29"/>
          <p:cNvSpPr/>
          <p:nvPr/>
        </p:nvSpPr>
        <p:spPr>
          <a:xfrm>
            <a:off x="10322459" y="5784258"/>
            <a:ext cx="31744" cy="16210"/>
          </a:xfrm>
          <a:custGeom>
            <a:avLst/>
            <a:gdLst/>
            <a:ahLst/>
            <a:cxnLst/>
            <a:rect l="l" t="t" r="r" b="b"/>
            <a:pathLst>
              <a:path w="59690" h="30479">
                <a:moveTo>
                  <a:pt x="59245" y="0"/>
                </a:moveTo>
                <a:lnTo>
                  <a:pt x="0" y="0"/>
                </a:lnTo>
                <a:lnTo>
                  <a:pt x="0" y="30480"/>
                </a:lnTo>
                <a:lnTo>
                  <a:pt x="59245" y="30480"/>
                </a:lnTo>
                <a:lnTo>
                  <a:pt x="5924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30" name="object 30"/>
          <p:cNvSpPr/>
          <p:nvPr/>
        </p:nvSpPr>
        <p:spPr>
          <a:xfrm>
            <a:off x="10212231" y="5768724"/>
            <a:ext cx="15872" cy="15534"/>
          </a:xfrm>
          <a:custGeom>
            <a:avLst/>
            <a:gdLst/>
            <a:ahLst/>
            <a:cxnLst/>
            <a:rect l="l" t="t" r="r" b="b"/>
            <a:pathLst>
              <a:path w="29844" h="29209">
                <a:moveTo>
                  <a:pt x="29609" y="0"/>
                </a:moveTo>
                <a:lnTo>
                  <a:pt x="0" y="0"/>
                </a:lnTo>
                <a:lnTo>
                  <a:pt x="0" y="29210"/>
                </a:lnTo>
                <a:lnTo>
                  <a:pt x="29609" y="29210"/>
                </a:lnTo>
                <a:lnTo>
                  <a:pt x="296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31" name="object 31"/>
          <p:cNvSpPr/>
          <p:nvPr/>
        </p:nvSpPr>
        <p:spPr>
          <a:xfrm>
            <a:off x="10259468" y="5753272"/>
            <a:ext cx="79023" cy="31069"/>
          </a:xfrm>
          <a:custGeom>
            <a:avLst/>
            <a:gdLst/>
            <a:ahLst/>
            <a:cxnLst/>
            <a:rect l="l" t="t" r="r" b="b"/>
            <a:pathLst>
              <a:path w="148590" h="58420">
                <a:moveTo>
                  <a:pt x="148082" y="29210"/>
                </a:moveTo>
                <a:lnTo>
                  <a:pt x="29616" y="29210"/>
                </a:lnTo>
                <a:lnTo>
                  <a:pt x="29616" y="0"/>
                </a:lnTo>
                <a:lnTo>
                  <a:pt x="0" y="0"/>
                </a:lnTo>
                <a:lnTo>
                  <a:pt x="0" y="29210"/>
                </a:lnTo>
                <a:lnTo>
                  <a:pt x="0" y="58420"/>
                </a:lnTo>
                <a:lnTo>
                  <a:pt x="148082" y="58420"/>
                </a:lnTo>
                <a:lnTo>
                  <a:pt x="148082" y="2921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32" name="object 32"/>
          <p:cNvSpPr/>
          <p:nvPr/>
        </p:nvSpPr>
        <p:spPr>
          <a:xfrm>
            <a:off x="10133482" y="5674249"/>
            <a:ext cx="267802" cy="94558"/>
          </a:xfrm>
          <a:custGeom>
            <a:avLst/>
            <a:gdLst/>
            <a:ahLst/>
            <a:cxnLst/>
            <a:rect l="l" t="t" r="r" b="b"/>
            <a:pathLst>
              <a:path w="503555" h="177800">
                <a:moveTo>
                  <a:pt x="59207" y="59690"/>
                </a:moveTo>
                <a:lnTo>
                  <a:pt x="0" y="59690"/>
                </a:lnTo>
                <a:lnTo>
                  <a:pt x="0" y="88900"/>
                </a:lnTo>
                <a:lnTo>
                  <a:pt x="29603" y="88900"/>
                </a:lnTo>
                <a:lnTo>
                  <a:pt x="29603" y="148590"/>
                </a:lnTo>
                <a:lnTo>
                  <a:pt x="59207" y="148590"/>
                </a:lnTo>
                <a:lnTo>
                  <a:pt x="59207" y="88900"/>
                </a:lnTo>
                <a:lnTo>
                  <a:pt x="59207" y="59690"/>
                </a:lnTo>
                <a:close/>
              </a:path>
              <a:path w="503555" h="177800">
                <a:moveTo>
                  <a:pt x="503415" y="88900"/>
                </a:moveTo>
                <a:lnTo>
                  <a:pt x="444195" y="88900"/>
                </a:lnTo>
                <a:lnTo>
                  <a:pt x="444195" y="59690"/>
                </a:lnTo>
                <a:lnTo>
                  <a:pt x="444195" y="0"/>
                </a:lnTo>
                <a:lnTo>
                  <a:pt x="414578" y="0"/>
                </a:lnTo>
                <a:lnTo>
                  <a:pt x="414578" y="59690"/>
                </a:lnTo>
                <a:lnTo>
                  <a:pt x="236893" y="59690"/>
                </a:lnTo>
                <a:lnTo>
                  <a:pt x="236893" y="88900"/>
                </a:lnTo>
                <a:lnTo>
                  <a:pt x="236893" y="118110"/>
                </a:lnTo>
                <a:lnTo>
                  <a:pt x="207289" y="118110"/>
                </a:lnTo>
                <a:lnTo>
                  <a:pt x="207289" y="88900"/>
                </a:lnTo>
                <a:lnTo>
                  <a:pt x="207289" y="59690"/>
                </a:lnTo>
                <a:lnTo>
                  <a:pt x="148069" y="59690"/>
                </a:lnTo>
                <a:lnTo>
                  <a:pt x="148069" y="88900"/>
                </a:lnTo>
                <a:lnTo>
                  <a:pt x="118452" y="88900"/>
                </a:lnTo>
                <a:lnTo>
                  <a:pt x="118452" y="118110"/>
                </a:lnTo>
                <a:lnTo>
                  <a:pt x="118452" y="148590"/>
                </a:lnTo>
                <a:lnTo>
                  <a:pt x="88849" y="148590"/>
                </a:lnTo>
                <a:lnTo>
                  <a:pt x="88849" y="177800"/>
                </a:lnTo>
                <a:lnTo>
                  <a:pt x="148069" y="177800"/>
                </a:lnTo>
                <a:lnTo>
                  <a:pt x="148069" y="148590"/>
                </a:lnTo>
                <a:lnTo>
                  <a:pt x="148069" y="118110"/>
                </a:lnTo>
                <a:lnTo>
                  <a:pt x="177673" y="118110"/>
                </a:lnTo>
                <a:lnTo>
                  <a:pt x="177673" y="148590"/>
                </a:lnTo>
                <a:lnTo>
                  <a:pt x="177673" y="177800"/>
                </a:lnTo>
                <a:lnTo>
                  <a:pt x="207289" y="177800"/>
                </a:lnTo>
                <a:lnTo>
                  <a:pt x="207289" y="148590"/>
                </a:lnTo>
                <a:lnTo>
                  <a:pt x="266509" y="148590"/>
                </a:lnTo>
                <a:lnTo>
                  <a:pt x="266509" y="118110"/>
                </a:lnTo>
                <a:lnTo>
                  <a:pt x="266509" y="88900"/>
                </a:lnTo>
                <a:lnTo>
                  <a:pt x="355333" y="88900"/>
                </a:lnTo>
                <a:lnTo>
                  <a:pt x="355333" y="118110"/>
                </a:lnTo>
                <a:lnTo>
                  <a:pt x="355333" y="177800"/>
                </a:lnTo>
                <a:lnTo>
                  <a:pt x="414578" y="177800"/>
                </a:lnTo>
                <a:lnTo>
                  <a:pt x="414578" y="118110"/>
                </a:lnTo>
                <a:lnTo>
                  <a:pt x="503415" y="118110"/>
                </a:lnTo>
                <a:lnTo>
                  <a:pt x="503415" y="889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33" name="object 33"/>
          <p:cNvSpPr/>
          <p:nvPr/>
        </p:nvSpPr>
        <p:spPr>
          <a:xfrm>
            <a:off x="10007493" y="5705910"/>
            <a:ext cx="47279" cy="15534"/>
          </a:xfrm>
          <a:custGeom>
            <a:avLst/>
            <a:gdLst/>
            <a:ahLst/>
            <a:cxnLst/>
            <a:rect l="l" t="t" r="r" b="b"/>
            <a:pathLst>
              <a:path w="88900" h="29209">
                <a:moveTo>
                  <a:pt x="88854" y="0"/>
                </a:moveTo>
                <a:lnTo>
                  <a:pt x="0" y="0"/>
                </a:lnTo>
                <a:lnTo>
                  <a:pt x="0" y="29210"/>
                </a:lnTo>
                <a:lnTo>
                  <a:pt x="88854" y="29210"/>
                </a:lnTo>
                <a:lnTo>
                  <a:pt x="8885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34" name="object 34"/>
          <p:cNvSpPr/>
          <p:nvPr/>
        </p:nvSpPr>
        <p:spPr>
          <a:xfrm>
            <a:off x="10070494" y="5674249"/>
            <a:ext cx="47279" cy="47279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88823" y="59690"/>
                </a:moveTo>
                <a:lnTo>
                  <a:pt x="59220" y="59690"/>
                </a:lnTo>
                <a:lnTo>
                  <a:pt x="59220" y="29210"/>
                </a:lnTo>
                <a:lnTo>
                  <a:pt x="59220" y="0"/>
                </a:lnTo>
                <a:lnTo>
                  <a:pt x="0" y="0"/>
                </a:lnTo>
                <a:lnTo>
                  <a:pt x="0" y="29210"/>
                </a:lnTo>
                <a:lnTo>
                  <a:pt x="29603" y="29210"/>
                </a:lnTo>
                <a:lnTo>
                  <a:pt x="29603" y="59690"/>
                </a:lnTo>
                <a:lnTo>
                  <a:pt x="29603" y="88900"/>
                </a:lnTo>
                <a:lnTo>
                  <a:pt x="88823" y="88900"/>
                </a:lnTo>
                <a:lnTo>
                  <a:pt x="88823" y="596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35" name="object 35"/>
          <p:cNvSpPr/>
          <p:nvPr/>
        </p:nvSpPr>
        <p:spPr>
          <a:xfrm>
            <a:off x="10023234" y="5689703"/>
            <a:ext cx="47279" cy="16210"/>
          </a:xfrm>
          <a:custGeom>
            <a:avLst/>
            <a:gdLst/>
            <a:ahLst/>
            <a:cxnLst/>
            <a:rect l="l" t="t" r="r" b="b"/>
            <a:pathLst>
              <a:path w="88900" h="30479">
                <a:moveTo>
                  <a:pt x="29629" y="0"/>
                </a:moveTo>
                <a:lnTo>
                  <a:pt x="0" y="0"/>
                </a:lnTo>
                <a:lnTo>
                  <a:pt x="0" y="30480"/>
                </a:lnTo>
                <a:lnTo>
                  <a:pt x="29629" y="30480"/>
                </a:lnTo>
                <a:lnTo>
                  <a:pt x="29629" y="0"/>
                </a:lnTo>
                <a:close/>
              </a:path>
              <a:path w="88900" h="30479">
                <a:moveTo>
                  <a:pt x="88861" y="0"/>
                </a:moveTo>
                <a:lnTo>
                  <a:pt x="59245" y="0"/>
                </a:lnTo>
                <a:lnTo>
                  <a:pt x="59245" y="30480"/>
                </a:lnTo>
                <a:lnTo>
                  <a:pt x="88861" y="30480"/>
                </a:lnTo>
                <a:lnTo>
                  <a:pt x="8886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36" name="object 36"/>
          <p:cNvSpPr/>
          <p:nvPr/>
        </p:nvSpPr>
        <p:spPr>
          <a:xfrm>
            <a:off x="10117736" y="5689700"/>
            <a:ext cx="31744" cy="16210"/>
          </a:xfrm>
          <a:custGeom>
            <a:avLst/>
            <a:gdLst/>
            <a:ahLst/>
            <a:cxnLst/>
            <a:rect l="l" t="t" r="r" b="b"/>
            <a:pathLst>
              <a:path w="59690" h="30479">
                <a:moveTo>
                  <a:pt x="59218" y="0"/>
                </a:moveTo>
                <a:lnTo>
                  <a:pt x="0" y="0"/>
                </a:lnTo>
                <a:lnTo>
                  <a:pt x="0" y="30480"/>
                </a:lnTo>
                <a:lnTo>
                  <a:pt x="59218" y="30480"/>
                </a:lnTo>
                <a:lnTo>
                  <a:pt x="5921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37" name="object 37"/>
          <p:cNvSpPr/>
          <p:nvPr/>
        </p:nvSpPr>
        <p:spPr>
          <a:xfrm>
            <a:off x="10196484" y="5689700"/>
            <a:ext cx="31744" cy="16210"/>
          </a:xfrm>
          <a:custGeom>
            <a:avLst/>
            <a:gdLst/>
            <a:ahLst/>
            <a:cxnLst/>
            <a:rect l="l" t="t" r="r" b="b"/>
            <a:pathLst>
              <a:path w="59690" h="30479">
                <a:moveTo>
                  <a:pt x="59218" y="0"/>
                </a:moveTo>
                <a:lnTo>
                  <a:pt x="0" y="0"/>
                </a:lnTo>
                <a:lnTo>
                  <a:pt x="0" y="30480"/>
                </a:lnTo>
                <a:lnTo>
                  <a:pt x="59218" y="30480"/>
                </a:lnTo>
                <a:lnTo>
                  <a:pt x="5921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38" name="object 38"/>
          <p:cNvSpPr/>
          <p:nvPr/>
        </p:nvSpPr>
        <p:spPr>
          <a:xfrm>
            <a:off x="10275219" y="5689700"/>
            <a:ext cx="47279" cy="16210"/>
          </a:xfrm>
          <a:custGeom>
            <a:avLst/>
            <a:gdLst/>
            <a:ahLst/>
            <a:cxnLst/>
            <a:rect l="l" t="t" r="r" b="b"/>
            <a:pathLst>
              <a:path w="88900" h="30479">
                <a:moveTo>
                  <a:pt x="88827" y="0"/>
                </a:moveTo>
                <a:lnTo>
                  <a:pt x="0" y="0"/>
                </a:lnTo>
                <a:lnTo>
                  <a:pt x="0" y="30480"/>
                </a:lnTo>
                <a:lnTo>
                  <a:pt x="88827" y="30480"/>
                </a:lnTo>
                <a:lnTo>
                  <a:pt x="8882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39" name="object 39"/>
          <p:cNvSpPr/>
          <p:nvPr/>
        </p:nvSpPr>
        <p:spPr>
          <a:xfrm>
            <a:off x="10007491" y="5658633"/>
            <a:ext cx="47279" cy="31069"/>
          </a:xfrm>
          <a:custGeom>
            <a:avLst/>
            <a:gdLst/>
            <a:ahLst/>
            <a:cxnLst/>
            <a:rect l="l" t="t" r="r" b="b"/>
            <a:pathLst>
              <a:path w="88900" h="58420">
                <a:moveTo>
                  <a:pt x="29603" y="0"/>
                </a:moveTo>
                <a:lnTo>
                  <a:pt x="0" y="0"/>
                </a:lnTo>
                <a:lnTo>
                  <a:pt x="0" y="58420"/>
                </a:lnTo>
                <a:lnTo>
                  <a:pt x="29603" y="58420"/>
                </a:lnTo>
                <a:lnTo>
                  <a:pt x="29603" y="0"/>
                </a:lnTo>
                <a:close/>
              </a:path>
              <a:path w="88900" h="58420">
                <a:moveTo>
                  <a:pt x="88849" y="29210"/>
                </a:moveTo>
                <a:lnTo>
                  <a:pt x="59232" y="29210"/>
                </a:lnTo>
                <a:lnTo>
                  <a:pt x="59232" y="58420"/>
                </a:lnTo>
                <a:lnTo>
                  <a:pt x="88849" y="58420"/>
                </a:lnTo>
                <a:lnTo>
                  <a:pt x="88849" y="2921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40" name="object 40"/>
          <p:cNvSpPr/>
          <p:nvPr/>
        </p:nvSpPr>
        <p:spPr>
          <a:xfrm>
            <a:off x="10133482" y="5626970"/>
            <a:ext cx="110430" cy="62814"/>
          </a:xfrm>
          <a:custGeom>
            <a:avLst/>
            <a:gdLst/>
            <a:ahLst/>
            <a:cxnLst/>
            <a:rect l="l" t="t" r="r" b="b"/>
            <a:pathLst>
              <a:path w="207644" h="118109">
                <a:moveTo>
                  <a:pt x="118452" y="88900"/>
                </a:moveTo>
                <a:lnTo>
                  <a:pt x="29603" y="88900"/>
                </a:lnTo>
                <a:lnTo>
                  <a:pt x="29603" y="59690"/>
                </a:lnTo>
                <a:lnTo>
                  <a:pt x="0" y="59690"/>
                </a:lnTo>
                <a:lnTo>
                  <a:pt x="0" y="88900"/>
                </a:lnTo>
                <a:lnTo>
                  <a:pt x="0" y="118110"/>
                </a:lnTo>
                <a:lnTo>
                  <a:pt x="118452" y="118110"/>
                </a:lnTo>
                <a:lnTo>
                  <a:pt x="118452" y="88900"/>
                </a:lnTo>
                <a:close/>
              </a:path>
              <a:path w="207644" h="118109">
                <a:moveTo>
                  <a:pt x="207289" y="0"/>
                </a:moveTo>
                <a:lnTo>
                  <a:pt x="177673" y="0"/>
                </a:lnTo>
                <a:lnTo>
                  <a:pt x="177673" y="88900"/>
                </a:lnTo>
                <a:lnTo>
                  <a:pt x="148069" y="88900"/>
                </a:lnTo>
                <a:lnTo>
                  <a:pt x="148069" y="118110"/>
                </a:lnTo>
                <a:lnTo>
                  <a:pt x="207289" y="118110"/>
                </a:lnTo>
                <a:lnTo>
                  <a:pt x="207289" y="88900"/>
                </a:lnTo>
                <a:lnTo>
                  <a:pt x="20728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41" name="object 41"/>
          <p:cNvSpPr/>
          <p:nvPr/>
        </p:nvSpPr>
        <p:spPr>
          <a:xfrm>
            <a:off x="10038992" y="5642505"/>
            <a:ext cx="47279" cy="31744"/>
          </a:xfrm>
          <a:custGeom>
            <a:avLst/>
            <a:gdLst/>
            <a:ahLst/>
            <a:cxnLst/>
            <a:rect l="l" t="t" r="r" b="b"/>
            <a:pathLst>
              <a:path w="88900" h="59690">
                <a:moveTo>
                  <a:pt x="88836" y="0"/>
                </a:moveTo>
                <a:lnTo>
                  <a:pt x="0" y="0"/>
                </a:lnTo>
                <a:lnTo>
                  <a:pt x="0" y="30480"/>
                </a:lnTo>
                <a:lnTo>
                  <a:pt x="29616" y="30480"/>
                </a:lnTo>
                <a:lnTo>
                  <a:pt x="29616" y="59690"/>
                </a:lnTo>
                <a:lnTo>
                  <a:pt x="88836" y="59690"/>
                </a:lnTo>
                <a:lnTo>
                  <a:pt x="88836" y="30480"/>
                </a:lnTo>
                <a:lnTo>
                  <a:pt x="8883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42" name="object 42"/>
          <p:cNvSpPr/>
          <p:nvPr/>
        </p:nvSpPr>
        <p:spPr>
          <a:xfrm>
            <a:off x="10180737" y="5658631"/>
            <a:ext cx="31744" cy="15534"/>
          </a:xfrm>
          <a:custGeom>
            <a:avLst/>
            <a:gdLst/>
            <a:ahLst/>
            <a:cxnLst/>
            <a:rect l="l" t="t" r="r" b="b"/>
            <a:pathLst>
              <a:path w="59690" h="29209">
                <a:moveTo>
                  <a:pt x="59218" y="0"/>
                </a:moveTo>
                <a:lnTo>
                  <a:pt x="0" y="0"/>
                </a:lnTo>
                <a:lnTo>
                  <a:pt x="0" y="29210"/>
                </a:lnTo>
                <a:lnTo>
                  <a:pt x="59218" y="29210"/>
                </a:lnTo>
                <a:lnTo>
                  <a:pt x="5921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43" name="object 43"/>
          <p:cNvSpPr/>
          <p:nvPr/>
        </p:nvSpPr>
        <p:spPr>
          <a:xfrm>
            <a:off x="10259468" y="5626970"/>
            <a:ext cx="126302" cy="47279"/>
          </a:xfrm>
          <a:custGeom>
            <a:avLst/>
            <a:gdLst/>
            <a:ahLst/>
            <a:cxnLst/>
            <a:rect l="l" t="t" r="r" b="b"/>
            <a:pathLst>
              <a:path w="237490" h="88900">
                <a:moveTo>
                  <a:pt x="236905" y="0"/>
                </a:moveTo>
                <a:lnTo>
                  <a:pt x="207302" y="0"/>
                </a:lnTo>
                <a:lnTo>
                  <a:pt x="207302" y="59690"/>
                </a:lnTo>
                <a:lnTo>
                  <a:pt x="177685" y="59690"/>
                </a:lnTo>
                <a:lnTo>
                  <a:pt x="177685" y="29210"/>
                </a:lnTo>
                <a:lnTo>
                  <a:pt x="118440" y="29210"/>
                </a:lnTo>
                <a:lnTo>
                  <a:pt x="118440" y="0"/>
                </a:lnTo>
                <a:lnTo>
                  <a:pt x="0" y="0"/>
                </a:lnTo>
                <a:lnTo>
                  <a:pt x="0" y="29210"/>
                </a:lnTo>
                <a:lnTo>
                  <a:pt x="0" y="88900"/>
                </a:lnTo>
                <a:lnTo>
                  <a:pt x="59220" y="88900"/>
                </a:lnTo>
                <a:lnTo>
                  <a:pt x="59220" y="29210"/>
                </a:lnTo>
                <a:lnTo>
                  <a:pt x="88836" y="29210"/>
                </a:lnTo>
                <a:lnTo>
                  <a:pt x="88836" y="59690"/>
                </a:lnTo>
                <a:lnTo>
                  <a:pt x="88836" y="88900"/>
                </a:lnTo>
                <a:lnTo>
                  <a:pt x="118440" y="88900"/>
                </a:lnTo>
                <a:lnTo>
                  <a:pt x="118440" y="59690"/>
                </a:lnTo>
                <a:lnTo>
                  <a:pt x="148082" y="59690"/>
                </a:lnTo>
                <a:lnTo>
                  <a:pt x="148082" y="88900"/>
                </a:lnTo>
                <a:lnTo>
                  <a:pt x="236905" y="88900"/>
                </a:lnTo>
                <a:lnTo>
                  <a:pt x="236905" y="59690"/>
                </a:lnTo>
                <a:lnTo>
                  <a:pt x="2369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44" name="object 44"/>
          <p:cNvSpPr/>
          <p:nvPr/>
        </p:nvSpPr>
        <p:spPr>
          <a:xfrm>
            <a:off x="10149229" y="5642421"/>
            <a:ext cx="47279" cy="16210"/>
          </a:xfrm>
          <a:custGeom>
            <a:avLst/>
            <a:gdLst/>
            <a:ahLst/>
            <a:cxnLst/>
            <a:rect l="l" t="t" r="r" b="b"/>
            <a:pathLst>
              <a:path w="88900" h="30479">
                <a:moveTo>
                  <a:pt x="88854" y="0"/>
                </a:moveTo>
                <a:lnTo>
                  <a:pt x="0" y="0"/>
                </a:lnTo>
                <a:lnTo>
                  <a:pt x="0" y="30480"/>
                </a:lnTo>
                <a:lnTo>
                  <a:pt x="88854" y="30480"/>
                </a:lnTo>
                <a:lnTo>
                  <a:pt x="8885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45" name="object 45"/>
          <p:cNvSpPr/>
          <p:nvPr/>
        </p:nvSpPr>
        <p:spPr>
          <a:xfrm>
            <a:off x="9944503" y="5626887"/>
            <a:ext cx="15872" cy="15534"/>
          </a:xfrm>
          <a:custGeom>
            <a:avLst/>
            <a:gdLst/>
            <a:ahLst/>
            <a:cxnLst/>
            <a:rect l="l" t="t" r="r" b="b"/>
            <a:pathLst>
              <a:path w="29844" h="29209">
                <a:moveTo>
                  <a:pt x="29615" y="0"/>
                </a:moveTo>
                <a:lnTo>
                  <a:pt x="0" y="0"/>
                </a:lnTo>
                <a:lnTo>
                  <a:pt x="0" y="29210"/>
                </a:lnTo>
                <a:lnTo>
                  <a:pt x="29615" y="29210"/>
                </a:lnTo>
                <a:lnTo>
                  <a:pt x="2961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46" name="object 46"/>
          <p:cNvSpPr/>
          <p:nvPr/>
        </p:nvSpPr>
        <p:spPr>
          <a:xfrm>
            <a:off x="10023234" y="5611435"/>
            <a:ext cx="47279" cy="31069"/>
          </a:xfrm>
          <a:custGeom>
            <a:avLst/>
            <a:gdLst/>
            <a:ahLst/>
            <a:cxnLst/>
            <a:rect l="l" t="t" r="r" b="b"/>
            <a:pathLst>
              <a:path w="88900" h="58420">
                <a:moveTo>
                  <a:pt x="88861" y="0"/>
                </a:moveTo>
                <a:lnTo>
                  <a:pt x="0" y="0"/>
                </a:lnTo>
                <a:lnTo>
                  <a:pt x="0" y="29210"/>
                </a:lnTo>
                <a:lnTo>
                  <a:pt x="59245" y="29210"/>
                </a:lnTo>
                <a:lnTo>
                  <a:pt x="59245" y="58420"/>
                </a:lnTo>
                <a:lnTo>
                  <a:pt x="88861" y="58420"/>
                </a:lnTo>
                <a:lnTo>
                  <a:pt x="88861" y="29210"/>
                </a:lnTo>
                <a:lnTo>
                  <a:pt x="8886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47" name="object 47"/>
          <p:cNvSpPr/>
          <p:nvPr/>
        </p:nvSpPr>
        <p:spPr>
          <a:xfrm>
            <a:off x="10164977" y="5626887"/>
            <a:ext cx="15872" cy="15534"/>
          </a:xfrm>
          <a:custGeom>
            <a:avLst/>
            <a:gdLst/>
            <a:ahLst/>
            <a:cxnLst/>
            <a:rect l="l" t="t" r="r" b="b"/>
            <a:pathLst>
              <a:path w="29844" h="29209">
                <a:moveTo>
                  <a:pt x="29636" y="0"/>
                </a:moveTo>
                <a:lnTo>
                  <a:pt x="0" y="0"/>
                </a:lnTo>
                <a:lnTo>
                  <a:pt x="0" y="29210"/>
                </a:lnTo>
                <a:lnTo>
                  <a:pt x="29636" y="29210"/>
                </a:lnTo>
                <a:lnTo>
                  <a:pt x="2963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48" name="object 48"/>
          <p:cNvSpPr/>
          <p:nvPr/>
        </p:nvSpPr>
        <p:spPr>
          <a:xfrm>
            <a:off x="9960253" y="5611352"/>
            <a:ext cx="31744" cy="15534"/>
          </a:xfrm>
          <a:custGeom>
            <a:avLst/>
            <a:gdLst/>
            <a:ahLst/>
            <a:cxnLst/>
            <a:rect l="l" t="t" r="r" b="b"/>
            <a:pathLst>
              <a:path w="59690" h="29209">
                <a:moveTo>
                  <a:pt x="59218" y="0"/>
                </a:moveTo>
                <a:lnTo>
                  <a:pt x="0" y="0"/>
                </a:lnTo>
                <a:lnTo>
                  <a:pt x="0" y="29210"/>
                </a:lnTo>
                <a:lnTo>
                  <a:pt x="59218" y="29210"/>
                </a:lnTo>
                <a:lnTo>
                  <a:pt x="5921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49" name="object 49"/>
          <p:cNvSpPr/>
          <p:nvPr/>
        </p:nvSpPr>
        <p:spPr>
          <a:xfrm>
            <a:off x="10133482" y="5611352"/>
            <a:ext cx="31744" cy="15534"/>
          </a:xfrm>
          <a:custGeom>
            <a:avLst/>
            <a:gdLst/>
            <a:ahLst/>
            <a:cxnLst/>
            <a:rect l="l" t="t" r="r" b="b"/>
            <a:pathLst>
              <a:path w="59690" h="29209">
                <a:moveTo>
                  <a:pt x="59218" y="0"/>
                </a:moveTo>
                <a:lnTo>
                  <a:pt x="0" y="0"/>
                </a:lnTo>
                <a:lnTo>
                  <a:pt x="0" y="29210"/>
                </a:lnTo>
                <a:lnTo>
                  <a:pt x="59218" y="29210"/>
                </a:lnTo>
                <a:lnTo>
                  <a:pt x="5921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50" name="object 50"/>
          <p:cNvSpPr/>
          <p:nvPr/>
        </p:nvSpPr>
        <p:spPr>
          <a:xfrm>
            <a:off x="10243724" y="5595145"/>
            <a:ext cx="157709" cy="31744"/>
          </a:xfrm>
          <a:custGeom>
            <a:avLst/>
            <a:gdLst/>
            <a:ahLst/>
            <a:cxnLst/>
            <a:rect l="l" t="t" r="r" b="b"/>
            <a:pathLst>
              <a:path w="296544" h="59690">
                <a:moveTo>
                  <a:pt x="88823" y="30480"/>
                </a:moveTo>
                <a:lnTo>
                  <a:pt x="0" y="30480"/>
                </a:lnTo>
                <a:lnTo>
                  <a:pt x="0" y="59690"/>
                </a:lnTo>
                <a:lnTo>
                  <a:pt x="88823" y="59690"/>
                </a:lnTo>
                <a:lnTo>
                  <a:pt x="88823" y="30480"/>
                </a:lnTo>
                <a:close/>
              </a:path>
              <a:path w="296544" h="59690">
                <a:moveTo>
                  <a:pt x="177685" y="30480"/>
                </a:moveTo>
                <a:lnTo>
                  <a:pt x="118440" y="30480"/>
                </a:lnTo>
                <a:lnTo>
                  <a:pt x="118440" y="59690"/>
                </a:lnTo>
                <a:lnTo>
                  <a:pt x="177685" y="59690"/>
                </a:lnTo>
                <a:lnTo>
                  <a:pt x="177685" y="30480"/>
                </a:lnTo>
                <a:close/>
              </a:path>
              <a:path w="296544" h="59690">
                <a:moveTo>
                  <a:pt x="296125" y="0"/>
                </a:moveTo>
                <a:lnTo>
                  <a:pt x="207289" y="0"/>
                </a:lnTo>
                <a:lnTo>
                  <a:pt x="207289" y="59690"/>
                </a:lnTo>
                <a:lnTo>
                  <a:pt x="296125" y="59690"/>
                </a:lnTo>
                <a:lnTo>
                  <a:pt x="2961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51" name="object 51"/>
          <p:cNvSpPr/>
          <p:nvPr/>
        </p:nvSpPr>
        <p:spPr>
          <a:xfrm>
            <a:off x="9944502" y="5579610"/>
            <a:ext cx="63151" cy="32082"/>
          </a:xfrm>
          <a:custGeom>
            <a:avLst/>
            <a:gdLst/>
            <a:ahLst/>
            <a:cxnLst/>
            <a:rect l="l" t="t" r="r" b="b"/>
            <a:pathLst>
              <a:path w="118744" h="60325">
                <a:moveTo>
                  <a:pt x="29616" y="0"/>
                </a:moveTo>
                <a:lnTo>
                  <a:pt x="0" y="0"/>
                </a:lnTo>
                <a:lnTo>
                  <a:pt x="0" y="59690"/>
                </a:lnTo>
                <a:lnTo>
                  <a:pt x="29616" y="59690"/>
                </a:lnTo>
                <a:lnTo>
                  <a:pt x="29616" y="0"/>
                </a:lnTo>
                <a:close/>
              </a:path>
              <a:path w="118744" h="60325">
                <a:moveTo>
                  <a:pt x="118440" y="29362"/>
                </a:moveTo>
                <a:lnTo>
                  <a:pt x="88836" y="29362"/>
                </a:lnTo>
                <a:lnTo>
                  <a:pt x="88836" y="152"/>
                </a:lnTo>
                <a:lnTo>
                  <a:pt x="59220" y="152"/>
                </a:lnTo>
                <a:lnTo>
                  <a:pt x="59220" y="29362"/>
                </a:lnTo>
                <a:lnTo>
                  <a:pt x="59220" y="59842"/>
                </a:lnTo>
                <a:lnTo>
                  <a:pt x="118440" y="59842"/>
                </a:lnTo>
                <a:lnTo>
                  <a:pt x="118440" y="2936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52" name="object 52"/>
          <p:cNvSpPr/>
          <p:nvPr/>
        </p:nvSpPr>
        <p:spPr>
          <a:xfrm>
            <a:off x="10164977" y="5595142"/>
            <a:ext cx="94558" cy="16210"/>
          </a:xfrm>
          <a:custGeom>
            <a:avLst/>
            <a:gdLst/>
            <a:ahLst/>
            <a:cxnLst/>
            <a:rect l="l" t="t" r="r" b="b"/>
            <a:pathLst>
              <a:path w="177800" h="30479">
                <a:moveTo>
                  <a:pt x="177682" y="0"/>
                </a:moveTo>
                <a:lnTo>
                  <a:pt x="0" y="0"/>
                </a:lnTo>
                <a:lnTo>
                  <a:pt x="0" y="30480"/>
                </a:lnTo>
                <a:lnTo>
                  <a:pt x="177682" y="30480"/>
                </a:lnTo>
                <a:lnTo>
                  <a:pt x="17768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53" name="object 53"/>
          <p:cNvSpPr/>
          <p:nvPr/>
        </p:nvSpPr>
        <p:spPr>
          <a:xfrm>
            <a:off x="10290966" y="5595142"/>
            <a:ext cx="15872" cy="16210"/>
          </a:xfrm>
          <a:custGeom>
            <a:avLst/>
            <a:gdLst/>
            <a:ahLst/>
            <a:cxnLst/>
            <a:rect l="l" t="t" r="r" b="b"/>
            <a:pathLst>
              <a:path w="29844" h="30479">
                <a:moveTo>
                  <a:pt x="29615" y="0"/>
                </a:moveTo>
                <a:lnTo>
                  <a:pt x="0" y="0"/>
                </a:lnTo>
                <a:lnTo>
                  <a:pt x="0" y="30480"/>
                </a:lnTo>
                <a:lnTo>
                  <a:pt x="29615" y="30480"/>
                </a:lnTo>
                <a:lnTo>
                  <a:pt x="2961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54" name="object 54"/>
          <p:cNvSpPr/>
          <p:nvPr/>
        </p:nvSpPr>
        <p:spPr>
          <a:xfrm>
            <a:off x="10007494" y="5579608"/>
            <a:ext cx="63151" cy="15534"/>
          </a:xfrm>
          <a:custGeom>
            <a:avLst/>
            <a:gdLst/>
            <a:ahLst/>
            <a:cxnLst/>
            <a:rect l="l" t="t" r="r" b="b"/>
            <a:pathLst>
              <a:path w="118744" h="29209">
                <a:moveTo>
                  <a:pt x="118463" y="0"/>
                </a:moveTo>
                <a:lnTo>
                  <a:pt x="0" y="0"/>
                </a:lnTo>
                <a:lnTo>
                  <a:pt x="0" y="29210"/>
                </a:lnTo>
                <a:lnTo>
                  <a:pt x="118463" y="29210"/>
                </a:lnTo>
                <a:lnTo>
                  <a:pt x="11846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55" name="object 55"/>
          <p:cNvSpPr/>
          <p:nvPr/>
        </p:nvSpPr>
        <p:spPr>
          <a:xfrm>
            <a:off x="10133482" y="5579608"/>
            <a:ext cx="47279" cy="15534"/>
          </a:xfrm>
          <a:custGeom>
            <a:avLst/>
            <a:gdLst/>
            <a:ahLst/>
            <a:cxnLst/>
            <a:rect l="l" t="t" r="r" b="b"/>
            <a:pathLst>
              <a:path w="88900" h="29209">
                <a:moveTo>
                  <a:pt x="88854" y="0"/>
                </a:moveTo>
                <a:lnTo>
                  <a:pt x="0" y="0"/>
                </a:lnTo>
                <a:lnTo>
                  <a:pt x="0" y="29210"/>
                </a:lnTo>
                <a:lnTo>
                  <a:pt x="88854" y="29210"/>
                </a:lnTo>
                <a:lnTo>
                  <a:pt x="8885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56" name="object 56"/>
          <p:cNvSpPr/>
          <p:nvPr/>
        </p:nvSpPr>
        <p:spPr>
          <a:xfrm>
            <a:off x="10212231" y="5579608"/>
            <a:ext cx="15872" cy="15534"/>
          </a:xfrm>
          <a:custGeom>
            <a:avLst/>
            <a:gdLst/>
            <a:ahLst/>
            <a:cxnLst/>
            <a:rect l="l" t="t" r="r" b="b"/>
            <a:pathLst>
              <a:path w="29844" h="29209">
                <a:moveTo>
                  <a:pt x="29609" y="0"/>
                </a:moveTo>
                <a:lnTo>
                  <a:pt x="0" y="0"/>
                </a:lnTo>
                <a:lnTo>
                  <a:pt x="0" y="29210"/>
                </a:lnTo>
                <a:lnTo>
                  <a:pt x="29609" y="29210"/>
                </a:lnTo>
                <a:lnTo>
                  <a:pt x="296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57" name="object 57"/>
          <p:cNvSpPr/>
          <p:nvPr/>
        </p:nvSpPr>
        <p:spPr>
          <a:xfrm>
            <a:off x="10275219" y="5564156"/>
            <a:ext cx="94558" cy="31069"/>
          </a:xfrm>
          <a:custGeom>
            <a:avLst/>
            <a:gdLst/>
            <a:ahLst/>
            <a:cxnLst/>
            <a:rect l="l" t="t" r="r" b="b"/>
            <a:pathLst>
              <a:path w="177800" h="58420">
                <a:moveTo>
                  <a:pt x="88823" y="0"/>
                </a:moveTo>
                <a:lnTo>
                  <a:pt x="0" y="0"/>
                </a:lnTo>
                <a:lnTo>
                  <a:pt x="0" y="29210"/>
                </a:lnTo>
                <a:lnTo>
                  <a:pt x="59220" y="29210"/>
                </a:lnTo>
                <a:lnTo>
                  <a:pt x="59220" y="58420"/>
                </a:lnTo>
                <a:lnTo>
                  <a:pt x="88823" y="58420"/>
                </a:lnTo>
                <a:lnTo>
                  <a:pt x="88823" y="29210"/>
                </a:lnTo>
                <a:lnTo>
                  <a:pt x="88823" y="0"/>
                </a:lnTo>
                <a:close/>
              </a:path>
              <a:path w="177800" h="58420">
                <a:moveTo>
                  <a:pt x="177685" y="29057"/>
                </a:moveTo>
                <a:lnTo>
                  <a:pt x="118465" y="29057"/>
                </a:lnTo>
                <a:lnTo>
                  <a:pt x="118465" y="58267"/>
                </a:lnTo>
                <a:lnTo>
                  <a:pt x="177685" y="58267"/>
                </a:lnTo>
                <a:lnTo>
                  <a:pt x="177685" y="290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58" name="object 58"/>
          <p:cNvSpPr/>
          <p:nvPr/>
        </p:nvSpPr>
        <p:spPr>
          <a:xfrm>
            <a:off x="9960252" y="5564075"/>
            <a:ext cx="79023" cy="15534"/>
          </a:xfrm>
          <a:custGeom>
            <a:avLst/>
            <a:gdLst/>
            <a:ahLst/>
            <a:cxnLst/>
            <a:rect l="l" t="t" r="r" b="b"/>
            <a:pathLst>
              <a:path w="148590" h="29209">
                <a:moveTo>
                  <a:pt x="88823" y="0"/>
                </a:moveTo>
                <a:lnTo>
                  <a:pt x="0" y="0"/>
                </a:lnTo>
                <a:lnTo>
                  <a:pt x="0" y="29210"/>
                </a:lnTo>
                <a:lnTo>
                  <a:pt x="88823" y="29210"/>
                </a:lnTo>
                <a:lnTo>
                  <a:pt x="88823" y="0"/>
                </a:lnTo>
                <a:close/>
              </a:path>
              <a:path w="148590" h="29209">
                <a:moveTo>
                  <a:pt x="148056" y="0"/>
                </a:moveTo>
                <a:lnTo>
                  <a:pt x="118427" y="0"/>
                </a:lnTo>
                <a:lnTo>
                  <a:pt x="118427" y="29210"/>
                </a:lnTo>
                <a:lnTo>
                  <a:pt x="148056" y="29210"/>
                </a:lnTo>
                <a:lnTo>
                  <a:pt x="1480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59" name="object 59"/>
          <p:cNvSpPr/>
          <p:nvPr/>
        </p:nvSpPr>
        <p:spPr>
          <a:xfrm>
            <a:off x="10038992" y="5548622"/>
            <a:ext cx="79023" cy="31069"/>
          </a:xfrm>
          <a:custGeom>
            <a:avLst/>
            <a:gdLst/>
            <a:ahLst/>
            <a:cxnLst/>
            <a:rect l="l" t="t" r="r" b="b"/>
            <a:pathLst>
              <a:path w="148590" h="58420">
                <a:moveTo>
                  <a:pt x="148056" y="0"/>
                </a:moveTo>
                <a:lnTo>
                  <a:pt x="0" y="0"/>
                </a:lnTo>
                <a:lnTo>
                  <a:pt x="0" y="29210"/>
                </a:lnTo>
                <a:lnTo>
                  <a:pt x="59232" y="29210"/>
                </a:lnTo>
                <a:lnTo>
                  <a:pt x="59232" y="58267"/>
                </a:lnTo>
                <a:lnTo>
                  <a:pt x="88836" y="58267"/>
                </a:lnTo>
                <a:lnTo>
                  <a:pt x="88836" y="29210"/>
                </a:lnTo>
                <a:lnTo>
                  <a:pt x="118452" y="29210"/>
                </a:lnTo>
                <a:lnTo>
                  <a:pt x="118452" y="58420"/>
                </a:lnTo>
                <a:lnTo>
                  <a:pt x="148056" y="58420"/>
                </a:lnTo>
                <a:lnTo>
                  <a:pt x="148056" y="29210"/>
                </a:lnTo>
                <a:lnTo>
                  <a:pt x="1480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60" name="object 60"/>
          <p:cNvSpPr/>
          <p:nvPr/>
        </p:nvSpPr>
        <p:spPr>
          <a:xfrm>
            <a:off x="10149229" y="5564073"/>
            <a:ext cx="47279" cy="15534"/>
          </a:xfrm>
          <a:custGeom>
            <a:avLst/>
            <a:gdLst/>
            <a:ahLst/>
            <a:cxnLst/>
            <a:rect l="l" t="t" r="r" b="b"/>
            <a:pathLst>
              <a:path w="88900" h="29209">
                <a:moveTo>
                  <a:pt x="88854" y="0"/>
                </a:moveTo>
                <a:lnTo>
                  <a:pt x="0" y="0"/>
                </a:lnTo>
                <a:lnTo>
                  <a:pt x="0" y="29210"/>
                </a:lnTo>
                <a:lnTo>
                  <a:pt x="88854" y="29210"/>
                </a:lnTo>
                <a:lnTo>
                  <a:pt x="8885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61" name="object 61"/>
          <p:cNvSpPr/>
          <p:nvPr/>
        </p:nvSpPr>
        <p:spPr>
          <a:xfrm>
            <a:off x="10227978" y="5548538"/>
            <a:ext cx="15872" cy="31069"/>
          </a:xfrm>
          <a:custGeom>
            <a:avLst/>
            <a:gdLst/>
            <a:ahLst/>
            <a:cxnLst/>
            <a:rect l="l" t="t" r="r" b="b"/>
            <a:pathLst>
              <a:path w="29844" h="58420">
                <a:moveTo>
                  <a:pt x="29609" y="0"/>
                </a:moveTo>
                <a:lnTo>
                  <a:pt x="0" y="0"/>
                </a:lnTo>
                <a:lnTo>
                  <a:pt x="0" y="58420"/>
                </a:lnTo>
                <a:lnTo>
                  <a:pt x="29609" y="58420"/>
                </a:lnTo>
                <a:lnTo>
                  <a:pt x="296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62" name="object 62"/>
          <p:cNvSpPr/>
          <p:nvPr/>
        </p:nvSpPr>
        <p:spPr>
          <a:xfrm>
            <a:off x="10007494" y="5532329"/>
            <a:ext cx="15872" cy="31744"/>
          </a:xfrm>
          <a:custGeom>
            <a:avLst/>
            <a:gdLst/>
            <a:ahLst/>
            <a:cxnLst/>
            <a:rect l="l" t="t" r="r" b="b"/>
            <a:pathLst>
              <a:path w="29844" h="59690">
                <a:moveTo>
                  <a:pt x="29609" y="0"/>
                </a:moveTo>
                <a:lnTo>
                  <a:pt x="0" y="0"/>
                </a:lnTo>
                <a:lnTo>
                  <a:pt x="0" y="59690"/>
                </a:lnTo>
                <a:lnTo>
                  <a:pt x="29609" y="59690"/>
                </a:lnTo>
                <a:lnTo>
                  <a:pt x="296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63" name="object 63"/>
          <p:cNvSpPr/>
          <p:nvPr/>
        </p:nvSpPr>
        <p:spPr>
          <a:xfrm>
            <a:off x="10164977" y="5548539"/>
            <a:ext cx="15872" cy="15534"/>
          </a:xfrm>
          <a:custGeom>
            <a:avLst/>
            <a:gdLst/>
            <a:ahLst/>
            <a:cxnLst/>
            <a:rect l="l" t="t" r="r" b="b"/>
            <a:pathLst>
              <a:path w="29844" h="29209">
                <a:moveTo>
                  <a:pt x="29636" y="0"/>
                </a:moveTo>
                <a:lnTo>
                  <a:pt x="0" y="0"/>
                </a:lnTo>
                <a:lnTo>
                  <a:pt x="0" y="29210"/>
                </a:lnTo>
                <a:lnTo>
                  <a:pt x="29636" y="29210"/>
                </a:lnTo>
                <a:lnTo>
                  <a:pt x="2963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64" name="object 64"/>
          <p:cNvSpPr/>
          <p:nvPr/>
        </p:nvSpPr>
        <p:spPr>
          <a:xfrm>
            <a:off x="10196478" y="5485133"/>
            <a:ext cx="141837" cy="79023"/>
          </a:xfrm>
          <a:custGeom>
            <a:avLst/>
            <a:gdLst/>
            <a:ahLst/>
            <a:cxnLst/>
            <a:rect l="l" t="t" r="r" b="b"/>
            <a:pathLst>
              <a:path w="266700" h="148590">
                <a:moveTo>
                  <a:pt x="266522" y="88900"/>
                </a:moveTo>
                <a:lnTo>
                  <a:pt x="59220" y="88900"/>
                </a:lnTo>
                <a:lnTo>
                  <a:pt x="59220" y="30480"/>
                </a:lnTo>
                <a:lnTo>
                  <a:pt x="29616" y="30480"/>
                </a:lnTo>
                <a:lnTo>
                  <a:pt x="29616" y="0"/>
                </a:lnTo>
                <a:lnTo>
                  <a:pt x="0" y="0"/>
                </a:lnTo>
                <a:lnTo>
                  <a:pt x="0" y="30480"/>
                </a:lnTo>
                <a:lnTo>
                  <a:pt x="0" y="88900"/>
                </a:lnTo>
                <a:lnTo>
                  <a:pt x="0" y="119380"/>
                </a:lnTo>
                <a:lnTo>
                  <a:pt x="118440" y="119380"/>
                </a:lnTo>
                <a:lnTo>
                  <a:pt x="118440" y="148437"/>
                </a:lnTo>
                <a:lnTo>
                  <a:pt x="177660" y="148437"/>
                </a:lnTo>
                <a:lnTo>
                  <a:pt x="177660" y="119380"/>
                </a:lnTo>
                <a:lnTo>
                  <a:pt x="207276" y="119380"/>
                </a:lnTo>
                <a:lnTo>
                  <a:pt x="207276" y="148590"/>
                </a:lnTo>
                <a:lnTo>
                  <a:pt x="266522" y="148590"/>
                </a:lnTo>
                <a:lnTo>
                  <a:pt x="266522" y="119380"/>
                </a:lnTo>
                <a:lnTo>
                  <a:pt x="266522" y="889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65" name="object 65"/>
          <p:cNvSpPr/>
          <p:nvPr/>
        </p:nvSpPr>
        <p:spPr>
          <a:xfrm>
            <a:off x="10070494" y="5485133"/>
            <a:ext cx="94558" cy="63489"/>
          </a:xfrm>
          <a:custGeom>
            <a:avLst/>
            <a:gdLst/>
            <a:ahLst/>
            <a:cxnLst/>
            <a:rect l="l" t="t" r="r" b="b"/>
            <a:pathLst>
              <a:path w="177800" h="119379">
                <a:moveTo>
                  <a:pt x="59220" y="59690"/>
                </a:moveTo>
                <a:lnTo>
                  <a:pt x="29603" y="59690"/>
                </a:lnTo>
                <a:lnTo>
                  <a:pt x="29603" y="88900"/>
                </a:lnTo>
                <a:lnTo>
                  <a:pt x="0" y="88900"/>
                </a:lnTo>
                <a:lnTo>
                  <a:pt x="0" y="119380"/>
                </a:lnTo>
                <a:lnTo>
                  <a:pt x="59220" y="119380"/>
                </a:lnTo>
                <a:lnTo>
                  <a:pt x="59220" y="88900"/>
                </a:lnTo>
                <a:lnTo>
                  <a:pt x="59220" y="59690"/>
                </a:lnTo>
                <a:close/>
              </a:path>
              <a:path w="177800" h="119379">
                <a:moveTo>
                  <a:pt x="177647" y="88900"/>
                </a:moveTo>
                <a:lnTo>
                  <a:pt x="148043" y="88900"/>
                </a:lnTo>
                <a:lnTo>
                  <a:pt x="148043" y="59690"/>
                </a:lnTo>
                <a:lnTo>
                  <a:pt x="148043" y="0"/>
                </a:lnTo>
                <a:lnTo>
                  <a:pt x="118440" y="0"/>
                </a:lnTo>
                <a:lnTo>
                  <a:pt x="118440" y="59690"/>
                </a:lnTo>
                <a:lnTo>
                  <a:pt x="88823" y="59690"/>
                </a:lnTo>
                <a:lnTo>
                  <a:pt x="88823" y="88900"/>
                </a:lnTo>
                <a:lnTo>
                  <a:pt x="88823" y="119380"/>
                </a:lnTo>
                <a:lnTo>
                  <a:pt x="177647" y="119380"/>
                </a:lnTo>
                <a:lnTo>
                  <a:pt x="177647" y="889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66" name="object 66"/>
          <p:cNvSpPr/>
          <p:nvPr/>
        </p:nvSpPr>
        <p:spPr>
          <a:xfrm>
            <a:off x="9975997" y="5516796"/>
            <a:ext cx="94558" cy="15534"/>
          </a:xfrm>
          <a:custGeom>
            <a:avLst/>
            <a:gdLst/>
            <a:ahLst/>
            <a:cxnLst/>
            <a:rect l="l" t="t" r="r" b="b"/>
            <a:pathLst>
              <a:path w="177800" h="29209">
                <a:moveTo>
                  <a:pt x="59220" y="0"/>
                </a:moveTo>
                <a:lnTo>
                  <a:pt x="0" y="0"/>
                </a:lnTo>
                <a:lnTo>
                  <a:pt x="0" y="29210"/>
                </a:lnTo>
                <a:lnTo>
                  <a:pt x="59220" y="29210"/>
                </a:lnTo>
                <a:lnTo>
                  <a:pt x="59220" y="0"/>
                </a:lnTo>
                <a:close/>
              </a:path>
              <a:path w="177800" h="29209">
                <a:moveTo>
                  <a:pt x="177685" y="0"/>
                </a:moveTo>
                <a:lnTo>
                  <a:pt x="88823" y="0"/>
                </a:lnTo>
                <a:lnTo>
                  <a:pt x="88823" y="29210"/>
                </a:lnTo>
                <a:lnTo>
                  <a:pt x="177685" y="29210"/>
                </a:lnTo>
                <a:lnTo>
                  <a:pt x="17768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67" name="object 67"/>
          <p:cNvSpPr/>
          <p:nvPr/>
        </p:nvSpPr>
        <p:spPr>
          <a:xfrm>
            <a:off x="10180735" y="5454064"/>
            <a:ext cx="126302" cy="78348"/>
          </a:xfrm>
          <a:custGeom>
            <a:avLst/>
            <a:gdLst/>
            <a:ahLst/>
            <a:cxnLst/>
            <a:rect l="l" t="t" r="r" b="b"/>
            <a:pathLst>
              <a:path w="237490" h="147320">
                <a:moveTo>
                  <a:pt x="177660" y="0"/>
                </a:moveTo>
                <a:lnTo>
                  <a:pt x="0" y="0"/>
                </a:lnTo>
                <a:lnTo>
                  <a:pt x="0" y="29210"/>
                </a:lnTo>
                <a:lnTo>
                  <a:pt x="118440" y="29210"/>
                </a:lnTo>
                <a:lnTo>
                  <a:pt x="118440" y="58420"/>
                </a:lnTo>
                <a:lnTo>
                  <a:pt x="148043" y="58420"/>
                </a:lnTo>
                <a:lnTo>
                  <a:pt x="148043" y="88900"/>
                </a:lnTo>
                <a:lnTo>
                  <a:pt x="118440" y="88900"/>
                </a:lnTo>
                <a:lnTo>
                  <a:pt x="118440" y="147320"/>
                </a:lnTo>
                <a:lnTo>
                  <a:pt x="177660" y="147320"/>
                </a:lnTo>
                <a:lnTo>
                  <a:pt x="177660" y="88900"/>
                </a:lnTo>
                <a:lnTo>
                  <a:pt x="177660" y="58420"/>
                </a:lnTo>
                <a:lnTo>
                  <a:pt x="177660" y="29210"/>
                </a:lnTo>
                <a:lnTo>
                  <a:pt x="177660" y="0"/>
                </a:lnTo>
                <a:close/>
              </a:path>
              <a:path w="237490" h="147320">
                <a:moveTo>
                  <a:pt x="236880" y="117957"/>
                </a:moveTo>
                <a:lnTo>
                  <a:pt x="207264" y="117957"/>
                </a:lnTo>
                <a:lnTo>
                  <a:pt x="207264" y="147167"/>
                </a:lnTo>
                <a:lnTo>
                  <a:pt x="236880" y="147167"/>
                </a:lnTo>
                <a:lnTo>
                  <a:pt x="236880" y="1179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68" name="object 68"/>
          <p:cNvSpPr/>
          <p:nvPr/>
        </p:nvSpPr>
        <p:spPr>
          <a:xfrm>
            <a:off x="10338224" y="5516794"/>
            <a:ext cx="15872" cy="15534"/>
          </a:xfrm>
          <a:custGeom>
            <a:avLst/>
            <a:gdLst/>
            <a:ahLst/>
            <a:cxnLst/>
            <a:rect l="l" t="t" r="r" b="b"/>
            <a:pathLst>
              <a:path w="29844" h="29209">
                <a:moveTo>
                  <a:pt x="29602" y="0"/>
                </a:moveTo>
                <a:lnTo>
                  <a:pt x="0" y="0"/>
                </a:lnTo>
                <a:lnTo>
                  <a:pt x="0" y="29210"/>
                </a:lnTo>
                <a:lnTo>
                  <a:pt x="29602" y="29210"/>
                </a:lnTo>
                <a:lnTo>
                  <a:pt x="2960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69" name="object 69"/>
          <p:cNvSpPr/>
          <p:nvPr/>
        </p:nvSpPr>
        <p:spPr>
          <a:xfrm>
            <a:off x="10070494" y="5422319"/>
            <a:ext cx="110430" cy="94558"/>
          </a:xfrm>
          <a:custGeom>
            <a:avLst/>
            <a:gdLst/>
            <a:ahLst/>
            <a:cxnLst/>
            <a:rect l="l" t="t" r="r" b="b"/>
            <a:pathLst>
              <a:path w="207644" h="177800">
                <a:moveTo>
                  <a:pt x="29603" y="29057"/>
                </a:moveTo>
                <a:lnTo>
                  <a:pt x="0" y="29057"/>
                </a:lnTo>
                <a:lnTo>
                  <a:pt x="0" y="59537"/>
                </a:lnTo>
                <a:lnTo>
                  <a:pt x="29603" y="59537"/>
                </a:lnTo>
                <a:lnTo>
                  <a:pt x="29603" y="29057"/>
                </a:lnTo>
                <a:close/>
              </a:path>
              <a:path w="207644" h="177800">
                <a:moveTo>
                  <a:pt x="148043" y="59690"/>
                </a:moveTo>
                <a:lnTo>
                  <a:pt x="29603" y="59690"/>
                </a:lnTo>
                <a:lnTo>
                  <a:pt x="29603" y="88900"/>
                </a:lnTo>
                <a:lnTo>
                  <a:pt x="29603" y="117957"/>
                </a:lnTo>
                <a:lnTo>
                  <a:pt x="0" y="117957"/>
                </a:lnTo>
                <a:lnTo>
                  <a:pt x="0" y="177647"/>
                </a:lnTo>
                <a:lnTo>
                  <a:pt x="29603" y="177647"/>
                </a:lnTo>
                <a:lnTo>
                  <a:pt x="29603" y="118110"/>
                </a:lnTo>
                <a:lnTo>
                  <a:pt x="59220" y="118110"/>
                </a:lnTo>
                <a:lnTo>
                  <a:pt x="59220" y="177800"/>
                </a:lnTo>
                <a:lnTo>
                  <a:pt x="88823" y="177800"/>
                </a:lnTo>
                <a:lnTo>
                  <a:pt x="88823" y="118110"/>
                </a:lnTo>
                <a:lnTo>
                  <a:pt x="88823" y="88900"/>
                </a:lnTo>
                <a:lnTo>
                  <a:pt x="148043" y="88900"/>
                </a:lnTo>
                <a:lnTo>
                  <a:pt x="148043" y="59690"/>
                </a:lnTo>
                <a:close/>
              </a:path>
              <a:path w="207644" h="177800">
                <a:moveTo>
                  <a:pt x="207289" y="0"/>
                </a:moveTo>
                <a:lnTo>
                  <a:pt x="118440" y="0"/>
                </a:lnTo>
                <a:lnTo>
                  <a:pt x="118440" y="29057"/>
                </a:lnTo>
                <a:lnTo>
                  <a:pt x="88823" y="29057"/>
                </a:lnTo>
                <a:lnTo>
                  <a:pt x="88823" y="59537"/>
                </a:lnTo>
                <a:lnTo>
                  <a:pt x="118440" y="59537"/>
                </a:lnTo>
                <a:lnTo>
                  <a:pt x="118440" y="29210"/>
                </a:lnTo>
                <a:lnTo>
                  <a:pt x="148043" y="29210"/>
                </a:lnTo>
                <a:lnTo>
                  <a:pt x="148043" y="59690"/>
                </a:lnTo>
                <a:lnTo>
                  <a:pt x="207289" y="59690"/>
                </a:lnTo>
                <a:lnTo>
                  <a:pt x="207289" y="29210"/>
                </a:lnTo>
                <a:lnTo>
                  <a:pt x="20728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70" name="object 70"/>
          <p:cNvSpPr/>
          <p:nvPr/>
        </p:nvSpPr>
        <p:spPr>
          <a:xfrm>
            <a:off x="10212229" y="5437773"/>
            <a:ext cx="47279" cy="16210"/>
          </a:xfrm>
          <a:custGeom>
            <a:avLst/>
            <a:gdLst/>
            <a:ahLst/>
            <a:cxnLst/>
            <a:rect l="l" t="t" r="r" b="b"/>
            <a:pathLst>
              <a:path w="88900" h="30479">
                <a:moveTo>
                  <a:pt x="29603" y="0"/>
                </a:moveTo>
                <a:lnTo>
                  <a:pt x="0" y="0"/>
                </a:lnTo>
                <a:lnTo>
                  <a:pt x="0" y="30480"/>
                </a:lnTo>
                <a:lnTo>
                  <a:pt x="29603" y="30480"/>
                </a:lnTo>
                <a:lnTo>
                  <a:pt x="29603" y="0"/>
                </a:lnTo>
                <a:close/>
              </a:path>
              <a:path w="88900" h="30479">
                <a:moveTo>
                  <a:pt x="88823" y="0"/>
                </a:moveTo>
                <a:lnTo>
                  <a:pt x="59220" y="0"/>
                </a:lnTo>
                <a:lnTo>
                  <a:pt x="59220" y="30480"/>
                </a:lnTo>
                <a:lnTo>
                  <a:pt x="88823" y="30480"/>
                </a:lnTo>
                <a:lnTo>
                  <a:pt x="888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71" name="object 71"/>
          <p:cNvSpPr/>
          <p:nvPr/>
        </p:nvSpPr>
        <p:spPr>
          <a:xfrm>
            <a:off x="10086242" y="5422236"/>
            <a:ext cx="15872" cy="15534"/>
          </a:xfrm>
          <a:custGeom>
            <a:avLst/>
            <a:gdLst/>
            <a:ahLst/>
            <a:cxnLst/>
            <a:rect l="l" t="t" r="r" b="b"/>
            <a:pathLst>
              <a:path w="29844" h="29209">
                <a:moveTo>
                  <a:pt x="29609" y="0"/>
                </a:moveTo>
                <a:lnTo>
                  <a:pt x="0" y="0"/>
                </a:lnTo>
                <a:lnTo>
                  <a:pt x="0" y="29210"/>
                </a:lnTo>
                <a:lnTo>
                  <a:pt x="29609" y="29210"/>
                </a:lnTo>
                <a:lnTo>
                  <a:pt x="296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72" name="object 72"/>
          <p:cNvSpPr/>
          <p:nvPr/>
        </p:nvSpPr>
        <p:spPr>
          <a:xfrm>
            <a:off x="10259472" y="5406701"/>
            <a:ext cx="15872" cy="31069"/>
          </a:xfrm>
          <a:custGeom>
            <a:avLst/>
            <a:gdLst/>
            <a:ahLst/>
            <a:cxnLst/>
            <a:rect l="l" t="t" r="r" b="b"/>
            <a:pathLst>
              <a:path w="29844" h="58420">
                <a:moveTo>
                  <a:pt x="29609" y="0"/>
                </a:moveTo>
                <a:lnTo>
                  <a:pt x="0" y="0"/>
                </a:lnTo>
                <a:lnTo>
                  <a:pt x="0" y="58420"/>
                </a:lnTo>
                <a:lnTo>
                  <a:pt x="29609" y="58420"/>
                </a:lnTo>
                <a:lnTo>
                  <a:pt x="296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73" name="object 73"/>
          <p:cNvSpPr/>
          <p:nvPr/>
        </p:nvSpPr>
        <p:spPr>
          <a:xfrm>
            <a:off x="10070494" y="5390575"/>
            <a:ext cx="79023" cy="31744"/>
          </a:xfrm>
          <a:custGeom>
            <a:avLst/>
            <a:gdLst/>
            <a:ahLst/>
            <a:cxnLst/>
            <a:rect l="l" t="t" r="r" b="b"/>
            <a:pathLst>
              <a:path w="148590" h="59690">
                <a:moveTo>
                  <a:pt x="148043" y="30327"/>
                </a:moveTo>
                <a:lnTo>
                  <a:pt x="88823" y="30327"/>
                </a:lnTo>
                <a:lnTo>
                  <a:pt x="88823" y="0"/>
                </a:lnTo>
                <a:lnTo>
                  <a:pt x="0" y="0"/>
                </a:lnTo>
                <a:lnTo>
                  <a:pt x="0" y="30480"/>
                </a:lnTo>
                <a:lnTo>
                  <a:pt x="0" y="59690"/>
                </a:lnTo>
                <a:lnTo>
                  <a:pt x="29603" y="59690"/>
                </a:lnTo>
                <a:lnTo>
                  <a:pt x="29603" y="30480"/>
                </a:lnTo>
                <a:lnTo>
                  <a:pt x="59220" y="30480"/>
                </a:lnTo>
                <a:lnTo>
                  <a:pt x="59220" y="59537"/>
                </a:lnTo>
                <a:lnTo>
                  <a:pt x="148043" y="59537"/>
                </a:lnTo>
                <a:lnTo>
                  <a:pt x="148043" y="3032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74" name="object 74"/>
          <p:cNvSpPr/>
          <p:nvPr/>
        </p:nvSpPr>
        <p:spPr>
          <a:xfrm>
            <a:off x="10196479" y="5390575"/>
            <a:ext cx="79023" cy="31744"/>
          </a:xfrm>
          <a:custGeom>
            <a:avLst/>
            <a:gdLst/>
            <a:ahLst/>
            <a:cxnLst/>
            <a:rect l="l" t="t" r="r" b="b"/>
            <a:pathLst>
              <a:path w="148590" h="59690">
                <a:moveTo>
                  <a:pt x="148056" y="0"/>
                </a:moveTo>
                <a:lnTo>
                  <a:pt x="0" y="0"/>
                </a:lnTo>
                <a:lnTo>
                  <a:pt x="0" y="30480"/>
                </a:lnTo>
                <a:lnTo>
                  <a:pt x="0" y="59690"/>
                </a:lnTo>
                <a:lnTo>
                  <a:pt x="29616" y="59690"/>
                </a:lnTo>
                <a:lnTo>
                  <a:pt x="29616" y="30480"/>
                </a:lnTo>
                <a:lnTo>
                  <a:pt x="148056" y="30480"/>
                </a:lnTo>
                <a:lnTo>
                  <a:pt x="1480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75" name="object 75"/>
          <p:cNvSpPr/>
          <p:nvPr/>
        </p:nvSpPr>
        <p:spPr>
          <a:xfrm>
            <a:off x="10290962" y="5390110"/>
            <a:ext cx="110430" cy="110767"/>
          </a:xfrm>
          <a:custGeom>
            <a:avLst/>
            <a:gdLst/>
            <a:ahLst/>
            <a:cxnLst/>
            <a:rect l="l" t="t" r="r" b="b"/>
            <a:pathLst>
              <a:path w="207644" h="208279">
                <a:moveTo>
                  <a:pt x="207289" y="0"/>
                </a:moveTo>
                <a:lnTo>
                  <a:pt x="177685" y="0"/>
                </a:lnTo>
                <a:lnTo>
                  <a:pt x="177685" y="30480"/>
                </a:lnTo>
                <a:lnTo>
                  <a:pt x="177685" y="177800"/>
                </a:lnTo>
                <a:lnTo>
                  <a:pt x="29616" y="177800"/>
                </a:lnTo>
                <a:lnTo>
                  <a:pt x="29616" y="30480"/>
                </a:lnTo>
                <a:lnTo>
                  <a:pt x="177685" y="30480"/>
                </a:lnTo>
                <a:lnTo>
                  <a:pt x="177685" y="0"/>
                </a:lnTo>
                <a:lnTo>
                  <a:pt x="0" y="0"/>
                </a:lnTo>
                <a:lnTo>
                  <a:pt x="0" y="30480"/>
                </a:lnTo>
                <a:lnTo>
                  <a:pt x="0" y="177800"/>
                </a:lnTo>
                <a:lnTo>
                  <a:pt x="0" y="208280"/>
                </a:lnTo>
                <a:lnTo>
                  <a:pt x="207289" y="208280"/>
                </a:lnTo>
                <a:lnTo>
                  <a:pt x="207289" y="178193"/>
                </a:lnTo>
                <a:lnTo>
                  <a:pt x="207289" y="177800"/>
                </a:lnTo>
                <a:lnTo>
                  <a:pt x="207289" y="30480"/>
                </a:lnTo>
                <a:lnTo>
                  <a:pt x="207289" y="30124"/>
                </a:lnTo>
                <a:lnTo>
                  <a:pt x="20728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76" name="object 76"/>
          <p:cNvSpPr/>
          <p:nvPr/>
        </p:nvSpPr>
        <p:spPr>
          <a:xfrm>
            <a:off x="9944504" y="5516370"/>
            <a:ext cx="15872" cy="15872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29609" y="0"/>
                </a:moveTo>
                <a:lnTo>
                  <a:pt x="0" y="0"/>
                </a:lnTo>
                <a:lnTo>
                  <a:pt x="0" y="14794"/>
                </a:lnTo>
                <a:lnTo>
                  <a:pt x="0" y="29589"/>
                </a:lnTo>
                <a:lnTo>
                  <a:pt x="29609" y="29589"/>
                </a:lnTo>
                <a:lnTo>
                  <a:pt x="296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77" name="object 77"/>
          <p:cNvSpPr/>
          <p:nvPr/>
        </p:nvSpPr>
        <p:spPr>
          <a:xfrm>
            <a:off x="10353965" y="5516134"/>
            <a:ext cx="47279" cy="63489"/>
          </a:xfrm>
          <a:custGeom>
            <a:avLst/>
            <a:gdLst/>
            <a:ahLst/>
            <a:cxnLst/>
            <a:rect l="l" t="t" r="r" b="b"/>
            <a:pathLst>
              <a:path w="88900" h="119379">
                <a:moveTo>
                  <a:pt x="88836" y="89255"/>
                </a:moveTo>
                <a:lnTo>
                  <a:pt x="59220" y="89255"/>
                </a:lnTo>
                <a:lnTo>
                  <a:pt x="59220" y="118884"/>
                </a:lnTo>
                <a:lnTo>
                  <a:pt x="88836" y="118884"/>
                </a:lnTo>
                <a:lnTo>
                  <a:pt x="88836" y="89255"/>
                </a:lnTo>
                <a:close/>
              </a:path>
              <a:path w="88900" h="119379">
                <a:moveTo>
                  <a:pt x="88836" y="0"/>
                </a:moveTo>
                <a:lnTo>
                  <a:pt x="29616" y="0"/>
                </a:lnTo>
                <a:lnTo>
                  <a:pt x="29616" y="30480"/>
                </a:lnTo>
                <a:lnTo>
                  <a:pt x="59220" y="30480"/>
                </a:lnTo>
                <a:lnTo>
                  <a:pt x="59220" y="59664"/>
                </a:lnTo>
                <a:lnTo>
                  <a:pt x="0" y="59664"/>
                </a:lnTo>
                <a:lnTo>
                  <a:pt x="0" y="89255"/>
                </a:lnTo>
                <a:lnTo>
                  <a:pt x="59220" y="89255"/>
                </a:lnTo>
                <a:lnTo>
                  <a:pt x="59220" y="59690"/>
                </a:lnTo>
                <a:lnTo>
                  <a:pt x="88836" y="59690"/>
                </a:lnTo>
                <a:lnTo>
                  <a:pt x="88836" y="30480"/>
                </a:lnTo>
                <a:lnTo>
                  <a:pt x="8883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78" name="object 78"/>
          <p:cNvSpPr/>
          <p:nvPr/>
        </p:nvSpPr>
        <p:spPr>
          <a:xfrm>
            <a:off x="10101982" y="5595124"/>
            <a:ext cx="15872" cy="47279"/>
          </a:xfrm>
          <a:custGeom>
            <a:avLst/>
            <a:gdLst/>
            <a:ahLst/>
            <a:cxnLst/>
            <a:rect l="l" t="t" r="r" b="b"/>
            <a:pathLst>
              <a:path w="29844" h="88900">
                <a:moveTo>
                  <a:pt x="29616" y="59207"/>
                </a:moveTo>
                <a:lnTo>
                  <a:pt x="0" y="59207"/>
                </a:lnTo>
                <a:lnTo>
                  <a:pt x="0" y="74002"/>
                </a:lnTo>
                <a:lnTo>
                  <a:pt x="0" y="88798"/>
                </a:lnTo>
                <a:lnTo>
                  <a:pt x="29616" y="88798"/>
                </a:lnTo>
                <a:lnTo>
                  <a:pt x="29616" y="59207"/>
                </a:lnTo>
                <a:close/>
              </a:path>
              <a:path w="29844" h="88900">
                <a:moveTo>
                  <a:pt x="29616" y="0"/>
                </a:moveTo>
                <a:lnTo>
                  <a:pt x="0" y="0"/>
                </a:lnTo>
                <a:lnTo>
                  <a:pt x="0" y="14782"/>
                </a:lnTo>
                <a:lnTo>
                  <a:pt x="0" y="29578"/>
                </a:lnTo>
                <a:lnTo>
                  <a:pt x="29616" y="29578"/>
                </a:lnTo>
                <a:lnTo>
                  <a:pt x="2961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79" name="object 79"/>
          <p:cNvSpPr/>
          <p:nvPr/>
        </p:nvSpPr>
        <p:spPr>
          <a:xfrm>
            <a:off x="9944502" y="5658107"/>
            <a:ext cx="47279" cy="63489"/>
          </a:xfrm>
          <a:custGeom>
            <a:avLst/>
            <a:gdLst/>
            <a:ahLst/>
            <a:cxnLst/>
            <a:rect l="l" t="t" r="r" b="b"/>
            <a:pathLst>
              <a:path w="88900" h="119379">
                <a:moveTo>
                  <a:pt x="59220" y="59245"/>
                </a:moveTo>
                <a:lnTo>
                  <a:pt x="0" y="59245"/>
                </a:lnTo>
                <a:lnTo>
                  <a:pt x="0" y="88455"/>
                </a:lnTo>
                <a:lnTo>
                  <a:pt x="0" y="118935"/>
                </a:lnTo>
                <a:lnTo>
                  <a:pt x="29603" y="118935"/>
                </a:lnTo>
                <a:lnTo>
                  <a:pt x="29603" y="88455"/>
                </a:lnTo>
                <a:lnTo>
                  <a:pt x="59220" y="88455"/>
                </a:lnTo>
                <a:lnTo>
                  <a:pt x="59220" y="59245"/>
                </a:lnTo>
                <a:close/>
              </a:path>
              <a:path w="88900" h="119379">
                <a:moveTo>
                  <a:pt x="88823" y="88811"/>
                </a:moveTo>
                <a:lnTo>
                  <a:pt x="59220" y="88811"/>
                </a:lnTo>
                <a:lnTo>
                  <a:pt x="59220" y="118452"/>
                </a:lnTo>
                <a:lnTo>
                  <a:pt x="88823" y="118452"/>
                </a:lnTo>
                <a:lnTo>
                  <a:pt x="88823" y="88811"/>
                </a:lnTo>
                <a:close/>
              </a:path>
              <a:path w="88900" h="119379">
                <a:moveTo>
                  <a:pt x="88823" y="29591"/>
                </a:moveTo>
                <a:lnTo>
                  <a:pt x="59220" y="29591"/>
                </a:lnTo>
                <a:lnTo>
                  <a:pt x="59220" y="0"/>
                </a:lnTo>
                <a:lnTo>
                  <a:pt x="0" y="0"/>
                </a:lnTo>
                <a:lnTo>
                  <a:pt x="0" y="29591"/>
                </a:lnTo>
                <a:lnTo>
                  <a:pt x="29603" y="29591"/>
                </a:lnTo>
                <a:lnTo>
                  <a:pt x="29603" y="59232"/>
                </a:lnTo>
                <a:lnTo>
                  <a:pt x="88823" y="59232"/>
                </a:lnTo>
                <a:lnTo>
                  <a:pt x="88823" y="2959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80" name="object 80"/>
          <p:cNvSpPr/>
          <p:nvPr/>
        </p:nvSpPr>
        <p:spPr>
          <a:xfrm>
            <a:off x="9944502" y="5736597"/>
            <a:ext cx="267802" cy="110767"/>
          </a:xfrm>
          <a:custGeom>
            <a:avLst/>
            <a:gdLst/>
            <a:ahLst/>
            <a:cxnLst/>
            <a:rect l="l" t="t" r="r" b="b"/>
            <a:pathLst>
              <a:path w="503555" h="208279">
                <a:moveTo>
                  <a:pt x="207289" y="0"/>
                </a:moveTo>
                <a:lnTo>
                  <a:pt x="177685" y="0"/>
                </a:lnTo>
                <a:lnTo>
                  <a:pt x="177685" y="30480"/>
                </a:lnTo>
                <a:lnTo>
                  <a:pt x="177685" y="177800"/>
                </a:lnTo>
                <a:lnTo>
                  <a:pt x="29603" y="177800"/>
                </a:lnTo>
                <a:lnTo>
                  <a:pt x="29603" y="30480"/>
                </a:lnTo>
                <a:lnTo>
                  <a:pt x="177685" y="30480"/>
                </a:lnTo>
                <a:lnTo>
                  <a:pt x="177685" y="0"/>
                </a:lnTo>
                <a:lnTo>
                  <a:pt x="0" y="0"/>
                </a:lnTo>
                <a:lnTo>
                  <a:pt x="0" y="30480"/>
                </a:lnTo>
                <a:lnTo>
                  <a:pt x="0" y="177800"/>
                </a:lnTo>
                <a:lnTo>
                  <a:pt x="0" y="208280"/>
                </a:lnTo>
                <a:lnTo>
                  <a:pt x="207289" y="208280"/>
                </a:lnTo>
                <a:lnTo>
                  <a:pt x="207289" y="178155"/>
                </a:lnTo>
                <a:lnTo>
                  <a:pt x="207289" y="177800"/>
                </a:lnTo>
                <a:lnTo>
                  <a:pt x="207289" y="30480"/>
                </a:lnTo>
                <a:lnTo>
                  <a:pt x="207289" y="30086"/>
                </a:lnTo>
                <a:lnTo>
                  <a:pt x="207289" y="0"/>
                </a:lnTo>
                <a:close/>
              </a:path>
              <a:path w="503555" h="208279">
                <a:moveTo>
                  <a:pt x="266509" y="178155"/>
                </a:moveTo>
                <a:lnTo>
                  <a:pt x="236905" y="178155"/>
                </a:lnTo>
                <a:lnTo>
                  <a:pt x="236905" y="192938"/>
                </a:lnTo>
                <a:lnTo>
                  <a:pt x="236905" y="207733"/>
                </a:lnTo>
                <a:lnTo>
                  <a:pt x="266509" y="207733"/>
                </a:lnTo>
                <a:lnTo>
                  <a:pt x="266509" y="178155"/>
                </a:lnTo>
                <a:close/>
              </a:path>
              <a:path w="503555" h="208279">
                <a:moveTo>
                  <a:pt x="266509" y="89293"/>
                </a:moveTo>
                <a:lnTo>
                  <a:pt x="236905" y="89293"/>
                </a:lnTo>
                <a:lnTo>
                  <a:pt x="236905" y="118935"/>
                </a:lnTo>
                <a:lnTo>
                  <a:pt x="236905" y="148513"/>
                </a:lnTo>
                <a:lnTo>
                  <a:pt x="266509" y="148513"/>
                </a:lnTo>
                <a:lnTo>
                  <a:pt x="266509" y="89293"/>
                </a:lnTo>
                <a:close/>
              </a:path>
              <a:path w="503555" h="208279">
                <a:moveTo>
                  <a:pt x="414553" y="148120"/>
                </a:moveTo>
                <a:lnTo>
                  <a:pt x="355346" y="148120"/>
                </a:lnTo>
                <a:lnTo>
                  <a:pt x="355346" y="163360"/>
                </a:lnTo>
                <a:lnTo>
                  <a:pt x="355346" y="178600"/>
                </a:lnTo>
                <a:lnTo>
                  <a:pt x="296125" y="178600"/>
                </a:lnTo>
                <a:lnTo>
                  <a:pt x="296125" y="207810"/>
                </a:lnTo>
                <a:lnTo>
                  <a:pt x="414553" y="207810"/>
                </a:lnTo>
                <a:lnTo>
                  <a:pt x="414553" y="178600"/>
                </a:lnTo>
                <a:lnTo>
                  <a:pt x="414553" y="163360"/>
                </a:lnTo>
                <a:lnTo>
                  <a:pt x="414553" y="148120"/>
                </a:lnTo>
                <a:close/>
              </a:path>
              <a:path w="503555" h="208279">
                <a:moveTo>
                  <a:pt x="503415" y="148513"/>
                </a:moveTo>
                <a:lnTo>
                  <a:pt x="444195" y="148513"/>
                </a:lnTo>
                <a:lnTo>
                  <a:pt x="444195" y="163360"/>
                </a:lnTo>
                <a:lnTo>
                  <a:pt x="444195" y="178155"/>
                </a:lnTo>
                <a:lnTo>
                  <a:pt x="473798" y="178155"/>
                </a:lnTo>
                <a:lnTo>
                  <a:pt x="473798" y="207733"/>
                </a:lnTo>
                <a:lnTo>
                  <a:pt x="503415" y="207733"/>
                </a:lnTo>
                <a:lnTo>
                  <a:pt x="503415" y="14851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81" name="object 81"/>
          <p:cNvSpPr/>
          <p:nvPr/>
        </p:nvSpPr>
        <p:spPr>
          <a:xfrm>
            <a:off x="9975999" y="5421888"/>
            <a:ext cx="47279" cy="47279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88827" y="0"/>
                </a:moveTo>
                <a:lnTo>
                  <a:pt x="0" y="0"/>
                </a:lnTo>
                <a:lnTo>
                  <a:pt x="0" y="44376"/>
                </a:lnTo>
                <a:lnTo>
                  <a:pt x="0" y="88807"/>
                </a:lnTo>
                <a:lnTo>
                  <a:pt x="88827" y="88807"/>
                </a:lnTo>
                <a:lnTo>
                  <a:pt x="8882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82" name="object 82"/>
          <p:cNvSpPr/>
          <p:nvPr/>
        </p:nvSpPr>
        <p:spPr>
          <a:xfrm>
            <a:off x="10164977" y="5484876"/>
            <a:ext cx="15872" cy="15872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29636" y="0"/>
                </a:moveTo>
                <a:lnTo>
                  <a:pt x="0" y="0"/>
                </a:lnTo>
                <a:lnTo>
                  <a:pt x="0" y="14794"/>
                </a:lnTo>
                <a:lnTo>
                  <a:pt x="0" y="29589"/>
                </a:lnTo>
                <a:lnTo>
                  <a:pt x="29636" y="29589"/>
                </a:lnTo>
                <a:lnTo>
                  <a:pt x="2963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83" name="object 83"/>
          <p:cNvSpPr/>
          <p:nvPr/>
        </p:nvSpPr>
        <p:spPr>
          <a:xfrm>
            <a:off x="10227978" y="5484876"/>
            <a:ext cx="15872" cy="15872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29609" y="0"/>
                </a:moveTo>
                <a:lnTo>
                  <a:pt x="0" y="0"/>
                </a:lnTo>
                <a:lnTo>
                  <a:pt x="0" y="14794"/>
                </a:lnTo>
                <a:lnTo>
                  <a:pt x="0" y="29589"/>
                </a:lnTo>
                <a:lnTo>
                  <a:pt x="29609" y="29589"/>
                </a:lnTo>
                <a:lnTo>
                  <a:pt x="296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84" name="object 84"/>
          <p:cNvSpPr/>
          <p:nvPr/>
        </p:nvSpPr>
        <p:spPr>
          <a:xfrm>
            <a:off x="10164977" y="5516370"/>
            <a:ext cx="15872" cy="15872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29636" y="0"/>
                </a:moveTo>
                <a:lnTo>
                  <a:pt x="0" y="0"/>
                </a:lnTo>
                <a:lnTo>
                  <a:pt x="0" y="14794"/>
                </a:lnTo>
                <a:lnTo>
                  <a:pt x="0" y="29589"/>
                </a:lnTo>
                <a:lnTo>
                  <a:pt x="29636" y="29589"/>
                </a:lnTo>
                <a:lnTo>
                  <a:pt x="2963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85" name="object 85"/>
          <p:cNvSpPr/>
          <p:nvPr/>
        </p:nvSpPr>
        <p:spPr>
          <a:xfrm>
            <a:off x="10259472" y="5579358"/>
            <a:ext cx="15872" cy="15872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29609" y="0"/>
                </a:moveTo>
                <a:lnTo>
                  <a:pt x="0" y="0"/>
                </a:lnTo>
                <a:lnTo>
                  <a:pt x="0" y="14794"/>
                </a:lnTo>
                <a:lnTo>
                  <a:pt x="0" y="29636"/>
                </a:lnTo>
                <a:lnTo>
                  <a:pt x="29609" y="29636"/>
                </a:lnTo>
                <a:lnTo>
                  <a:pt x="296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86" name="object 86"/>
          <p:cNvSpPr/>
          <p:nvPr/>
        </p:nvSpPr>
        <p:spPr>
          <a:xfrm>
            <a:off x="10196484" y="5626612"/>
            <a:ext cx="15872" cy="15872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29609" y="0"/>
                </a:moveTo>
                <a:lnTo>
                  <a:pt x="0" y="0"/>
                </a:lnTo>
                <a:lnTo>
                  <a:pt x="0" y="14794"/>
                </a:lnTo>
                <a:lnTo>
                  <a:pt x="0" y="29589"/>
                </a:lnTo>
                <a:lnTo>
                  <a:pt x="29609" y="29589"/>
                </a:lnTo>
                <a:lnTo>
                  <a:pt x="296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87" name="object 87"/>
          <p:cNvSpPr/>
          <p:nvPr/>
        </p:nvSpPr>
        <p:spPr>
          <a:xfrm>
            <a:off x="10243725" y="5689601"/>
            <a:ext cx="15872" cy="15872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29609" y="0"/>
                </a:moveTo>
                <a:lnTo>
                  <a:pt x="0" y="0"/>
                </a:lnTo>
                <a:lnTo>
                  <a:pt x="0" y="14794"/>
                </a:lnTo>
                <a:lnTo>
                  <a:pt x="0" y="29589"/>
                </a:lnTo>
                <a:lnTo>
                  <a:pt x="29609" y="29589"/>
                </a:lnTo>
                <a:lnTo>
                  <a:pt x="296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88" name="object 88"/>
          <p:cNvSpPr/>
          <p:nvPr/>
        </p:nvSpPr>
        <p:spPr>
          <a:xfrm>
            <a:off x="10290967" y="5736855"/>
            <a:ext cx="15872" cy="15872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29609" y="0"/>
                </a:moveTo>
                <a:lnTo>
                  <a:pt x="0" y="0"/>
                </a:lnTo>
                <a:lnTo>
                  <a:pt x="0" y="14794"/>
                </a:lnTo>
                <a:lnTo>
                  <a:pt x="0" y="29589"/>
                </a:lnTo>
                <a:lnTo>
                  <a:pt x="29609" y="29589"/>
                </a:lnTo>
                <a:lnTo>
                  <a:pt x="296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89" name="object 89"/>
          <p:cNvSpPr/>
          <p:nvPr/>
        </p:nvSpPr>
        <p:spPr>
          <a:xfrm>
            <a:off x="10306715" y="5799843"/>
            <a:ext cx="15872" cy="15872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29609" y="0"/>
                </a:moveTo>
                <a:lnTo>
                  <a:pt x="0" y="0"/>
                </a:lnTo>
                <a:lnTo>
                  <a:pt x="0" y="14794"/>
                </a:lnTo>
                <a:lnTo>
                  <a:pt x="0" y="29589"/>
                </a:lnTo>
                <a:lnTo>
                  <a:pt x="29609" y="29589"/>
                </a:lnTo>
                <a:lnTo>
                  <a:pt x="296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90" name="object 90"/>
          <p:cNvSpPr/>
          <p:nvPr/>
        </p:nvSpPr>
        <p:spPr>
          <a:xfrm>
            <a:off x="10322460" y="5421888"/>
            <a:ext cx="47279" cy="47279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88854" y="0"/>
                </a:moveTo>
                <a:lnTo>
                  <a:pt x="0" y="0"/>
                </a:lnTo>
                <a:lnTo>
                  <a:pt x="0" y="44376"/>
                </a:lnTo>
                <a:lnTo>
                  <a:pt x="0" y="88807"/>
                </a:lnTo>
                <a:lnTo>
                  <a:pt x="88854" y="88807"/>
                </a:lnTo>
                <a:lnTo>
                  <a:pt x="8885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91" name="object 91"/>
          <p:cNvSpPr/>
          <p:nvPr/>
        </p:nvSpPr>
        <p:spPr>
          <a:xfrm>
            <a:off x="9975999" y="5768349"/>
            <a:ext cx="47279" cy="47279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88827" y="0"/>
                </a:moveTo>
                <a:lnTo>
                  <a:pt x="0" y="0"/>
                </a:lnTo>
                <a:lnTo>
                  <a:pt x="0" y="44430"/>
                </a:lnTo>
                <a:lnTo>
                  <a:pt x="0" y="88807"/>
                </a:lnTo>
                <a:lnTo>
                  <a:pt x="88827" y="88807"/>
                </a:lnTo>
                <a:lnTo>
                  <a:pt x="8882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pic>
        <p:nvPicPr>
          <p:cNvPr id="92" name="object 92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99" y="3673156"/>
            <a:ext cx="1446242" cy="1446245"/>
          </a:xfrm>
          <a:prstGeom prst="rect">
            <a:avLst/>
          </a:prstGeom>
        </p:spPr>
      </p:pic>
      <p:pic>
        <p:nvPicPr>
          <p:cNvPr id="93" name="object 93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297" y="2046576"/>
            <a:ext cx="1446242" cy="1446245"/>
          </a:xfrm>
          <a:prstGeom prst="rect">
            <a:avLst/>
          </a:prstGeom>
        </p:spPr>
      </p:pic>
      <p:pic>
        <p:nvPicPr>
          <p:cNvPr id="94" name="object 94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3776" y="2038062"/>
            <a:ext cx="1446227" cy="1446242"/>
          </a:xfrm>
          <a:prstGeom prst="rect">
            <a:avLst/>
          </a:prstGeom>
        </p:spPr>
      </p:pic>
      <p:grpSp>
        <p:nvGrpSpPr>
          <p:cNvPr id="95" name="object 95"/>
          <p:cNvGrpSpPr/>
          <p:nvPr/>
        </p:nvGrpSpPr>
        <p:grpSpPr>
          <a:xfrm>
            <a:off x="2451507" y="6391053"/>
            <a:ext cx="644345" cy="681831"/>
            <a:chOff x="4608139" y="12017274"/>
            <a:chExt cx="1211580" cy="1282065"/>
          </a:xfrm>
        </p:grpSpPr>
        <p:sp>
          <p:nvSpPr>
            <p:cNvPr id="96" name="object 96"/>
            <p:cNvSpPr/>
            <p:nvPr/>
          </p:nvSpPr>
          <p:spPr>
            <a:xfrm>
              <a:off x="4614843" y="12023977"/>
              <a:ext cx="1198245" cy="1268730"/>
            </a:xfrm>
            <a:custGeom>
              <a:avLst/>
              <a:gdLst/>
              <a:ahLst/>
              <a:cxnLst/>
              <a:rect l="l" t="t" r="r" b="b"/>
              <a:pathLst>
                <a:path w="1198245" h="1268730">
                  <a:moveTo>
                    <a:pt x="604123" y="0"/>
                  </a:moveTo>
                  <a:lnTo>
                    <a:pt x="597935" y="0"/>
                  </a:lnTo>
                  <a:lnTo>
                    <a:pt x="589345" y="1165"/>
                  </a:lnTo>
                  <a:lnTo>
                    <a:pt x="557316" y="48355"/>
                  </a:lnTo>
                  <a:lnTo>
                    <a:pt x="540188" y="83702"/>
                  </a:lnTo>
                  <a:lnTo>
                    <a:pt x="514660" y="137546"/>
                  </a:lnTo>
                  <a:lnTo>
                    <a:pt x="483693" y="203608"/>
                  </a:lnTo>
                  <a:lnTo>
                    <a:pt x="382359" y="420879"/>
                  </a:lnTo>
                  <a:lnTo>
                    <a:pt x="98721" y="1025553"/>
                  </a:lnTo>
                  <a:lnTo>
                    <a:pt x="51731" y="1126134"/>
                  </a:lnTo>
                  <a:lnTo>
                    <a:pt x="1856" y="1233035"/>
                  </a:lnTo>
                  <a:lnTo>
                    <a:pt x="616" y="1235509"/>
                  </a:lnTo>
                  <a:lnTo>
                    <a:pt x="120" y="1237982"/>
                  </a:lnTo>
                  <a:lnTo>
                    <a:pt x="0" y="1242293"/>
                  </a:lnTo>
                  <a:lnTo>
                    <a:pt x="925" y="1250765"/>
                  </a:lnTo>
                  <a:lnTo>
                    <a:pt x="21035" y="1268282"/>
                  </a:lnTo>
                  <a:lnTo>
                    <a:pt x="26002" y="1268282"/>
                  </a:lnTo>
                  <a:lnTo>
                    <a:pt x="237684" y="848632"/>
                  </a:lnTo>
                  <a:lnTo>
                    <a:pt x="1013280" y="848632"/>
                  </a:lnTo>
                  <a:lnTo>
                    <a:pt x="991613" y="802210"/>
                  </a:lnTo>
                  <a:lnTo>
                    <a:pt x="258123" y="802210"/>
                  </a:lnTo>
                  <a:lnTo>
                    <a:pt x="597935" y="77994"/>
                  </a:lnTo>
                  <a:lnTo>
                    <a:pt x="652545" y="77994"/>
                  </a:lnTo>
                  <a:lnTo>
                    <a:pt x="645295" y="62208"/>
                  </a:lnTo>
                  <a:lnTo>
                    <a:pt x="627346" y="23746"/>
                  </a:lnTo>
                  <a:lnTo>
                    <a:pt x="609371" y="1870"/>
                  </a:lnTo>
                  <a:lnTo>
                    <a:pt x="604123" y="0"/>
                  </a:lnTo>
                  <a:close/>
                </a:path>
                <a:path w="1198245" h="1268730">
                  <a:moveTo>
                    <a:pt x="1013280" y="848632"/>
                  </a:moveTo>
                  <a:lnTo>
                    <a:pt x="960043" y="848632"/>
                  </a:lnTo>
                  <a:lnTo>
                    <a:pt x="1149450" y="1253434"/>
                  </a:lnTo>
                  <a:lnTo>
                    <a:pt x="1152931" y="1259928"/>
                  </a:lnTo>
                  <a:lnTo>
                    <a:pt x="1157805" y="1264568"/>
                  </a:lnTo>
                  <a:lnTo>
                    <a:pt x="1164075" y="1267353"/>
                  </a:lnTo>
                  <a:lnTo>
                    <a:pt x="1171745" y="1268282"/>
                  </a:lnTo>
                  <a:lnTo>
                    <a:pt x="1176652" y="1268282"/>
                  </a:lnTo>
                  <a:lnTo>
                    <a:pt x="1197728" y="1242293"/>
                  </a:lnTo>
                  <a:lnTo>
                    <a:pt x="1197728" y="1241099"/>
                  </a:lnTo>
                  <a:lnTo>
                    <a:pt x="1196495" y="1237982"/>
                  </a:lnTo>
                  <a:lnTo>
                    <a:pt x="1194021" y="1233035"/>
                  </a:lnTo>
                  <a:lnTo>
                    <a:pt x="1143549" y="1126101"/>
                  </a:lnTo>
                  <a:lnTo>
                    <a:pt x="1096151" y="1025424"/>
                  </a:lnTo>
                  <a:lnTo>
                    <a:pt x="1013280" y="848632"/>
                  </a:lnTo>
                  <a:close/>
                </a:path>
                <a:path w="1198245" h="1268730">
                  <a:moveTo>
                    <a:pt x="652545" y="77994"/>
                  </a:moveTo>
                  <a:lnTo>
                    <a:pt x="597935" y="77994"/>
                  </a:lnTo>
                  <a:lnTo>
                    <a:pt x="937747" y="802210"/>
                  </a:lnTo>
                  <a:lnTo>
                    <a:pt x="991613" y="802210"/>
                  </a:lnTo>
                  <a:lnTo>
                    <a:pt x="877662" y="557572"/>
                  </a:lnTo>
                  <a:lnTo>
                    <a:pt x="833090" y="462676"/>
                  </a:lnTo>
                  <a:lnTo>
                    <a:pt x="812794" y="419715"/>
                  </a:lnTo>
                  <a:lnTo>
                    <a:pt x="747336" y="281717"/>
                  </a:lnTo>
                  <a:lnTo>
                    <a:pt x="727652" y="239937"/>
                  </a:lnTo>
                  <a:lnTo>
                    <a:pt x="710348" y="202979"/>
                  </a:lnTo>
                  <a:lnTo>
                    <a:pt x="665700" y="106556"/>
                  </a:lnTo>
                  <a:lnTo>
                    <a:pt x="652545" y="779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97" name="object 97"/>
            <p:cNvSpPr/>
            <p:nvPr/>
          </p:nvSpPr>
          <p:spPr>
            <a:xfrm>
              <a:off x="4614843" y="12023977"/>
              <a:ext cx="1198245" cy="1268730"/>
            </a:xfrm>
            <a:custGeom>
              <a:avLst/>
              <a:gdLst/>
              <a:ahLst/>
              <a:cxnLst/>
              <a:rect l="l" t="t" r="r" b="b"/>
              <a:pathLst>
                <a:path w="1198245" h="1268730">
                  <a:moveTo>
                    <a:pt x="597935" y="77994"/>
                  </a:moveTo>
                  <a:lnTo>
                    <a:pt x="258123" y="802210"/>
                  </a:lnTo>
                  <a:lnTo>
                    <a:pt x="937747" y="802210"/>
                  </a:lnTo>
                  <a:lnTo>
                    <a:pt x="597935" y="77994"/>
                  </a:lnTo>
                  <a:close/>
                </a:path>
                <a:path w="1198245" h="1268730">
                  <a:moveTo>
                    <a:pt x="1182880" y="1266445"/>
                  </a:moveTo>
                  <a:lnTo>
                    <a:pt x="1180366" y="1267638"/>
                  </a:lnTo>
                  <a:lnTo>
                    <a:pt x="1176652" y="1268282"/>
                  </a:lnTo>
                  <a:lnTo>
                    <a:pt x="1171745" y="1268282"/>
                  </a:lnTo>
                  <a:lnTo>
                    <a:pt x="960043" y="848632"/>
                  </a:lnTo>
                  <a:lnTo>
                    <a:pt x="237684" y="848632"/>
                  </a:lnTo>
                  <a:lnTo>
                    <a:pt x="48278" y="1253434"/>
                  </a:lnTo>
                  <a:lnTo>
                    <a:pt x="26002" y="1268282"/>
                  </a:lnTo>
                  <a:lnTo>
                    <a:pt x="21035" y="1268282"/>
                  </a:lnTo>
                  <a:lnTo>
                    <a:pt x="0" y="1242293"/>
                  </a:lnTo>
                  <a:lnTo>
                    <a:pt x="0" y="1238586"/>
                  </a:lnTo>
                  <a:lnTo>
                    <a:pt x="616" y="1235509"/>
                  </a:lnTo>
                  <a:lnTo>
                    <a:pt x="1856" y="1233035"/>
                  </a:lnTo>
                  <a:lnTo>
                    <a:pt x="27155" y="1178794"/>
                  </a:lnTo>
                  <a:lnTo>
                    <a:pt x="51731" y="1126134"/>
                  </a:lnTo>
                  <a:lnTo>
                    <a:pt x="75587" y="1075053"/>
                  </a:lnTo>
                  <a:lnTo>
                    <a:pt x="98721" y="1025553"/>
                  </a:lnTo>
                  <a:lnTo>
                    <a:pt x="121134" y="977632"/>
                  </a:lnTo>
                  <a:lnTo>
                    <a:pt x="142826" y="931291"/>
                  </a:lnTo>
                  <a:lnTo>
                    <a:pt x="163798" y="886529"/>
                  </a:lnTo>
                  <a:lnTo>
                    <a:pt x="184049" y="843346"/>
                  </a:lnTo>
                  <a:lnTo>
                    <a:pt x="203579" y="801742"/>
                  </a:lnTo>
                  <a:lnTo>
                    <a:pt x="222390" y="761717"/>
                  </a:lnTo>
                  <a:lnTo>
                    <a:pt x="240480" y="723270"/>
                  </a:lnTo>
                  <a:lnTo>
                    <a:pt x="267628" y="665587"/>
                  </a:lnTo>
                  <a:lnTo>
                    <a:pt x="293375" y="610815"/>
                  </a:lnTo>
                  <a:lnTo>
                    <a:pt x="317721" y="558958"/>
                  </a:lnTo>
                  <a:lnTo>
                    <a:pt x="340666" y="510015"/>
                  </a:lnTo>
                  <a:lnTo>
                    <a:pt x="362212" y="463988"/>
                  </a:lnTo>
                  <a:lnTo>
                    <a:pt x="382359" y="420879"/>
                  </a:lnTo>
                  <a:lnTo>
                    <a:pt x="401108" y="380689"/>
                  </a:lnTo>
                  <a:lnTo>
                    <a:pt x="425198" y="328953"/>
                  </a:lnTo>
                  <a:lnTo>
                    <a:pt x="446992" y="282193"/>
                  </a:lnTo>
                  <a:lnTo>
                    <a:pt x="466490" y="240412"/>
                  </a:lnTo>
                  <a:lnTo>
                    <a:pt x="483693" y="203608"/>
                  </a:lnTo>
                  <a:lnTo>
                    <a:pt x="514660" y="137546"/>
                  </a:lnTo>
                  <a:lnTo>
                    <a:pt x="540188" y="83702"/>
                  </a:lnTo>
                  <a:lnTo>
                    <a:pt x="557316" y="48355"/>
                  </a:lnTo>
                  <a:lnTo>
                    <a:pt x="576342" y="10455"/>
                  </a:lnTo>
                  <a:lnTo>
                    <a:pt x="597935" y="0"/>
                  </a:lnTo>
                  <a:lnTo>
                    <a:pt x="604123" y="0"/>
                  </a:lnTo>
                  <a:lnTo>
                    <a:pt x="632048" y="33672"/>
                  </a:lnTo>
                  <a:lnTo>
                    <a:pt x="654333" y="81888"/>
                  </a:lnTo>
                  <a:lnTo>
                    <a:pt x="665700" y="106556"/>
                  </a:lnTo>
                  <a:lnTo>
                    <a:pt x="695431" y="170844"/>
                  </a:lnTo>
                  <a:lnTo>
                    <a:pt x="727652" y="239937"/>
                  </a:lnTo>
                  <a:lnTo>
                    <a:pt x="747336" y="281717"/>
                  </a:lnTo>
                  <a:lnTo>
                    <a:pt x="769395" y="328320"/>
                  </a:lnTo>
                  <a:lnTo>
                    <a:pt x="793824" y="379744"/>
                  </a:lnTo>
                  <a:lnTo>
                    <a:pt x="812794" y="419715"/>
                  </a:lnTo>
                  <a:lnTo>
                    <a:pt x="833090" y="462676"/>
                  </a:lnTo>
                  <a:lnTo>
                    <a:pt x="854712" y="508628"/>
                  </a:lnTo>
                  <a:lnTo>
                    <a:pt x="877662" y="557572"/>
                  </a:lnTo>
                  <a:lnTo>
                    <a:pt x="901938" y="609511"/>
                  </a:lnTo>
                  <a:lnTo>
                    <a:pt x="927542" y="664446"/>
                  </a:lnTo>
                  <a:lnTo>
                    <a:pt x="954473" y="722378"/>
                  </a:lnTo>
                  <a:lnTo>
                    <a:pt x="972406" y="760970"/>
                  </a:lnTo>
                  <a:lnTo>
                    <a:pt x="991108" y="801129"/>
                  </a:lnTo>
                  <a:lnTo>
                    <a:pt x="1010580" y="842855"/>
                  </a:lnTo>
                  <a:lnTo>
                    <a:pt x="1030819" y="886148"/>
                  </a:lnTo>
                  <a:lnTo>
                    <a:pt x="1051828" y="931007"/>
                  </a:lnTo>
                  <a:lnTo>
                    <a:pt x="1073605" y="977433"/>
                  </a:lnTo>
                  <a:lnTo>
                    <a:pt x="1096151" y="1025424"/>
                  </a:lnTo>
                  <a:lnTo>
                    <a:pt x="1119466" y="1074980"/>
                  </a:lnTo>
                  <a:lnTo>
                    <a:pt x="1143549" y="1126101"/>
                  </a:lnTo>
                  <a:lnTo>
                    <a:pt x="1168401" y="1178786"/>
                  </a:lnTo>
                  <a:lnTo>
                    <a:pt x="1194021" y="1233035"/>
                  </a:lnTo>
                  <a:lnTo>
                    <a:pt x="1196495" y="1237982"/>
                  </a:lnTo>
                  <a:lnTo>
                    <a:pt x="1197728" y="1241099"/>
                  </a:lnTo>
                  <a:lnTo>
                    <a:pt x="1197728" y="1242293"/>
                  </a:lnTo>
                  <a:lnTo>
                    <a:pt x="1196800" y="1250765"/>
                  </a:lnTo>
                  <a:lnTo>
                    <a:pt x="1194017" y="1257617"/>
                  </a:lnTo>
                  <a:lnTo>
                    <a:pt x="1189377" y="1262845"/>
                  </a:lnTo>
                  <a:lnTo>
                    <a:pt x="1182880" y="1266445"/>
                  </a:lnTo>
                  <a:close/>
                </a:path>
              </a:pathLst>
            </a:custGeom>
            <a:ln w="134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509"/>
            </a:p>
          </p:txBody>
        </p:sp>
      </p:grpSp>
      <p:grpSp>
        <p:nvGrpSpPr>
          <p:cNvPr id="98" name="object 98"/>
          <p:cNvGrpSpPr/>
          <p:nvPr/>
        </p:nvGrpSpPr>
        <p:grpSpPr>
          <a:xfrm>
            <a:off x="3256362" y="6617200"/>
            <a:ext cx="222549" cy="455567"/>
            <a:chOff x="6121530" y="12442503"/>
            <a:chExt cx="418465" cy="856615"/>
          </a:xfrm>
        </p:grpSpPr>
        <p:sp>
          <p:nvSpPr>
            <p:cNvPr id="99" name="object 99"/>
            <p:cNvSpPr/>
            <p:nvPr/>
          </p:nvSpPr>
          <p:spPr>
            <a:xfrm>
              <a:off x="6128233" y="12449206"/>
              <a:ext cx="405130" cy="843280"/>
            </a:xfrm>
            <a:custGeom>
              <a:avLst/>
              <a:gdLst/>
              <a:ahLst/>
              <a:cxnLst/>
              <a:rect l="l" t="t" r="r" b="b"/>
              <a:pathLst>
                <a:path w="405129" h="843280">
                  <a:moveTo>
                    <a:pt x="390550" y="0"/>
                  </a:moveTo>
                  <a:lnTo>
                    <a:pt x="384383" y="0"/>
                  </a:lnTo>
                  <a:lnTo>
                    <a:pt x="330865" y="3312"/>
                  </a:lnTo>
                  <a:lnTo>
                    <a:pt x="279917" y="13246"/>
                  </a:lnTo>
                  <a:lnTo>
                    <a:pt x="231529" y="29796"/>
                  </a:lnTo>
                  <a:lnTo>
                    <a:pt x="185692" y="52957"/>
                  </a:lnTo>
                  <a:lnTo>
                    <a:pt x="143789" y="81566"/>
                  </a:lnTo>
                  <a:lnTo>
                    <a:pt x="107227" y="114464"/>
                  </a:lnTo>
                  <a:lnTo>
                    <a:pt x="76009" y="151648"/>
                  </a:lnTo>
                  <a:lnTo>
                    <a:pt x="50135" y="193120"/>
                  </a:lnTo>
                  <a:lnTo>
                    <a:pt x="50135" y="27269"/>
                  </a:lnTo>
                  <a:lnTo>
                    <a:pt x="47339" y="21377"/>
                  </a:lnTo>
                  <a:lnTo>
                    <a:pt x="36205" y="10242"/>
                  </a:lnTo>
                  <a:lnTo>
                    <a:pt x="30319" y="7427"/>
                  </a:lnTo>
                  <a:lnTo>
                    <a:pt x="17925" y="7427"/>
                  </a:lnTo>
                  <a:lnTo>
                    <a:pt x="12354" y="10242"/>
                  </a:lnTo>
                  <a:lnTo>
                    <a:pt x="2473" y="21377"/>
                  </a:lnTo>
                  <a:lnTo>
                    <a:pt x="0" y="27269"/>
                  </a:lnTo>
                  <a:lnTo>
                    <a:pt x="0" y="823292"/>
                  </a:lnTo>
                  <a:lnTo>
                    <a:pt x="2473" y="829138"/>
                  </a:lnTo>
                  <a:lnTo>
                    <a:pt x="12354" y="840279"/>
                  </a:lnTo>
                  <a:lnTo>
                    <a:pt x="17925" y="843054"/>
                  </a:lnTo>
                  <a:lnTo>
                    <a:pt x="30319" y="843054"/>
                  </a:lnTo>
                  <a:lnTo>
                    <a:pt x="36205" y="840279"/>
                  </a:lnTo>
                  <a:lnTo>
                    <a:pt x="47339" y="829138"/>
                  </a:lnTo>
                  <a:lnTo>
                    <a:pt x="50135" y="823292"/>
                  </a:lnTo>
                  <a:lnTo>
                    <a:pt x="50135" y="365841"/>
                  </a:lnTo>
                  <a:lnTo>
                    <a:pt x="51816" y="332873"/>
                  </a:lnTo>
                  <a:lnTo>
                    <a:pt x="65276" y="269734"/>
                  </a:lnTo>
                  <a:lnTo>
                    <a:pt x="91729" y="210834"/>
                  </a:lnTo>
                  <a:lnTo>
                    <a:pt x="128408" y="159311"/>
                  </a:lnTo>
                  <a:lnTo>
                    <a:pt x="174480" y="115854"/>
                  </a:lnTo>
                  <a:lnTo>
                    <a:pt x="227860" y="81489"/>
                  </a:lnTo>
                  <a:lnTo>
                    <a:pt x="287748" y="56829"/>
                  </a:lnTo>
                  <a:lnTo>
                    <a:pt x="351360" y="44282"/>
                  </a:lnTo>
                  <a:lnTo>
                    <a:pt x="384383" y="42714"/>
                  </a:lnTo>
                  <a:lnTo>
                    <a:pt x="393314" y="41441"/>
                  </a:lnTo>
                  <a:lnTo>
                    <a:pt x="399695" y="37620"/>
                  </a:lnTo>
                  <a:lnTo>
                    <a:pt x="403525" y="31246"/>
                  </a:lnTo>
                  <a:lnTo>
                    <a:pt x="404802" y="22315"/>
                  </a:lnTo>
                  <a:lnTo>
                    <a:pt x="404802" y="16128"/>
                  </a:lnTo>
                  <a:lnTo>
                    <a:pt x="402965" y="10886"/>
                  </a:lnTo>
                  <a:lnTo>
                    <a:pt x="395517" y="2178"/>
                  </a:lnTo>
                  <a:lnTo>
                    <a:pt x="3905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128233" y="12449206"/>
              <a:ext cx="405130" cy="843280"/>
            </a:xfrm>
            <a:custGeom>
              <a:avLst/>
              <a:gdLst/>
              <a:ahLst/>
              <a:cxnLst/>
              <a:rect l="l" t="t" r="r" b="b"/>
              <a:pathLst>
                <a:path w="405129" h="843280">
                  <a:moveTo>
                    <a:pt x="384383" y="42714"/>
                  </a:moveTo>
                  <a:lnTo>
                    <a:pt x="319147" y="48988"/>
                  </a:lnTo>
                  <a:lnTo>
                    <a:pt x="257165" y="67805"/>
                  </a:lnTo>
                  <a:lnTo>
                    <a:pt x="200298" y="97511"/>
                  </a:lnTo>
                  <a:lnTo>
                    <a:pt x="150405" y="136502"/>
                  </a:lnTo>
                  <a:lnTo>
                    <a:pt x="108847" y="184088"/>
                  </a:lnTo>
                  <a:lnTo>
                    <a:pt x="77063" y="239548"/>
                  </a:lnTo>
                  <a:lnTo>
                    <a:pt x="56862" y="300839"/>
                  </a:lnTo>
                  <a:lnTo>
                    <a:pt x="50135" y="365841"/>
                  </a:lnTo>
                  <a:lnTo>
                    <a:pt x="50135" y="817065"/>
                  </a:lnTo>
                  <a:lnTo>
                    <a:pt x="50135" y="823292"/>
                  </a:lnTo>
                  <a:lnTo>
                    <a:pt x="47339" y="829138"/>
                  </a:lnTo>
                  <a:lnTo>
                    <a:pt x="41776" y="834729"/>
                  </a:lnTo>
                  <a:lnTo>
                    <a:pt x="36205" y="840279"/>
                  </a:lnTo>
                  <a:lnTo>
                    <a:pt x="30319" y="843054"/>
                  </a:lnTo>
                  <a:lnTo>
                    <a:pt x="24132" y="843054"/>
                  </a:lnTo>
                  <a:lnTo>
                    <a:pt x="17925" y="843054"/>
                  </a:lnTo>
                  <a:lnTo>
                    <a:pt x="12354" y="840279"/>
                  </a:lnTo>
                  <a:lnTo>
                    <a:pt x="7427" y="834729"/>
                  </a:lnTo>
                  <a:lnTo>
                    <a:pt x="2473" y="829138"/>
                  </a:lnTo>
                  <a:lnTo>
                    <a:pt x="0" y="823292"/>
                  </a:lnTo>
                  <a:lnTo>
                    <a:pt x="0" y="817065"/>
                  </a:lnTo>
                  <a:lnTo>
                    <a:pt x="0" y="33457"/>
                  </a:lnTo>
                  <a:lnTo>
                    <a:pt x="0" y="27269"/>
                  </a:lnTo>
                  <a:lnTo>
                    <a:pt x="2473" y="21377"/>
                  </a:lnTo>
                  <a:lnTo>
                    <a:pt x="7427" y="15793"/>
                  </a:lnTo>
                  <a:lnTo>
                    <a:pt x="12354" y="10242"/>
                  </a:lnTo>
                  <a:lnTo>
                    <a:pt x="17925" y="7427"/>
                  </a:lnTo>
                  <a:lnTo>
                    <a:pt x="24132" y="7427"/>
                  </a:lnTo>
                  <a:lnTo>
                    <a:pt x="30319" y="7427"/>
                  </a:lnTo>
                  <a:lnTo>
                    <a:pt x="36205" y="10242"/>
                  </a:lnTo>
                  <a:lnTo>
                    <a:pt x="41776" y="15793"/>
                  </a:lnTo>
                  <a:lnTo>
                    <a:pt x="47339" y="21377"/>
                  </a:lnTo>
                  <a:lnTo>
                    <a:pt x="50135" y="27269"/>
                  </a:lnTo>
                  <a:lnTo>
                    <a:pt x="50135" y="33457"/>
                  </a:lnTo>
                  <a:lnTo>
                    <a:pt x="50135" y="193120"/>
                  </a:lnTo>
                  <a:lnTo>
                    <a:pt x="76009" y="151648"/>
                  </a:lnTo>
                  <a:lnTo>
                    <a:pt x="107227" y="114464"/>
                  </a:lnTo>
                  <a:lnTo>
                    <a:pt x="143789" y="81566"/>
                  </a:lnTo>
                  <a:lnTo>
                    <a:pt x="185692" y="52957"/>
                  </a:lnTo>
                  <a:lnTo>
                    <a:pt x="231529" y="29796"/>
                  </a:lnTo>
                  <a:lnTo>
                    <a:pt x="279917" y="13246"/>
                  </a:lnTo>
                  <a:lnTo>
                    <a:pt x="330865" y="3312"/>
                  </a:lnTo>
                  <a:lnTo>
                    <a:pt x="384383" y="0"/>
                  </a:lnTo>
                  <a:lnTo>
                    <a:pt x="390550" y="0"/>
                  </a:lnTo>
                  <a:lnTo>
                    <a:pt x="395517" y="2178"/>
                  </a:lnTo>
                  <a:lnTo>
                    <a:pt x="399251" y="6535"/>
                  </a:lnTo>
                  <a:lnTo>
                    <a:pt x="402965" y="10886"/>
                  </a:lnTo>
                  <a:lnTo>
                    <a:pt x="404802" y="16128"/>
                  </a:lnTo>
                  <a:lnTo>
                    <a:pt x="404802" y="22315"/>
                  </a:lnTo>
                  <a:lnTo>
                    <a:pt x="403525" y="31246"/>
                  </a:lnTo>
                  <a:lnTo>
                    <a:pt x="399695" y="37620"/>
                  </a:lnTo>
                  <a:lnTo>
                    <a:pt x="393314" y="41441"/>
                  </a:lnTo>
                  <a:lnTo>
                    <a:pt x="384383" y="42714"/>
                  </a:lnTo>
                  <a:close/>
                </a:path>
              </a:pathLst>
            </a:custGeom>
            <a:ln w="134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509"/>
            </a:p>
          </p:txBody>
        </p:sp>
      </p:grpSp>
      <p:grpSp>
        <p:nvGrpSpPr>
          <p:cNvPr id="101" name="object 101"/>
          <p:cNvGrpSpPr/>
          <p:nvPr/>
        </p:nvGrpSpPr>
        <p:grpSpPr>
          <a:xfrm>
            <a:off x="3570401" y="6617202"/>
            <a:ext cx="459619" cy="459619"/>
            <a:chOff x="6712025" y="12442507"/>
            <a:chExt cx="864235" cy="864235"/>
          </a:xfrm>
        </p:grpSpPr>
        <p:sp>
          <p:nvSpPr>
            <p:cNvPr id="102" name="object 102"/>
            <p:cNvSpPr/>
            <p:nvPr/>
          </p:nvSpPr>
          <p:spPr>
            <a:xfrm>
              <a:off x="6718729" y="12449210"/>
              <a:ext cx="850900" cy="850900"/>
            </a:xfrm>
            <a:custGeom>
              <a:avLst/>
              <a:gdLst/>
              <a:ahLst/>
              <a:cxnLst/>
              <a:rect l="l" t="t" r="r" b="b"/>
              <a:pathLst>
                <a:path w="850900" h="850900">
                  <a:moveTo>
                    <a:pt x="425234" y="0"/>
                  </a:moveTo>
                  <a:lnTo>
                    <a:pt x="381422" y="2088"/>
                  </a:lnTo>
                  <a:lnTo>
                    <a:pt x="339119" y="8356"/>
                  </a:lnTo>
                  <a:lnTo>
                    <a:pt x="298324" y="18809"/>
                  </a:lnTo>
                  <a:lnTo>
                    <a:pt x="259042" y="33450"/>
                  </a:lnTo>
                  <a:lnTo>
                    <a:pt x="221727" y="51668"/>
                  </a:lnTo>
                  <a:lnTo>
                    <a:pt x="186849" y="72906"/>
                  </a:lnTo>
                  <a:lnTo>
                    <a:pt x="154411" y="97159"/>
                  </a:lnTo>
                  <a:lnTo>
                    <a:pt x="124416" y="124423"/>
                  </a:lnTo>
                  <a:lnTo>
                    <a:pt x="97136" y="154437"/>
                  </a:lnTo>
                  <a:lnTo>
                    <a:pt x="72885" y="186880"/>
                  </a:lnTo>
                  <a:lnTo>
                    <a:pt x="51653" y="221750"/>
                  </a:lnTo>
                  <a:lnTo>
                    <a:pt x="33430" y="259042"/>
                  </a:lnTo>
                  <a:lnTo>
                    <a:pt x="18800" y="298348"/>
                  </a:lnTo>
                  <a:lnTo>
                    <a:pt x="8354" y="339146"/>
                  </a:lnTo>
                  <a:lnTo>
                    <a:pt x="2088" y="381440"/>
                  </a:lnTo>
                  <a:lnTo>
                    <a:pt x="0" y="425234"/>
                  </a:lnTo>
                  <a:lnTo>
                    <a:pt x="2088" y="469060"/>
                  </a:lnTo>
                  <a:lnTo>
                    <a:pt x="8354" y="511373"/>
                  </a:lnTo>
                  <a:lnTo>
                    <a:pt x="18800" y="552166"/>
                  </a:lnTo>
                  <a:lnTo>
                    <a:pt x="33430" y="591433"/>
                  </a:lnTo>
                  <a:lnTo>
                    <a:pt x="51653" y="628768"/>
                  </a:lnTo>
                  <a:lnTo>
                    <a:pt x="72885" y="663657"/>
                  </a:lnTo>
                  <a:lnTo>
                    <a:pt x="97136" y="696099"/>
                  </a:lnTo>
                  <a:lnTo>
                    <a:pt x="124416" y="726092"/>
                  </a:lnTo>
                  <a:lnTo>
                    <a:pt x="154411" y="753356"/>
                  </a:lnTo>
                  <a:lnTo>
                    <a:pt x="186849" y="777608"/>
                  </a:lnTo>
                  <a:lnTo>
                    <a:pt x="221727" y="798844"/>
                  </a:lnTo>
                  <a:lnTo>
                    <a:pt x="259042" y="817058"/>
                  </a:lnTo>
                  <a:lnTo>
                    <a:pt x="298324" y="831676"/>
                  </a:lnTo>
                  <a:lnTo>
                    <a:pt x="339119" y="842117"/>
                  </a:lnTo>
                  <a:lnTo>
                    <a:pt x="381422" y="848381"/>
                  </a:lnTo>
                  <a:lnTo>
                    <a:pt x="425234" y="850468"/>
                  </a:lnTo>
                  <a:lnTo>
                    <a:pt x="469054" y="848381"/>
                  </a:lnTo>
                  <a:lnTo>
                    <a:pt x="511357" y="842117"/>
                  </a:lnTo>
                  <a:lnTo>
                    <a:pt x="552146" y="831676"/>
                  </a:lnTo>
                  <a:lnTo>
                    <a:pt x="591426" y="817058"/>
                  </a:lnTo>
                  <a:lnTo>
                    <a:pt x="610392" y="807801"/>
                  </a:lnTo>
                  <a:lnTo>
                    <a:pt x="425234" y="807801"/>
                  </a:lnTo>
                  <a:lnTo>
                    <a:pt x="386825" y="805881"/>
                  </a:lnTo>
                  <a:lnTo>
                    <a:pt x="313464" y="790539"/>
                  </a:lnTo>
                  <a:lnTo>
                    <a:pt x="245343" y="760484"/>
                  </a:lnTo>
                  <a:lnTo>
                    <a:pt x="185930" y="719173"/>
                  </a:lnTo>
                  <a:lnTo>
                    <a:pt x="135906" y="667421"/>
                  </a:lnTo>
                  <a:lnTo>
                    <a:pt x="95970" y="606590"/>
                  </a:lnTo>
                  <a:lnTo>
                    <a:pt x="66848" y="537530"/>
                  </a:lnTo>
                  <a:lnTo>
                    <a:pt x="51991" y="463716"/>
                  </a:lnTo>
                  <a:lnTo>
                    <a:pt x="50135" y="425234"/>
                  </a:lnTo>
                  <a:lnTo>
                    <a:pt x="51991" y="386775"/>
                  </a:lnTo>
                  <a:lnTo>
                    <a:pt x="66848" y="312980"/>
                  </a:lnTo>
                  <a:lnTo>
                    <a:pt x="95970" y="243930"/>
                  </a:lnTo>
                  <a:lnTo>
                    <a:pt x="135906" y="183110"/>
                  </a:lnTo>
                  <a:lnTo>
                    <a:pt x="185930" y="131338"/>
                  </a:lnTo>
                  <a:lnTo>
                    <a:pt x="245343" y="90010"/>
                  </a:lnTo>
                  <a:lnTo>
                    <a:pt x="313464" y="59953"/>
                  </a:lnTo>
                  <a:lnTo>
                    <a:pt x="386825" y="44626"/>
                  </a:lnTo>
                  <a:lnTo>
                    <a:pt x="425234" y="42707"/>
                  </a:lnTo>
                  <a:lnTo>
                    <a:pt x="610388" y="42707"/>
                  </a:lnTo>
                  <a:lnTo>
                    <a:pt x="591426" y="33450"/>
                  </a:lnTo>
                  <a:lnTo>
                    <a:pt x="552146" y="18809"/>
                  </a:lnTo>
                  <a:lnTo>
                    <a:pt x="511357" y="8356"/>
                  </a:lnTo>
                  <a:lnTo>
                    <a:pt x="469054" y="2088"/>
                  </a:lnTo>
                  <a:lnTo>
                    <a:pt x="425234" y="0"/>
                  </a:lnTo>
                  <a:close/>
                </a:path>
                <a:path w="850900" h="850900">
                  <a:moveTo>
                    <a:pt x="610388" y="42707"/>
                  </a:moveTo>
                  <a:lnTo>
                    <a:pt x="425234" y="42707"/>
                  </a:lnTo>
                  <a:lnTo>
                    <a:pt x="463656" y="44626"/>
                  </a:lnTo>
                  <a:lnTo>
                    <a:pt x="500908" y="50378"/>
                  </a:lnTo>
                  <a:lnTo>
                    <a:pt x="571926" y="73342"/>
                  </a:lnTo>
                  <a:lnTo>
                    <a:pt x="635988" y="109342"/>
                  </a:lnTo>
                  <a:lnTo>
                    <a:pt x="690778" y="155996"/>
                  </a:lnTo>
                  <a:lnTo>
                    <a:pt x="735813" y="212421"/>
                  </a:lnTo>
                  <a:lnTo>
                    <a:pt x="770637" y="277644"/>
                  </a:lnTo>
                  <a:lnTo>
                    <a:pt x="792908" y="349357"/>
                  </a:lnTo>
                  <a:lnTo>
                    <a:pt x="800333" y="425234"/>
                  </a:lnTo>
                  <a:lnTo>
                    <a:pt x="798477" y="463716"/>
                  </a:lnTo>
                  <a:lnTo>
                    <a:pt x="783628" y="537530"/>
                  </a:lnTo>
                  <a:lnTo>
                    <a:pt x="754498" y="606590"/>
                  </a:lnTo>
                  <a:lnTo>
                    <a:pt x="714575" y="667421"/>
                  </a:lnTo>
                  <a:lnTo>
                    <a:pt x="664546" y="719173"/>
                  </a:lnTo>
                  <a:lnTo>
                    <a:pt x="605112" y="760484"/>
                  </a:lnTo>
                  <a:lnTo>
                    <a:pt x="536996" y="790539"/>
                  </a:lnTo>
                  <a:lnTo>
                    <a:pt x="463656" y="805881"/>
                  </a:lnTo>
                  <a:lnTo>
                    <a:pt x="425234" y="807801"/>
                  </a:lnTo>
                  <a:lnTo>
                    <a:pt x="610392" y="807801"/>
                  </a:lnTo>
                  <a:lnTo>
                    <a:pt x="663621" y="777608"/>
                  </a:lnTo>
                  <a:lnTo>
                    <a:pt x="696065" y="753356"/>
                  </a:lnTo>
                  <a:lnTo>
                    <a:pt x="726072" y="726092"/>
                  </a:lnTo>
                  <a:lnTo>
                    <a:pt x="753339" y="696099"/>
                  </a:lnTo>
                  <a:lnTo>
                    <a:pt x="777598" y="663657"/>
                  </a:lnTo>
                  <a:lnTo>
                    <a:pt x="798841" y="628768"/>
                  </a:lnTo>
                  <a:lnTo>
                    <a:pt x="817058" y="591433"/>
                  </a:lnTo>
                  <a:lnTo>
                    <a:pt x="831676" y="552166"/>
                  </a:lnTo>
                  <a:lnTo>
                    <a:pt x="842117" y="511373"/>
                  </a:lnTo>
                  <a:lnTo>
                    <a:pt x="848381" y="469060"/>
                  </a:lnTo>
                  <a:lnTo>
                    <a:pt x="850468" y="425234"/>
                  </a:lnTo>
                  <a:lnTo>
                    <a:pt x="848381" y="381440"/>
                  </a:lnTo>
                  <a:lnTo>
                    <a:pt x="842117" y="339146"/>
                  </a:lnTo>
                  <a:lnTo>
                    <a:pt x="831676" y="298348"/>
                  </a:lnTo>
                  <a:lnTo>
                    <a:pt x="817058" y="259042"/>
                  </a:lnTo>
                  <a:lnTo>
                    <a:pt x="798841" y="221750"/>
                  </a:lnTo>
                  <a:lnTo>
                    <a:pt x="777598" y="186880"/>
                  </a:lnTo>
                  <a:lnTo>
                    <a:pt x="753339" y="154437"/>
                  </a:lnTo>
                  <a:lnTo>
                    <a:pt x="726072" y="124423"/>
                  </a:lnTo>
                  <a:lnTo>
                    <a:pt x="696065" y="97159"/>
                  </a:lnTo>
                  <a:lnTo>
                    <a:pt x="663621" y="72906"/>
                  </a:lnTo>
                  <a:lnTo>
                    <a:pt x="628741" y="51668"/>
                  </a:lnTo>
                  <a:lnTo>
                    <a:pt x="610388" y="427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718729" y="12449210"/>
              <a:ext cx="850900" cy="850900"/>
            </a:xfrm>
            <a:custGeom>
              <a:avLst/>
              <a:gdLst/>
              <a:ahLst/>
              <a:cxnLst/>
              <a:rect l="l" t="t" r="r" b="b"/>
              <a:pathLst>
                <a:path w="850900" h="850900">
                  <a:moveTo>
                    <a:pt x="770637" y="277644"/>
                  </a:moveTo>
                  <a:lnTo>
                    <a:pt x="735813" y="212421"/>
                  </a:lnTo>
                  <a:lnTo>
                    <a:pt x="690778" y="155996"/>
                  </a:lnTo>
                  <a:lnTo>
                    <a:pt x="635988" y="109342"/>
                  </a:lnTo>
                  <a:lnTo>
                    <a:pt x="571926" y="73342"/>
                  </a:lnTo>
                  <a:lnTo>
                    <a:pt x="500908" y="50378"/>
                  </a:lnTo>
                  <a:lnTo>
                    <a:pt x="425234" y="42707"/>
                  </a:lnTo>
                  <a:lnTo>
                    <a:pt x="386825" y="44626"/>
                  </a:lnTo>
                  <a:lnTo>
                    <a:pt x="313464" y="59953"/>
                  </a:lnTo>
                  <a:lnTo>
                    <a:pt x="245343" y="90010"/>
                  </a:lnTo>
                  <a:lnTo>
                    <a:pt x="185930" y="131338"/>
                  </a:lnTo>
                  <a:lnTo>
                    <a:pt x="135906" y="183110"/>
                  </a:lnTo>
                  <a:lnTo>
                    <a:pt x="95970" y="243930"/>
                  </a:lnTo>
                  <a:lnTo>
                    <a:pt x="66848" y="312980"/>
                  </a:lnTo>
                  <a:lnTo>
                    <a:pt x="51991" y="386775"/>
                  </a:lnTo>
                  <a:lnTo>
                    <a:pt x="50135" y="425234"/>
                  </a:lnTo>
                  <a:lnTo>
                    <a:pt x="51991" y="463716"/>
                  </a:lnTo>
                  <a:lnTo>
                    <a:pt x="66848" y="537530"/>
                  </a:lnTo>
                  <a:lnTo>
                    <a:pt x="95970" y="606590"/>
                  </a:lnTo>
                  <a:lnTo>
                    <a:pt x="135906" y="667421"/>
                  </a:lnTo>
                  <a:lnTo>
                    <a:pt x="185930" y="719173"/>
                  </a:lnTo>
                  <a:lnTo>
                    <a:pt x="245343" y="760484"/>
                  </a:lnTo>
                  <a:lnTo>
                    <a:pt x="313464" y="790539"/>
                  </a:lnTo>
                  <a:lnTo>
                    <a:pt x="386825" y="805881"/>
                  </a:lnTo>
                  <a:lnTo>
                    <a:pt x="425234" y="807801"/>
                  </a:lnTo>
                  <a:lnTo>
                    <a:pt x="463656" y="805881"/>
                  </a:lnTo>
                  <a:lnTo>
                    <a:pt x="536996" y="790539"/>
                  </a:lnTo>
                  <a:lnTo>
                    <a:pt x="605112" y="760484"/>
                  </a:lnTo>
                  <a:lnTo>
                    <a:pt x="664546" y="719173"/>
                  </a:lnTo>
                  <a:lnTo>
                    <a:pt x="714575" y="667421"/>
                  </a:lnTo>
                  <a:lnTo>
                    <a:pt x="754498" y="606590"/>
                  </a:lnTo>
                  <a:lnTo>
                    <a:pt x="783628" y="537530"/>
                  </a:lnTo>
                  <a:lnTo>
                    <a:pt x="798477" y="463716"/>
                  </a:lnTo>
                  <a:lnTo>
                    <a:pt x="800333" y="425234"/>
                  </a:lnTo>
                  <a:lnTo>
                    <a:pt x="798477" y="386775"/>
                  </a:lnTo>
                  <a:lnTo>
                    <a:pt x="792908" y="349357"/>
                  </a:lnTo>
                  <a:lnTo>
                    <a:pt x="783628" y="312980"/>
                  </a:lnTo>
                  <a:lnTo>
                    <a:pt x="770637" y="277644"/>
                  </a:lnTo>
                  <a:close/>
                </a:path>
                <a:path w="850900" h="850900">
                  <a:moveTo>
                    <a:pt x="817058" y="591433"/>
                  </a:moveTo>
                  <a:lnTo>
                    <a:pt x="798841" y="628768"/>
                  </a:lnTo>
                  <a:lnTo>
                    <a:pt x="777598" y="663657"/>
                  </a:lnTo>
                  <a:lnTo>
                    <a:pt x="753339" y="696099"/>
                  </a:lnTo>
                  <a:lnTo>
                    <a:pt x="726072" y="726092"/>
                  </a:lnTo>
                  <a:lnTo>
                    <a:pt x="696065" y="753356"/>
                  </a:lnTo>
                  <a:lnTo>
                    <a:pt x="663621" y="777608"/>
                  </a:lnTo>
                  <a:lnTo>
                    <a:pt x="628741" y="798844"/>
                  </a:lnTo>
                  <a:lnTo>
                    <a:pt x="591426" y="817058"/>
                  </a:lnTo>
                  <a:lnTo>
                    <a:pt x="552146" y="831676"/>
                  </a:lnTo>
                  <a:lnTo>
                    <a:pt x="511357" y="842117"/>
                  </a:lnTo>
                  <a:lnTo>
                    <a:pt x="469054" y="848381"/>
                  </a:lnTo>
                  <a:lnTo>
                    <a:pt x="425234" y="850468"/>
                  </a:lnTo>
                  <a:lnTo>
                    <a:pt x="381422" y="848381"/>
                  </a:lnTo>
                  <a:lnTo>
                    <a:pt x="339119" y="842117"/>
                  </a:lnTo>
                  <a:lnTo>
                    <a:pt x="298324" y="831676"/>
                  </a:lnTo>
                  <a:lnTo>
                    <a:pt x="259042" y="817058"/>
                  </a:lnTo>
                  <a:lnTo>
                    <a:pt x="221727" y="798844"/>
                  </a:lnTo>
                  <a:lnTo>
                    <a:pt x="186849" y="777608"/>
                  </a:lnTo>
                  <a:lnTo>
                    <a:pt x="154411" y="753356"/>
                  </a:lnTo>
                  <a:lnTo>
                    <a:pt x="124416" y="726092"/>
                  </a:lnTo>
                  <a:lnTo>
                    <a:pt x="97136" y="696099"/>
                  </a:lnTo>
                  <a:lnTo>
                    <a:pt x="72885" y="663657"/>
                  </a:lnTo>
                  <a:lnTo>
                    <a:pt x="51653" y="628768"/>
                  </a:lnTo>
                  <a:lnTo>
                    <a:pt x="33430" y="591433"/>
                  </a:lnTo>
                  <a:lnTo>
                    <a:pt x="18800" y="552166"/>
                  </a:lnTo>
                  <a:lnTo>
                    <a:pt x="8354" y="511373"/>
                  </a:lnTo>
                  <a:lnTo>
                    <a:pt x="2088" y="469060"/>
                  </a:lnTo>
                  <a:lnTo>
                    <a:pt x="0" y="425234"/>
                  </a:lnTo>
                  <a:lnTo>
                    <a:pt x="2088" y="381440"/>
                  </a:lnTo>
                  <a:lnTo>
                    <a:pt x="8354" y="339146"/>
                  </a:lnTo>
                  <a:lnTo>
                    <a:pt x="18800" y="298348"/>
                  </a:lnTo>
                  <a:lnTo>
                    <a:pt x="33430" y="259042"/>
                  </a:lnTo>
                  <a:lnTo>
                    <a:pt x="51653" y="221750"/>
                  </a:lnTo>
                  <a:lnTo>
                    <a:pt x="72885" y="186880"/>
                  </a:lnTo>
                  <a:lnTo>
                    <a:pt x="97136" y="154437"/>
                  </a:lnTo>
                  <a:lnTo>
                    <a:pt x="124416" y="124423"/>
                  </a:lnTo>
                  <a:lnTo>
                    <a:pt x="154411" y="97159"/>
                  </a:lnTo>
                  <a:lnTo>
                    <a:pt x="186849" y="72906"/>
                  </a:lnTo>
                  <a:lnTo>
                    <a:pt x="221727" y="51668"/>
                  </a:lnTo>
                  <a:lnTo>
                    <a:pt x="259042" y="33450"/>
                  </a:lnTo>
                  <a:lnTo>
                    <a:pt x="298324" y="18809"/>
                  </a:lnTo>
                  <a:lnTo>
                    <a:pt x="339119" y="8356"/>
                  </a:lnTo>
                  <a:lnTo>
                    <a:pt x="381422" y="2088"/>
                  </a:lnTo>
                  <a:lnTo>
                    <a:pt x="425234" y="0"/>
                  </a:lnTo>
                  <a:lnTo>
                    <a:pt x="469054" y="2088"/>
                  </a:lnTo>
                  <a:lnTo>
                    <a:pt x="511357" y="8356"/>
                  </a:lnTo>
                  <a:lnTo>
                    <a:pt x="552146" y="18809"/>
                  </a:lnTo>
                  <a:lnTo>
                    <a:pt x="591426" y="33450"/>
                  </a:lnTo>
                  <a:lnTo>
                    <a:pt x="628741" y="51668"/>
                  </a:lnTo>
                  <a:lnTo>
                    <a:pt x="663621" y="72906"/>
                  </a:lnTo>
                  <a:lnTo>
                    <a:pt x="696065" y="97159"/>
                  </a:lnTo>
                  <a:lnTo>
                    <a:pt x="726072" y="124423"/>
                  </a:lnTo>
                  <a:lnTo>
                    <a:pt x="753339" y="154437"/>
                  </a:lnTo>
                  <a:lnTo>
                    <a:pt x="777598" y="186880"/>
                  </a:lnTo>
                  <a:lnTo>
                    <a:pt x="798841" y="221750"/>
                  </a:lnTo>
                  <a:lnTo>
                    <a:pt x="817058" y="259042"/>
                  </a:lnTo>
                  <a:lnTo>
                    <a:pt x="831676" y="298348"/>
                  </a:lnTo>
                  <a:lnTo>
                    <a:pt x="842117" y="339146"/>
                  </a:lnTo>
                  <a:lnTo>
                    <a:pt x="848381" y="381440"/>
                  </a:lnTo>
                  <a:lnTo>
                    <a:pt x="850468" y="425234"/>
                  </a:lnTo>
                  <a:lnTo>
                    <a:pt x="848381" y="469060"/>
                  </a:lnTo>
                  <a:lnTo>
                    <a:pt x="842117" y="511373"/>
                  </a:lnTo>
                  <a:lnTo>
                    <a:pt x="831676" y="552166"/>
                  </a:lnTo>
                  <a:lnTo>
                    <a:pt x="817058" y="591433"/>
                  </a:lnTo>
                  <a:close/>
                </a:path>
              </a:pathLst>
            </a:custGeom>
            <a:ln w="134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509"/>
            </a:p>
          </p:txBody>
        </p:sp>
      </p:grpSp>
      <p:grpSp>
        <p:nvGrpSpPr>
          <p:cNvPr id="104" name="object 104"/>
          <p:cNvGrpSpPr/>
          <p:nvPr/>
        </p:nvGrpSpPr>
        <p:grpSpPr>
          <a:xfrm>
            <a:off x="4195524" y="6617200"/>
            <a:ext cx="706483" cy="455567"/>
            <a:chOff x="7887461" y="12442504"/>
            <a:chExt cx="1328420" cy="856615"/>
          </a:xfrm>
        </p:grpSpPr>
        <p:sp>
          <p:nvSpPr>
            <p:cNvPr id="105" name="object 105"/>
            <p:cNvSpPr/>
            <p:nvPr/>
          </p:nvSpPr>
          <p:spPr>
            <a:xfrm>
              <a:off x="7894165" y="12449207"/>
              <a:ext cx="1315085" cy="843280"/>
            </a:xfrm>
            <a:custGeom>
              <a:avLst/>
              <a:gdLst/>
              <a:ahLst/>
              <a:cxnLst/>
              <a:rect l="l" t="t" r="r" b="b"/>
              <a:pathLst>
                <a:path w="1315084" h="843280">
                  <a:moveTo>
                    <a:pt x="989740" y="0"/>
                  </a:moveTo>
                  <a:lnTo>
                    <a:pt x="939359" y="3489"/>
                  </a:lnTo>
                  <a:lnTo>
                    <a:pt x="888531" y="13956"/>
                  </a:lnTo>
                  <a:lnTo>
                    <a:pt x="839080" y="31124"/>
                  </a:lnTo>
                  <a:lnTo>
                    <a:pt x="792912" y="54787"/>
                  </a:lnTo>
                  <a:lnTo>
                    <a:pt x="750888" y="85218"/>
                  </a:lnTo>
                  <a:lnTo>
                    <a:pt x="713972" y="122593"/>
                  </a:lnTo>
                  <a:lnTo>
                    <a:pt x="684031" y="167140"/>
                  </a:lnTo>
                  <a:lnTo>
                    <a:pt x="662919" y="219149"/>
                  </a:lnTo>
                  <a:lnTo>
                    <a:pt x="644403" y="172313"/>
                  </a:lnTo>
                  <a:lnTo>
                    <a:pt x="620436" y="130241"/>
                  </a:lnTo>
                  <a:lnTo>
                    <a:pt x="591016" y="92931"/>
                  </a:lnTo>
                  <a:lnTo>
                    <a:pt x="556139" y="60378"/>
                  </a:lnTo>
                  <a:lnTo>
                    <a:pt x="515578" y="33970"/>
                  </a:lnTo>
                  <a:lnTo>
                    <a:pt x="469096" y="15101"/>
                  </a:lnTo>
                  <a:lnTo>
                    <a:pt x="416695" y="3776"/>
                  </a:lnTo>
                  <a:lnTo>
                    <a:pt x="358374" y="0"/>
                  </a:lnTo>
                  <a:lnTo>
                    <a:pt x="308003" y="3311"/>
                  </a:lnTo>
                  <a:lnTo>
                    <a:pt x="260888" y="13243"/>
                  </a:lnTo>
                  <a:lnTo>
                    <a:pt x="217018" y="29793"/>
                  </a:lnTo>
                  <a:lnTo>
                    <a:pt x="176388" y="52957"/>
                  </a:lnTo>
                  <a:lnTo>
                    <a:pt x="139262" y="81334"/>
                  </a:lnTo>
                  <a:lnTo>
                    <a:pt x="105838" y="113534"/>
                  </a:lnTo>
                  <a:lnTo>
                    <a:pt x="76126" y="149558"/>
                  </a:lnTo>
                  <a:lnTo>
                    <a:pt x="50135" y="189406"/>
                  </a:lnTo>
                  <a:lnTo>
                    <a:pt x="50135" y="27269"/>
                  </a:lnTo>
                  <a:lnTo>
                    <a:pt x="47339" y="21377"/>
                  </a:lnTo>
                  <a:lnTo>
                    <a:pt x="36205" y="10242"/>
                  </a:lnTo>
                  <a:lnTo>
                    <a:pt x="30313" y="7427"/>
                  </a:lnTo>
                  <a:lnTo>
                    <a:pt x="17918" y="7427"/>
                  </a:lnTo>
                  <a:lnTo>
                    <a:pt x="12347" y="10242"/>
                  </a:lnTo>
                  <a:lnTo>
                    <a:pt x="2473" y="21377"/>
                  </a:lnTo>
                  <a:lnTo>
                    <a:pt x="0" y="27269"/>
                  </a:lnTo>
                  <a:lnTo>
                    <a:pt x="0" y="823292"/>
                  </a:lnTo>
                  <a:lnTo>
                    <a:pt x="2473" y="829138"/>
                  </a:lnTo>
                  <a:lnTo>
                    <a:pt x="12347" y="840272"/>
                  </a:lnTo>
                  <a:lnTo>
                    <a:pt x="17918" y="843048"/>
                  </a:lnTo>
                  <a:lnTo>
                    <a:pt x="30313" y="843048"/>
                  </a:lnTo>
                  <a:lnTo>
                    <a:pt x="36205" y="840272"/>
                  </a:lnTo>
                  <a:lnTo>
                    <a:pt x="47339" y="829138"/>
                  </a:lnTo>
                  <a:lnTo>
                    <a:pt x="50135" y="823292"/>
                  </a:lnTo>
                  <a:lnTo>
                    <a:pt x="50135" y="365841"/>
                  </a:lnTo>
                  <a:lnTo>
                    <a:pt x="51583" y="332929"/>
                  </a:lnTo>
                  <a:lnTo>
                    <a:pt x="63183" y="270251"/>
                  </a:lnTo>
                  <a:lnTo>
                    <a:pt x="86041" y="212105"/>
                  </a:lnTo>
                  <a:lnTo>
                    <a:pt x="118074" y="160582"/>
                  </a:lnTo>
                  <a:lnTo>
                    <a:pt x="158802" y="116355"/>
                  </a:lnTo>
                  <a:lnTo>
                    <a:pt x="207553" y="81536"/>
                  </a:lnTo>
                  <a:lnTo>
                    <a:pt x="263850" y="56823"/>
                  </a:lnTo>
                  <a:lnTo>
                    <a:pt x="325597" y="44281"/>
                  </a:lnTo>
                  <a:lnTo>
                    <a:pt x="358374" y="42714"/>
                  </a:lnTo>
                  <a:lnTo>
                    <a:pt x="392493" y="44225"/>
                  </a:lnTo>
                  <a:lnTo>
                    <a:pt x="453777" y="56305"/>
                  </a:lnTo>
                  <a:lnTo>
                    <a:pt x="505767" y="80152"/>
                  </a:lnTo>
                  <a:lnTo>
                    <a:pt x="548481" y="114057"/>
                  </a:lnTo>
                  <a:lnTo>
                    <a:pt x="582032" y="157354"/>
                  </a:lnTo>
                  <a:lnTo>
                    <a:pt x="607090" y="207931"/>
                  </a:lnTo>
                  <a:lnTo>
                    <a:pt x="623805" y="265206"/>
                  </a:lnTo>
                  <a:lnTo>
                    <a:pt x="632158" y="327421"/>
                  </a:lnTo>
                  <a:lnTo>
                    <a:pt x="633202" y="360257"/>
                  </a:lnTo>
                  <a:lnTo>
                    <a:pt x="633202" y="823292"/>
                  </a:lnTo>
                  <a:lnTo>
                    <a:pt x="635998" y="829138"/>
                  </a:lnTo>
                  <a:lnTo>
                    <a:pt x="647132" y="840272"/>
                  </a:lnTo>
                  <a:lnTo>
                    <a:pt x="652998" y="843048"/>
                  </a:lnTo>
                  <a:lnTo>
                    <a:pt x="665372" y="843048"/>
                  </a:lnTo>
                  <a:lnTo>
                    <a:pt x="670963" y="840272"/>
                  </a:lnTo>
                  <a:lnTo>
                    <a:pt x="680864" y="829138"/>
                  </a:lnTo>
                  <a:lnTo>
                    <a:pt x="683337" y="823292"/>
                  </a:lnTo>
                  <a:lnTo>
                    <a:pt x="683337" y="332391"/>
                  </a:lnTo>
                  <a:lnTo>
                    <a:pt x="684906" y="300603"/>
                  </a:lnTo>
                  <a:lnTo>
                    <a:pt x="697452" y="241191"/>
                  </a:lnTo>
                  <a:lnTo>
                    <a:pt x="722004" y="187630"/>
                  </a:lnTo>
                  <a:lnTo>
                    <a:pt x="755427" y="141675"/>
                  </a:lnTo>
                  <a:lnTo>
                    <a:pt x="797021" y="103734"/>
                  </a:lnTo>
                  <a:lnTo>
                    <a:pt x="845758" y="74486"/>
                  </a:lnTo>
                  <a:lnTo>
                    <a:pt x="900950" y="54216"/>
                  </a:lnTo>
                  <a:lnTo>
                    <a:pt x="959448" y="43993"/>
                  </a:lnTo>
                  <a:lnTo>
                    <a:pt x="989740" y="42714"/>
                  </a:lnTo>
                  <a:lnTo>
                    <a:pt x="1023850" y="44225"/>
                  </a:lnTo>
                  <a:lnTo>
                    <a:pt x="1085124" y="56305"/>
                  </a:lnTo>
                  <a:lnTo>
                    <a:pt x="1137116" y="80152"/>
                  </a:lnTo>
                  <a:lnTo>
                    <a:pt x="1179835" y="114057"/>
                  </a:lnTo>
                  <a:lnTo>
                    <a:pt x="1213382" y="157354"/>
                  </a:lnTo>
                  <a:lnTo>
                    <a:pt x="1238447" y="207931"/>
                  </a:lnTo>
                  <a:lnTo>
                    <a:pt x="1255165" y="265206"/>
                  </a:lnTo>
                  <a:lnTo>
                    <a:pt x="1263525" y="327421"/>
                  </a:lnTo>
                  <a:lnTo>
                    <a:pt x="1264568" y="360257"/>
                  </a:lnTo>
                  <a:lnTo>
                    <a:pt x="1264568" y="823292"/>
                  </a:lnTo>
                  <a:lnTo>
                    <a:pt x="1267344" y="829138"/>
                  </a:lnTo>
                  <a:lnTo>
                    <a:pt x="1278478" y="840272"/>
                  </a:lnTo>
                  <a:lnTo>
                    <a:pt x="1284344" y="843048"/>
                  </a:lnTo>
                  <a:lnTo>
                    <a:pt x="1296738" y="843048"/>
                  </a:lnTo>
                  <a:lnTo>
                    <a:pt x="1302309" y="840272"/>
                  </a:lnTo>
                  <a:lnTo>
                    <a:pt x="1307283" y="834729"/>
                  </a:lnTo>
                  <a:lnTo>
                    <a:pt x="1312210" y="829138"/>
                  </a:lnTo>
                  <a:lnTo>
                    <a:pt x="1314704" y="823292"/>
                  </a:lnTo>
                  <a:lnTo>
                    <a:pt x="1314704" y="367678"/>
                  </a:lnTo>
                  <a:lnTo>
                    <a:pt x="1313425" y="329389"/>
                  </a:lnTo>
                  <a:lnTo>
                    <a:pt x="1303205" y="256974"/>
                  </a:lnTo>
                  <a:lnTo>
                    <a:pt x="1282833" y="190530"/>
                  </a:lnTo>
                  <a:lnTo>
                    <a:pt x="1252668" y="132507"/>
                  </a:lnTo>
                  <a:lnTo>
                    <a:pt x="1212623" y="83469"/>
                  </a:lnTo>
                  <a:lnTo>
                    <a:pt x="1162025" y="44476"/>
                  </a:lnTo>
                  <a:lnTo>
                    <a:pt x="1100803" y="16204"/>
                  </a:lnTo>
                  <a:lnTo>
                    <a:pt x="1029305" y="1800"/>
                  </a:lnTo>
                  <a:lnTo>
                    <a:pt x="9897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894165" y="12449207"/>
              <a:ext cx="1315085" cy="843280"/>
            </a:xfrm>
            <a:custGeom>
              <a:avLst/>
              <a:gdLst/>
              <a:ahLst/>
              <a:cxnLst/>
              <a:rect l="l" t="t" r="r" b="b"/>
              <a:pathLst>
                <a:path w="1315084" h="843280">
                  <a:moveTo>
                    <a:pt x="1307283" y="834729"/>
                  </a:moveTo>
                  <a:lnTo>
                    <a:pt x="1302309" y="840272"/>
                  </a:lnTo>
                  <a:lnTo>
                    <a:pt x="1296738" y="843048"/>
                  </a:lnTo>
                  <a:lnTo>
                    <a:pt x="1290558" y="843048"/>
                  </a:lnTo>
                  <a:lnTo>
                    <a:pt x="1284344" y="843048"/>
                  </a:lnTo>
                  <a:lnTo>
                    <a:pt x="1278478" y="840272"/>
                  </a:lnTo>
                  <a:lnTo>
                    <a:pt x="1272914" y="834729"/>
                  </a:lnTo>
                  <a:lnTo>
                    <a:pt x="1267344" y="829138"/>
                  </a:lnTo>
                  <a:lnTo>
                    <a:pt x="1264568" y="823292"/>
                  </a:lnTo>
                  <a:lnTo>
                    <a:pt x="1264568" y="817065"/>
                  </a:lnTo>
                  <a:lnTo>
                    <a:pt x="1264568" y="360257"/>
                  </a:lnTo>
                  <a:lnTo>
                    <a:pt x="1260391" y="295737"/>
                  </a:lnTo>
                  <a:lnTo>
                    <a:pt x="1247843" y="235827"/>
                  </a:lnTo>
                  <a:lnTo>
                    <a:pt x="1226961" y="181775"/>
                  </a:lnTo>
                  <a:lnTo>
                    <a:pt x="1197708" y="134665"/>
                  </a:lnTo>
                  <a:lnTo>
                    <a:pt x="1159635" y="95884"/>
                  </a:lnTo>
                  <a:lnTo>
                    <a:pt x="1112286" y="66867"/>
                  </a:lnTo>
                  <a:lnTo>
                    <a:pt x="1055646" y="48757"/>
                  </a:lnTo>
                  <a:lnTo>
                    <a:pt x="989740" y="42714"/>
                  </a:lnTo>
                  <a:lnTo>
                    <a:pt x="959448" y="43993"/>
                  </a:lnTo>
                  <a:lnTo>
                    <a:pt x="900950" y="54216"/>
                  </a:lnTo>
                  <a:lnTo>
                    <a:pt x="845758" y="74486"/>
                  </a:lnTo>
                  <a:lnTo>
                    <a:pt x="797021" y="103734"/>
                  </a:lnTo>
                  <a:lnTo>
                    <a:pt x="755427" y="141675"/>
                  </a:lnTo>
                  <a:lnTo>
                    <a:pt x="722004" y="187630"/>
                  </a:lnTo>
                  <a:lnTo>
                    <a:pt x="697452" y="241191"/>
                  </a:lnTo>
                  <a:lnTo>
                    <a:pt x="684906" y="300603"/>
                  </a:lnTo>
                  <a:lnTo>
                    <a:pt x="683337" y="332391"/>
                  </a:lnTo>
                  <a:lnTo>
                    <a:pt x="683337" y="817065"/>
                  </a:lnTo>
                  <a:lnTo>
                    <a:pt x="683337" y="823292"/>
                  </a:lnTo>
                  <a:lnTo>
                    <a:pt x="680864" y="829138"/>
                  </a:lnTo>
                  <a:lnTo>
                    <a:pt x="675917" y="834729"/>
                  </a:lnTo>
                  <a:lnTo>
                    <a:pt x="670963" y="840272"/>
                  </a:lnTo>
                  <a:lnTo>
                    <a:pt x="665372" y="843048"/>
                  </a:lnTo>
                  <a:lnTo>
                    <a:pt x="659205" y="843048"/>
                  </a:lnTo>
                  <a:lnTo>
                    <a:pt x="652998" y="843048"/>
                  </a:lnTo>
                  <a:lnTo>
                    <a:pt x="647132" y="840272"/>
                  </a:lnTo>
                  <a:lnTo>
                    <a:pt x="641568" y="834729"/>
                  </a:lnTo>
                  <a:lnTo>
                    <a:pt x="635998" y="829138"/>
                  </a:lnTo>
                  <a:lnTo>
                    <a:pt x="633202" y="823292"/>
                  </a:lnTo>
                  <a:lnTo>
                    <a:pt x="633202" y="817065"/>
                  </a:lnTo>
                  <a:lnTo>
                    <a:pt x="633202" y="360257"/>
                  </a:lnTo>
                  <a:lnTo>
                    <a:pt x="629025" y="295737"/>
                  </a:lnTo>
                  <a:lnTo>
                    <a:pt x="616497" y="235827"/>
                  </a:lnTo>
                  <a:lnTo>
                    <a:pt x="595605" y="181775"/>
                  </a:lnTo>
                  <a:lnTo>
                    <a:pt x="566362" y="134665"/>
                  </a:lnTo>
                  <a:lnTo>
                    <a:pt x="528281" y="95884"/>
                  </a:lnTo>
                  <a:lnTo>
                    <a:pt x="480940" y="66867"/>
                  </a:lnTo>
                  <a:lnTo>
                    <a:pt x="424295" y="48757"/>
                  </a:lnTo>
                  <a:lnTo>
                    <a:pt x="358374" y="42714"/>
                  </a:lnTo>
                  <a:lnTo>
                    <a:pt x="325597" y="44281"/>
                  </a:lnTo>
                  <a:lnTo>
                    <a:pt x="263850" y="56823"/>
                  </a:lnTo>
                  <a:lnTo>
                    <a:pt x="207553" y="81536"/>
                  </a:lnTo>
                  <a:lnTo>
                    <a:pt x="158802" y="116355"/>
                  </a:lnTo>
                  <a:lnTo>
                    <a:pt x="118074" y="160582"/>
                  </a:lnTo>
                  <a:lnTo>
                    <a:pt x="86041" y="212105"/>
                  </a:lnTo>
                  <a:lnTo>
                    <a:pt x="63183" y="270251"/>
                  </a:lnTo>
                  <a:lnTo>
                    <a:pt x="51583" y="332929"/>
                  </a:lnTo>
                  <a:lnTo>
                    <a:pt x="50135" y="365841"/>
                  </a:lnTo>
                  <a:lnTo>
                    <a:pt x="50135" y="817065"/>
                  </a:lnTo>
                  <a:lnTo>
                    <a:pt x="50135" y="823292"/>
                  </a:lnTo>
                  <a:lnTo>
                    <a:pt x="47339" y="829138"/>
                  </a:lnTo>
                  <a:lnTo>
                    <a:pt x="41769" y="834729"/>
                  </a:lnTo>
                  <a:lnTo>
                    <a:pt x="36205" y="840272"/>
                  </a:lnTo>
                  <a:lnTo>
                    <a:pt x="30313" y="843048"/>
                  </a:lnTo>
                  <a:lnTo>
                    <a:pt x="24125" y="843048"/>
                  </a:lnTo>
                  <a:lnTo>
                    <a:pt x="17918" y="843048"/>
                  </a:lnTo>
                  <a:lnTo>
                    <a:pt x="12347" y="840272"/>
                  </a:lnTo>
                  <a:lnTo>
                    <a:pt x="7427" y="834729"/>
                  </a:lnTo>
                  <a:lnTo>
                    <a:pt x="2473" y="829138"/>
                  </a:lnTo>
                  <a:lnTo>
                    <a:pt x="0" y="823292"/>
                  </a:lnTo>
                  <a:lnTo>
                    <a:pt x="0" y="817065"/>
                  </a:lnTo>
                  <a:lnTo>
                    <a:pt x="0" y="33457"/>
                  </a:lnTo>
                  <a:lnTo>
                    <a:pt x="0" y="27269"/>
                  </a:lnTo>
                  <a:lnTo>
                    <a:pt x="2473" y="21377"/>
                  </a:lnTo>
                  <a:lnTo>
                    <a:pt x="7427" y="15786"/>
                  </a:lnTo>
                  <a:lnTo>
                    <a:pt x="12347" y="10242"/>
                  </a:lnTo>
                  <a:lnTo>
                    <a:pt x="17918" y="7427"/>
                  </a:lnTo>
                  <a:lnTo>
                    <a:pt x="24125" y="7427"/>
                  </a:lnTo>
                  <a:lnTo>
                    <a:pt x="30313" y="7427"/>
                  </a:lnTo>
                  <a:lnTo>
                    <a:pt x="36205" y="10242"/>
                  </a:lnTo>
                  <a:lnTo>
                    <a:pt x="41769" y="15786"/>
                  </a:lnTo>
                  <a:lnTo>
                    <a:pt x="47339" y="21377"/>
                  </a:lnTo>
                  <a:lnTo>
                    <a:pt x="50135" y="27269"/>
                  </a:lnTo>
                  <a:lnTo>
                    <a:pt x="50135" y="33457"/>
                  </a:lnTo>
                  <a:lnTo>
                    <a:pt x="50135" y="189406"/>
                  </a:lnTo>
                  <a:lnTo>
                    <a:pt x="76126" y="149558"/>
                  </a:lnTo>
                  <a:lnTo>
                    <a:pt x="105838" y="113534"/>
                  </a:lnTo>
                  <a:lnTo>
                    <a:pt x="139262" y="81334"/>
                  </a:lnTo>
                  <a:lnTo>
                    <a:pt x="176388" y="52957"/>
                  </a:lnTo>
                  <a:lnTo>
                    <a:pt x="217018" y="29793"/>
                  </a:lnTo>
                  <a:lnTo>
                    <a:pt x="260888" y="13243"/>
                  </a:lnTo>
                  <a:lnTo>
                    <a:pt x="308003" y="3311"/>
                  </a:lnTo>
                  <a:lnTo>
                    <a:pt x="358374" y="0"/>
                  </a:lnTo>
                  <a:lnTo>
                    <a:pt x="416695" y="3776"/>
                  </a:lnTo>
                  <a:lnTo>
                    <a:pt x="469096" y="15101"/>
                  </a:lnTo>
                  <a:lnTo>
                    <a:pt x="515578" y="33970"/>
                  </a:lnTo>
                  <a:lnTo>
                    <a:pt x="556139" y="60378"/>
                  </a:lnTo>
                  <a:lnTo>
                    <a:pt x="591016" y="92931"/>
                  </a:lnTo>
                  <a:lnTo>
                    <a:pt x="620436" y="130241"/>
                  </a:lnTo>
                  <a:lnTo>
                    <a:pt x="644403" y="172313"/>
                  </a:lnTo>
                  <a:lnTo>
                    <a:pt x="662919" y="219149"/>
                  </a:lnTo>
                  <a:lnTo>
                    <a:pt x="672374" y="192211"/>
                  </a:lnTo>
                  <a:lnTo>
                    <a:pt x="697896" y="143935"/>
                  </a:lnTo>
                  <a:lnTo>
                    <a:pt x="731793" y="103040"/>
                  </a:lnTo>
                  <a:lnTo>
                    <a:pt x="771261" y="69132"/>
                  </a:lnTo>
                  <a:lnTo>
                    <a:pt x="815589" y="42150"/>
                  </a:lnTo>
                  <a:lnTo>
                    <a:pt x="863391" y="21722"/>
                  </a:lnTo>
                  <a:lnTo>
                    <a:pt x="913998" y="7850"/>
                  </a:lnTo>
                  <a:lnTo>
                    <a:pt x="964607" y="872"/>
                  </a:lnTo>
                  <a:lnTo>
                    <a:pt x="989740" y="0"/>
                  </a:lnTo>
                  <a:lnTo>
                    <a:pt x="1029305" y="1800"/>
                  </a:lnTo>
                  <a:lnTo>
                    <a:pt x="1100803" y="16204"/>
                  </a:lnTo>
                  <a:lnTo>
                    <a:pt x="1162025" y="44476"/>
                  </a:lnTo>
                  <a:lnTo>
                    <a:pt x="1212623" y="83469"/>
                  </a:lnTo>
                  <a:lnTo>
                    <a:pt x="1252668" y="132507"/>
                  </a:lnTo>
                  <a:lnTo>
                    <a:pt x="1282833" y="190530"/>
                  </a:lnTo>
                  <a:lnTo>
                    <a:pt x="1303205" y="256974"/>
                  </a:lnTo>
                  <a:lnTo>
                    <a:pt x="1313425" y="329389"/>
                  </a:lnTo>
                  <a:lnTo>
                    <a:pt x="1314704" y="367678"/>
                  </a:lnTo>
                  <a:lnTo>
                    <a:pt x="1314704" y="817065"/>
                  </a:lnTo>
                  <a:lnTo>
                    <a:pt x="1314704" y="823292"/>
                  </a:lnTo>
                  <a:lnTo>
                    <a:pt x="1312210" y="829138"/>
                  </a:lnTo>
                  <a:lnTo>
                    <a:pt x="1307283" y="834729"/>
                  </a:lnTo>
                  <a:close/>
                </a:path>
              </a:pathLst>
            </a:custGeom>
            <a:ln w="134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509"/>
            </a:p>
          </p:txBody>
        </p:sp>
      </p:grpSp>
      <p:grpSp>
        <p:nvGrpSpPr>
          <p:cNvPr id="107" name="object 107"/>
          <p:cNvGrpSpPr/>
          <p:nvPr/>
        </p:nvGrpSpPr>
        <p:grpSpPr>
          <a:xfrm>
            <a:off x="5077396" y="6617202"/>
            <a:ext cx="380596" cy="459619"/>
            <a:chOff x="9545669" y="12442506"/>
            <a:chExt cx="715645" cy="864235"/>
          </a:xfrm>
        </p:grpSpPr>
        <p:sp>
          <p:nvSpPr>
            <p:cNvPr id="108" name="object 108"/>
            <p:cNvSpPr/>
            <p:nvPr/>
          </p:nvSpPr>
          <p:spPr>
            <a:xfrm>
              <a:off x="9552372" y="12449209"/>
              <a:ext cx="702310" cy="850900"/>
            </a:xfrm>
            <a:custGeom>
              <a:avLst/>
              <a:gdLst/>
              <a:ahLst/>
              <a:cxnLst/>
              <a:rect l="l" t="t" r="r" b="b"/>
              <a:pathLst>
                <a:path w="702309" h="850900">
                  <a:moveTo>
                    <a:pt x="347259" y="319420"/>
                  </a:moveTo>
                  <a:lnTo>
                    <a:pt x="274361" y="323830"/>
                  </a:lnTo>
                  <a:lnTo>
                    <a:pt x="207988" y="337043"/>
                  </a:lnTo>
                  <a:lnTo>
                    <a:pt x="149021" y="358640"/>
                  </a:lnTo>
                  <a:lnTo>
                    <a:pt x="98426" y="388121"/>
                  </a:lnTo>
                  <a:lnTo>
                    <a:pt x="57104" y="425711"/>
                  </a:lnTo>
                  <a:lnTo>
                    <a:pt x="26009" y="471662"/>
                  </a:lnTo>
                  <a:lnTo>
                    <a:pt x="6501" y="525070"/>
                  </a:lnTo>
                  <a:lnTo>
                    <a:pt x="0" y="584944"/>
                  </a:lnTo>
                  <a:lnTo>
                    <a:pt x="1625" y="613969"/>
                  </a:lnTo>
                  <a:lnTo>
                    <a:pt x="14629" y="667814"/>
                  </a:lnTo>
                  <a:lnTo>
                    <a:pt x="40337" y="715985"/>
                  </a:lnTo>
                  <a:lnTo>
                    <a:pt x="77013" y="757779"/>
                  </a:lnTo>
                  <a:lnTo>
                    <a:pt x="124082" y="792876"/>
                  </a:lnTo>
                  <a:lnTo>
                    <a:pt x="179787" y="820271"/>
                  </a:lnTo>
                  <a:lnTo>
                    <a:pt x="243670" y="839527"/>
                  </a:lnTo>
                  <a:lnTo>
                    <a:pt x="314704" y="849253"/>
                  </a:lnTo>
                  <a:lnTo>
                    <a:pt x="352830" y="850468"/>
                  </a:lnTo>
                  <a:lnTo>
                    <a:pt x="403841" y="848092"/>
                  </a:lnTo>
                  <a:lnTo>
                    <a:pt x="451015" y="840960"/>
                  </a:lnTo>
                  <a:lnTo>
                    <a:pt x="494356" y="829069"/>
                  </a:lnTo>
                  <a:lnTo>
                    <a:pt x="533870" y="812413"/>
                  </a:lnTo>
                  <a:lnTo>
                    <a:pt x="541932" y="807801"/>
                  </a:lnTo>
                  <a:lnTo>
                    <a:pt x="343552" y="807801"/>
                  </a:lnTo>
                  <a:lnTo>
                    <a:pt x="317494" y="806986"/>
                  </a:lnTo>
                  <a:lnTo>
                    <a:pt x="265035" y="800476"/>
                  </a:lnTo>
                  <a:lnTo>
                    <a:pt x="212861" y="787421"/>
                  </a:lnTo>
                  <a:lnTo>
                    <a:pt x="165514" y="767452"/>
                  </a:lnTo>
                  <a:lnTo>
                    <a:pt x="124016" y="740476"/>
                  </a:lnTo>
                  <a:lnTo>
                    <a:pt x="90127" y="706123"/>
                  </a:lnTo>
                  <a:lnTo>
                    <a:pt x="64765" y="664160"/>
                  </a:lnTo>
                  <a:lnTo>
                    <a:pt x="51766" y="613562"/>
                  </a:lnTo>
                  <a:lnTo>
                    <a:pt x="50141" y="584944"/>
                  </a:lnTo>
                  <a:lnTo>
                    <a:pt x="51649" y="557103"/>
                  </a:lnTo>
                  <a:lnTo>
                    <a:pt x="63719" y="506972"/>
                  </a:lnTo>
                  <a:lnTo>
                    <a:pt x="87389" y="464312"/>
                  </a:lnTo>
                  <a:lnTo>
                    <a:pt x="119884" y="429495"/>
                  </a:lnTo>
                  <a:lnTo>
                    <a:pt x="160563" y="402463"/>
                  </a:lnTo>
                  <a:lnTo>
                    <a:pt x="208390" y="382493"/>
                  </a:lnTo>
                  <a:lnTo>
                    <a:pt x="262819" y="369435"/>
                  </a:lnTo>
                  <a:lnTo>
                    <a:pt x="321781" y="362942"/>
                  </a:lnTo>
                  <a:lnTo>
                    <a:pt x="352830" y="362127"/>
                  </a:lnTo>
                  <a:lnTo>
                    <a:pt x="557843" y="362127"/>
                  </a:lnTo>
                  <a:lnTo>
                    <a:pt x="533870" y="350993"/>
                  </a:lnTo>
                  <a:lnTo>
                    <a:pt x="492606" y="337185"/>
                  </a:lnTo>
                  <a:lnTo>
                    <a:pt x="447752" y="327318"/>
                  </a:lnTo>
                  <a:lnTo>
                    <a:pt x="399304" y="321395"/>
                  </a:lnTo>
                  <a:lnTo>
                    <a:pt x="347259" y="319420"/>
                  </a:lnTo>
                  <a:close/>
                </a:path>
                <a:path w="702309" h="850900">
                  <a:moveTo>
                    <a:pt x="701946" y="714958"/>
                  </a:moveTo>
                  <a:lnTo>
                    <a:pt x="651791" y="714958"/>
                  </a:lnTo>
                  <a:lnTo>
                    <a:pt x="651791" y="823292"/>
                  </a:lnTo>
                  <a:lnTo>
                    <a:pt x="654580" y="829138"/>
                  </a:lnTo>
                  <a:lnTo>
                    <a:pt x="665721" y="840272"/>
                  </a:lnTo>
                  <a:lnTo>
                    <a:pt x="671586" y="843048"/>
                  </a:lnTo>
                  <a:lnTo>
                    <a:pt x="683981" y="843048"/>
                  </a:lnTo>
                  <a:lnTo>
                    <a:pt x="689552" y="840272"/>
                  </a:lnTo>
                  <a:lnTo>
                    <a:pt x="699446" y="829138"/>
                  </a:lnTo>
                  <a:lnTo>
                    <a:pt x="701946" y="823292"/>
                  </a:lnTo>
                  <a:lnTo>
                    <a:pt x="701946" y="714958"/>
                  </a:lnTo>
                  <a:close/>
                </a:path>
                <a:path w="702309" h="850900">
                  <a:moveTo>
                    <a:pt x="557843" y="362127"/>
                  </a:moveTo>
                  <a:lnTo>
                    <a:pt x="352830" y="362127"/>
                  </a:lnTo>
                  <a:lnTo>
                    <a:pt x="383867" y="362942"/>
                  </a:lnTo>
                  <a:lnTo>
                    <a:pt x="413868" y="365380"/>
                  </a:lnTo>
                  <a:lnTo>
                    <a:pt x="470744" y="375099"/>
                  </a:lnTo>
                  <a:lnTo>
                    <a:pt x="521802" y="391614"/>
                  </a:lnTo>
                  <a:lnTo>
                    <a:pt x="565450" y="415038"/>
                  </a:lnTo>
                  <a:lnTo>
                    <a:pt x="601179" y="445919"/>
                  </a:lnTo>
                  <a:lnTo>
                    <a:pt x="628577" y="484674"/>
                  </a:lnTo>
                  <a:lnTo>
                    <a:pt x="645983" y="531572"/>
                  </a:lnTo>
                  <a:lnTo>
                    <a:pt x="651791" y="586821"/>
                  </a:lnTo>
                  <a:lnTo>
                    <a:pt x="650398" y="609678"/>
                  </a:lnTo>
                  <a:lnTo>
                    <a:pt x="639260" y="653312"/>
                  </a:lnTo>
                  <a:lnTo>
                    <a:pt x="617212" y="693824"/>
                  </a:lnTo>
                  <a:lnTo>
                    <a:pt x="585638" y="729107"/>
                  </a:lnTo>
                  <a:lnTo>
                    <a:pt x="544965" y="758693"/>
                  </a:lnTo>
                  <a:lnTo>
                    <a:pt x="496211" y="781909"/>
                  </a:lnTo>
                  <a:lnTo>
                    <a:pt x="439802" y="798386"/>
                  </a:lnTo>
                  <a:lnTo>
                    <a:pt x="377135" y="806753"/>
                  </a:lnTo>
                  <a:lnTo>
                    <a:pt x="343552" y="807801"/>
                  </a:lnTo>
                  <a:lnTo>
                    <a:pt x="541932" y="807801"/>
                  </a:lnTo>
                  <a:lnTo>
                    <a:pt x="569444" y="792061"/>
                  </a:lnTo>
                  <a:lnTo>
                    <a:pt x="600953" y="769030"/>
                  </a:lnTo>
                  <a:lnTo>
                    <a:pt x="628401" y="743326"/>
                  </a:lnTo>
                  <a:lnTo>
                    <a:pt x="651791" y="714958"/>
                  </a:lnTo>
                  <a:lnTo>
                    <a:pt x="701946" y="714958"/>
                  </a:lnTo>
                  <a:lnTo>
                    <a:pt x="701946" y="436415"/>
                  </a:lnTo>
                  <a:lnTo>
                    <a:pt x="651791" y="436415"/>
                  </a:lnTo>
                  <a:lnTo>
                    <a:pt x="629801" y="410871"/>
                  </a:lnTo>
                  <a:lnTo>
                    <a:pt x="602798" y="388110"/>
                  </a:lnTo>
                  <a:lnTo>
                    <a:pt x="570838" y="368163"/>
                  </a:lnTo>
                  <a:lnTo>
                    <a:pt x="557843" y="362127"/>
                  </a:lnTo>
                  <a:close/>
                </a:path>
                <a:path w="702309" h="850900">
                  <a:moveTo>
                    <a:pt x="562813" y="42714"/>
                  </a:moveTo>
                  <a:lnTo>
                    <a:pt x="352830" y="42714"/>
                  </a:lnTo>
                  <a:lnTo>
                    <a:pt x="409318" y="45166"/>
                  </a:lnTo>
                  <a:lnTo>
                    <a:pt x="459937" y="52520"/>
                  </a:lnTo>
                  <a:lnTo>
                    <a:pt x="504687" y="64775"/>
                  </a:lnTo>
                  <a:lnTo>
                    <a:pt x="543570" y="81930"/>
                  </a:lnTo>
                  <a:lnTo>
                    <a:pt x="576585" y="103984"/>
                  </a:lnTo>
                  <a:lnTo>
                    <a:pt x="603658" y="131997"/>
                  </a:lnTo>
                  <a:lnTo>
                    <a:pt x="624716" y="166986"/>
                  </a:lnTo>
                  <a:lnTo>
                    <a:pt x="639757" y="208952"/>
                  </a:lnTo>
                  <a:lnTo>
                    <a:pt x="648783" y="257899"/>
                  </a:lnTo>
                  <a:lnTo>
                    <a:pt x="651791" y="313829"/>
                  </a:lnTo>
                  <a:lnTo>
                    <a:pt x="651791" y="436415"/>
                  </a:lnTo>
                  <a:lnTo>
                    <a:pt x="701946" y="436415"/>
                  </a:lnTo>
                  <a:lnTo>
                    <a:pt x="701946" y="313829"/>
                  </a:lnTo>
                  <a:lnTo>
                    <a:pt x="699547" y="263706"/>
                  </a:lnTo>
                  <a:lnTo>
                    <a:pt x="692351" y="217941"/>
                  </a:lnTo>
                  <a:lnTo>
                    <a:pt x="680357" y="176533"/>
                  </a:lnTo>
                  <a:lnTo>
                    <a:pt x="663566" y="139484"/>
                  </a:lnTo>
                  <a:lnTo>
                    <a:pt x="641977" y="106793"/>
                  </a:lnTo>
                  <a:lnTo>
                    <a:pt x="615591" y="78461"/>
                  </a:lnTo>
                  <a:lnTo>
                    <a:pt x="584409" y="54487"/>
                  </a:lnTo>
                  <a:lnTo>
                    <a:pt x="562813" y="42714"/>
                  </a:lnTo>
                  <a:close/>
                </a:path>
                <a:path w="702309" h="850900">
                  <a:moveTo>
                    <a:pt x="356543" y="0"/>
                  </a:moveTo>
                  <a:lnTo>
                    <a:pt x="315569" y="1047"/>
                  </a:lnTo>
                  <a:lnTo>
                    <a:pt x="274372" y="4187"/>
                  </a:lnTo>
                  <a:lnTo>
                    <a:pt x="232947" y="9414"/>
                  </a:lnTo>
                  <a:lnTo>
                    <a:pt x="191290" y="16725"/>
                  </a:lnTo>
                  <a:lnTo>
                    <a:pt x="150075" y="26707"/>
                  </a:lnTo>
                  <a:lnTo>
                    <a:pt x="110025" y="39946"/>
                  </a:lnTo>
                  <a:lnTo>
                    <a:pt x="71144" y="56435"/>
                  </a:lnTo>
                  <a:lnTo>
                    <a:pt x="33436" y="76164"/>
                  </a:lnTo>
                  <a:lnTo>
                    <a:pt x="26009" y="84825"/>
                  </a:lnTo>
                  <a:lnTo>
                    <a:pt x="26009" y="95960"/>
                  </a:lnTo>
                  <a:lnTo>
                    <a:pt x="28483" y="102147"/>
                  </a:lnTo>
                  <a:lnTo>
                    <a:pt x="33436" y="109574"/>
                  </a:lnTo>
                  <a:lnTo>
                    <a:pt x="37143" y="113288"/>
                  </a:lnTo>
                  <a:lnTo>
                    <a:pt x="42070" y="115165"/>
                  </a:lnTo>
                  <a:lnTo>
                    <a:pt x="54472" y="115165"/>
                  </a:lnTo>
                  <a:lnTo>
                    <a:pt x="60659" y="113288"/>
                  </a:lnTo>
                  <a:lnTo>
                    <a:pt x="66867" y="109574"/>
                  </a:lnTo>
                  <a:lnTo>
                    <a:pt x="97436" y="94669"/>
                  </a:lnTo>
                  <a:lnTo>
                    <a:pt x="163814" y="70075"/>
                  </a:lnTo>
                  <a:lnTo>
                    <a:pt x="236705" y="52649"/>
                  </a:lnTo>
                  <a:lnTo>
                    <a:pt x="274595" y="47129"/>
                  </a:lnTo>
                  <a:lnTo>
                    <a:pt x="313302" y="43818"/>
                  </a:lnTo>
                  <a:lnTo>
                    <a:pt x="352830" y="42714"/>
                  </a:lnTo>
                  <a:lnTo>
                    <a:pt x="562813" y="42714"/>
                  </a:lnTo>
                  <a:lnTo>
                    <a:pt x="548429" y="34872"/>
                  </a:lnTo>
                  <a:lnTo>
                    <a:pt x="507653" y="19615"/>
                  </a:lnTo>
                  <a:lnTo>
                    <a:pt x="462079" y="8718"/>
                  </a:lnTo>
                  <a:lnTo>
                    <a:pt x="411710" y="2179"/>
                  </a:lnTo>
                  <a:lnTo>
                    <a:pt x="3565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552372" y="12449209"/>
              <a:ext cx="702310" cy="850900"/>
            </a:xfrm>
            <a:custGeom>
              <a:avLst/>
              <a:gdLst/>
              <a:ahLst/>
              <a:cxnLst/>
              <a:rect l="l" t="t" r="r" b="b"/>
              <a:pathLst>
                <a:path w="702309" h="850900">
                  <a:moveTo>
                    <a:pt x="628577" y="484674"/>
                  </a:moveTo>
                  <a:lnTo>
                    <a:pt x="601179" y="445919"/>
                  </a:lnTo>
                  <a:lnTo>
                    <a:pt x="565450" y="415038"/>
                  </a:lnTo>
                  <a:lnTo>
                    <a:pt x="521802" y="391614"/>
                  </a:lnTo>
                  <a:lnTo>
                    <a:pt x="470744" y="375099"/>
                  </a:lnTo>
                  <a:lnTo>
                    <a:pt x="413868" y="365380"/>
                  </a:lnTo>
                  <a:lnTo>
                    <a:pt x="352830" y="362127"/>
                  </a:lnTo>
                  <a:lnTo>
                    <a:pt x="321781" y="362942"/>
                  </a:lnTo>
                  <a:lnTo>
                    <a:pt x="262819" y="369435"/>
                  </a:lnTo>
                  <a:lnTo>
                    <a:pt x="208390" y="382493"/>
                  </a:lnTo>
                  <a:lnTo>
                    <a:pt x="160563" y="402463"/>
                  </a:lnTo>
                  <a:lnTo>
                    <a:pt x="119884" y="429495"/>
                  </a:lnTo>
                  <a:lnTo>
                    <a:pt x="87389" y="464312"/>
                  </a:lnTo>
                  <a:lnTo>
                    <a:pt x="63719" y="506972"/>
                  </a:lnTo>
                  <a:lnTo>
                    <a:pt x="51649" y="557103"/>
                  </a:lnTo>
                  <a:lnTo>
                    <a:pt x="50141" y="584944"/>
                  </a:lnTo>
                  <a:lnTo>
                    <a:pt x="51766" y="613562"/>
                  </a:lnTo>
                  <a:lnTo>
                    <a:pt x="64765" y="664160"/>
                  </a:lnTo>
                  <a:lnTo>
                    <a:pt x="90127" y="706123"/>
                  </a:lnTo>
                  <a:lnTo>
                    <a:pt x="124016" y="740476"/>
                  </a:lnTo>
                  <a:lnTo>
                    <a:pt x="165514" y="767452"/>
                  </a:lnTo>
                  <a:lnTo>
                    <a:pt x="212861" y="787421"/>
                  </a:lnTo>
                  <a:lnTo>
                    <a:pt x="265035" y="800476"/>
                  </a:lnTo>
                  <a:lnTo>
                    <a:pt x="317494" y="806986"/>
                  </a:lnTo>
                  <a:lnTo>
                    <a:pt x="343552" y="807801"/>
                  </a:lnTo>
                  <a:lnTo>
                    <a:pt x="377135" y="806753"/>
                  </a:lnTo>
                  <a:lnTo>
                    <a:pt x="439802" y="798386"/>
                  </a:lnTo>
                  <a:lnTo>
                    <a:pt x="496211" y="781909"/>
                  </a:lnTo>
                  <a:lnTo>
                    <a:pt x="544965" y="758693"/>
                  </a:lnTo>
                  <a:lnTo>
                    <a:pt x="585638" y="729107"/>
                  </a:lnTo>
                  <a:lnTo>
                    <a:pt x="617212" y="693824"/>
                  </a:lnTo>
                  <a:lnTo>
                    <a:pt x="639260" y="653312"/>
                  </a:lnTo>
                  <a:lnTo>
                    <a:pt x="650398" y="609678"/>
                  </a:lnTo>
                  <a:lnTo>
                    <a:pt x="651791" y="586821"/>
                  </a:lnTo>
                  <a:lnTo>
                    <a:pt x="650339" y="558147"/>
                  </a:lnTo>
                  <a:lnTo>
                    <a:pt x="645983" y="531572"/>
                  </a:lnTo>
                  <a:lnTo>
                    <a:pt x="638728" y="507085"/>
                  </a:lnTo>
                  <a:lnTo>
                    <a:pt x="628577" y="484674"/>
                  </a:lnTo>
                  <a:close/>
                </a:path>
                <a:path w="702309" h="850900">
                  <a:moveTo>
                    <a:pt x="694499" y="834729"/>
                  </a:moveTo>
                  <a:lnTo>
                    <a:pt x="689552" y="840272"/>
                  </a:lnTo>
                  <a:lnTo>
                    <a:pt x="683981" y="843048"/>
                  </a:lnTo>
                  <a:lnTo>
                    <a:pt x="677794" y="843048"/>
                  </a:lnTo>
                  <a:lnTo>
                    <a:pt x="671586" y="843048"/>
                  </a:lnTo>
                  <a:lnTo>
                    <a:pt x="665721" y="840272"/>
                  </a:lnTo>
                  <a:lnTo>
                    <a:pt x="660150" y="834729"/>
                  </a:lnTo>
                  <a:lnTo>
                    <a:pt x="654580" y="829138"/>
                  </a:lnTo>
                  <a:lnTo>
                    <a:pt x="651791" y="823292"/>
                  </a:lnTo>
                  <a:lnTo>
                    <a:pt x="651791" y="817065"/>
                  </a:lnTo>
                  <a:lnTo>
                    <a:pt x="651791" y="714958"/>
                  </a:lnTo>
                  <a:lnTo>
                    <a:pt x="600953" y="769030"/>
                  </a:lnTo>
                  <a:lnTo>
                    <a:pt x="569444" y="792061"/>
                  </a:lnTo>
                  <a:lnTo>
                    <a:pt x="533870" y="812413"/>
                  </a:lnTo>
                  <a:lnTo>
                    <a:pt x="494356" y="829069"/>
                  </a:lnTo>
                  <a:lnTo>
                    <a:pt x="451015" y="840960"/>
                  </a:lnTo>
                  <a:lnTo>
                    <a:pt x="403841" y="848092"/>
                  </a:lnTo>
                  <a:lnTo>
                    <a:pt x="352830" y="850468"/>
                  </a:lnTo>
                  <a:lnTo>
                    <a:pt x="314704" y="849253"/>
                  </a:lnTo>
                  <a:lnTo>
                    <a:pt x="243670" y="839527"/>
                  </a:lnTo>
                  <a:lnTo>
                    <a:pt x="179787" y="820271"/>
                  </a:lnTo>
                  <a:lnTo>
                    <a:pt x="124082" y="792876"/>
                  </a:lnTo>
                  <a:lnTo>
                    <a:pt x="77013" y="757779"/>
                  </a:lnTo>
                  <a:lnTo>
                    <a:pt x="40337" y="715985"/>
                  </a:lnTo>
                  <a:lnTo>
                    <a:pt x="14629" y="667814"/>
                  </a:lnTo>
                  <a:lnTo>
                    <a:pt x="1625" y="613969"/>
                  </a:lnTo>
                  <a:lnTo>
                    <a:pt x="0" y="584944"/>
                  </a:lnTo>
                  <a:lnTo>
                    <a:pt x="1625" y="554199"/>
                  </a:lnTo>
                  <a:lnTo>
                    <a:pt x="14629" y="497558"/>
                  </a:lnTo>
                  <a:lnTo>
                    <a:pt x="40278" y="447645"/>
                  </a:lnTo>
                  <a:lnTo>
                    <a:pt x="76490" y="405864"/>
                  </a:lnTo>
                  <a:lnTo>
                    <a:pt x="122678" y="372392"/>
                  </a:lnTo>
                  <a:lnTo>
                    <a:pt x="177461" y="346857"/>
                  </a:lnTo>
                  <a:lnTo>
                    <a:pt x="240358" y="329338"/>
                  </a:lnTo>
                  <a:lnTo>
                    <a:pt x="309995" y="320523"/>
                  </a:lnTo>
                  <a:lnTo>
                    <a:pt x="347259" y="319420"/>
                  </a:lnTo>
                  <a:lnTo>
                    <a:pt x="399304" y="321395"/>
                  </a:lnTo>
                  <a:lnTo>
                    <a:pt x="447752" y="327318"/>
                  </a:lnTo>
                  <a:lnTo>
                    <a:pt x="492606" y="337185"/>
                  </a:lnTo>
                  <a:lnTo>
                    <a:pt x="533870" y="350993"/>
                  </a:lnTo>
                  <a:lnTo>
                    <a:pt x="570838" y="368163"/>
                  </a:lnTo>
                  <a:lnTo>
                    <a:pt x="629801" y="410871"/>
                  </a:lnTo>
                  <a:lnTo>
                    <a:pt x="651791" y="436415"/>
                  </a:lnTo>
                  <a:lnTo>
                    <a:pt x="651791" y="313829"/>
                  </a:lnTo>
                  <a:lnTo>
                    <a:pt x="648783" y="257899"/>
                  </a:lnTo>
                  <a:lnTo>
                    <a:pt x="639757" y="208952"/>
                  </a:lnTo>
                  <a:lnTo>
                    <a:pt x="624716" y="166986"/>
                  </a:lnTo>
                  <a:lnTo>
                    <a:pt x="603658" y="131997"/>
                  </a:lnTo>
                  <a:lnTo>
                    <a:pt x="576585" y="103984"/>
                  </a:lnTo>
                  <a:lnTo>
                    <a:pt x="543570" y="81930"/>
                  </a:lnTo>
                  <a:lnTo>
                    <a:pt x="504687" y="64775"/>
                  </a:lnTo>
                  <a:lnTo>
                    <a:pt x="459937" y="52520"/>
                  </a:lnTo>
                  <a:lnTo>
                    <a:pt x="409318" y="45166"/>
                  </a:lnTo>
                  <a:lnTo>
                    <a:pt x="352830" y="42714"/>
                  </a:lnTo>
                  <a:lnTo>
                    <a:pt x="313302" y="43818"/>
                  </a:lnTo>
                  <a:lnTo>
                    <a:pt x="274595" y="47129"/>
                  </a:lnTo>
                  <a:lnTo>
                    <a:pt x="236705" y="52649"/>
                  </a:lnTo>
                  <a:lnTo>
                    <a:pt x="163814" y="70075"/>
                  </a:lnTo>
                  <a:lnTo>
                    <a:pt x="97436" y="94669"/>
                  </a:lnTo>
                  <a:lnTo>
                    <a:pt x="60659" y="113288"/>
                  </a:lnTo>
                  <a:lnTo>
                    <a:pt x="54472" y="115165"/>
                  </a:lnTo>
                  <a:lnTo>
                    <a:pt x="48285" y="115165"/>
                  </a:lnTo>
                  <a:lnTo>
                    <a:pt x="42070" y="115165"/>
                  </a:lnTo>
                  <a:lnTo>
                    <a:pt x="37143" y="113288"/>
                  </a:lnTo>
                  <a:lnTo>
                    <a:pt x="33436" y="109574"/>
                  </a:lnTo>
                  <a:lnTo>
                    <a:pt x="28483" y="102147"/>
                  </a:lnTo>
                  <a:lnTo>
                    <a:pt x="26009" y="95960"/>
                  </a:lnTo>
                  <a:lnTo>
                    <a:pt x="26009" y="91012"/>
                  </a:lnTo>
                  <a:lnTo>
                    <a:pt x="26009" y="84825"/>
                  </a:lnTo>
                  <a:lnTo>
                    <a:pt x="71144" y="56435"/>
                  </a:lnTo>
                  <a:lnTo>
                    <a:pt x="110025" y="39946"/>
                  </a:lnTo>
                  <a:lnTo>
                    <a:pt x="150075" y="26707"/>
                  </a:lnTo>
                  <a:lnTo>
                    <a:pt x="191290" y="16725"/>
                  </a:lnTo>
                  <a:lnTo>
                    <a:pt x="232947" y="9414"/>
                  </a:lnTo>
                  <a:lnTo>
                    <a:pt x="274372" y="4187"/>
                  </a:lnTo>
                  <a:lnTo>
                    <a:pt x="315569" y="1047"/>
                  </a:lnTo>
                  <a:lnTo>
                    <a:pt x="356543" y="0"/>
                  </a:lnTo>
                  <a:lnTo>
                    <a:pt x="411710" y="2179"/>
                  </a:lnTo>
                  <a:lnTo>
                    <a:pt x="462079" y="8718"/>
                  </a:lnTo>
                  <a:lnTo>
                    <a:pt x="507653" y="19615"/>
                  </a:lnTo>
                  <a:lnTo>
                    <a:pt x="548429" y="34872"/>
                  </a:lnTo>
                  <a:lnTo>
                    <a:pt x="584409" y="54487"/>
                  </a:lnTo>
                  <a:lnTo>
                    <a:pt x="615591" y="78461"/>
                  </a:lnTo>
                  <a:lnTo>
                    <a:pt x="641977" y="106793"/>
                  </a:lnTo>
                  <a:lnTo>
                    <a:pt x="663566" y="139484"/>
                  </a:lnTo>
                  <a:lnTo>
                    <a:pt x="680357" y="176533"/>
                  </a:lnTo>
                  <a:lnTo>
                    <a:pt x="692351" y="217941"/>
                  </a:lnTo>
                  <a:lnTo>
                    <a:pt x="699547" y="263706"/>
                  </a:lnTo>
                  <a:lnTo>
                    <a:pt x="701946" y="313829"/>
                  </a:lnTo>
                  <a:lnTo>
                    <a:pt x="701946" y="817065"/>
                  </a:lnTo>
                  <a:lnTo>
                    <a:pt x="701946" y="823292"/>
                  </a:lnTo>
                  <a:lnTo>
                    <a:pt x="699446" y="829138"/>
                  </a:lnTo>
                  <a:lnTo>
                    <a:pt x="694499" y="834729"/>
                  </a:lnTo>
                  <a:close/>
                </a:path>
              </a:pathLst>
            </a:custGeom>
            <a:ln w="134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509"/>
            </a:p>
          </p:txBody>
        </p:sp>
      </p:grpSp>
      <p:grpSp>
        <p:nvGrpSpPr>
          <p:cNvPr id="110" name="object 110"/>
          <p:cNvGrpSpPr/>
          <p:nvPr/>
        </p:nvGrpSpPr>
        <p:grpSpPr>
          <a:xfrm>
            <a:off x="5653132" y="6617200"/>
            <a:ext cx="404235" cy="455567"/>
            <a:chOff x="10628241" y="12442504"/>
            <a:chExt cx="760095" cy="856615"/>
          </a:xfrm>
        </p:grpSpPr>
        <p:sp>
          <p:nvSpPr>
            <p:cNvPr id="111" name="object 111"/>
            <p:cNvSpPr/>
            <p:nvPr/>
          </p:nvSpPr>
          <p:spPr>
            <a:xfrm>
              <a:off x="10634945" y="12449207"/>
              <a:ext cx="746760" cy="843280"/>
            </a:xfrm>
            <a:custGeom>
              <a:avLst/>
              <a:gdLst/>
              <a:ahLst/>
              <a:cxnLst/>
              <a:rect l="l" t="t" r="r" b="b"/>
              <a:pathLst>
                <a:path w="746759" h="843280">
                  <a:moveTo>
                    <a:pt x="389967" y="0"/>
                  </a:moveTo>
                  <a:lnTo>
                    <a:pt x="338421" y="3489"/>
                  </a:lnTo>
                  <a:lnTo>
                    <a:pt x="287820" y="13956"/>
                  </a:lnTo>
                  <a:lnTo>
                    <a:pt x="239085" y="30654"/>
                  </a:lnTo>
                  <a:lnTo>
                    <a:pt x="193120" y="52957"/>
                  </a:lnTo>
                  <a:lnTo>
                    <a:pt x="150417" y="80561"/>
                  </a:lnTo>
                  <a:lnTo>
                    <a:pt x="111425" y="113288"/>
                  </a:lnTo>
                  <a:lnTo>
                    <a:pt x="77519" y="149987"/>
                  </a:lnTo>
                  <a:lnTo>
                    <a:pt x="50135" y="189406"/>
                  </a:lnTo>
                  <a:lnTo>
                    <a:pt x="50135" y="27269"/>
                  </a:lnTo>
                  <a:lnTo>
                    <a:pt x="47641" y="21377"/>
                  </a:lnTo>
                  <a:lnTo>
                    <a:pt x="37760" y="10242"/>
                  </a:lnTo>
                  <a:lnTo>
                    <a:pt x="32169" y="7427"/>
                  </a:lnTo>
                  <a:lnTo>
                    <a:pt x="19795" y="7427"/>
                  </a:lnTo>
                  <a:lnTo>
                    <a:pt x="13929" y="10242"/>
                  </a:lnTo>
                  <a:lnTo>
                    <a:pt x="2795" y="21377"/>
                  </a:lnTo>
                  <a:lnTo>
                    <a:pt x="0" y="27269"/>
                  </a:lnTo>
                  <a:lnTo>
                    <a:pt x="0" y="823292"/>
                  </a:lnTo>
                  <a:lnTo>
                    <a:pt x="2795" y="829138"/>
                  </a:lnTo>
                  <a:lnTo>
                    <a:pt x="13929" y="840272"/>
                  </a:lnTo>
                  <a:lnTo>
                    <a:pt x="19795" y="843048"/>
                  </a:lnTo>
                  <a:lnTo>
                    <a:pt x="32169" y="843048"/>
                  </a:lnTo>
                  <a:lnTo>
                    <a:pt x="37760" y="840272"/>
                  </a:lnTo>
                  <a:lnTo>
                    <a:pt x="47641" y="829138"/>
                  </a:lnTo>
                  <a:lnTo>
                    <a:pt x="50135" y="823292"/>
                  </a:lnTo>
                  <a:lnTo>
                    <a:pt x="50135" y="365841"/>
                  </a:lnTo>
                  <a:lnTo>
                    <a:pt x="51876" y="332929"/>
                  </a:lnTo>
                  <a:lnTo>
                    <a:pt x="65808" y="270251"/>
                  </a:lnTo>
                  <a:lnTo>
                    <a:pt x="93139" y="212105"/>
                  </a:lnTo>
                  <a:lnTo>
                    <a:pt x="130740" y="160582"/>
                  </a:lnTo>
                  <a:lnTo>
                    <a:pt x="177749" y="116355"/>
                  </a:lnTo>
                  <a:lnTo>
                    <a:pt x="232066" y="81536"/>
                  </a:lnTo>
                  <a:lnTo>
                    <a:pt x="292824" y="56823"/>
                  </a:lnTo>
                  <a:lnTo>
                    <a:pt x="356891" y="44281"/>
                  </a:lnTo>
                  <a:lnTo>
                    <a:pt x="389967" y="42714"/>
                  </a:lnTo>
                  <a:lnTo>
                    <a:pt x="424367" y="44225"/>
                  </a:lnTo>
                  <a:lnTo>
                    <a:pt x="487965" y="56305"/>
                  </a:lnTo>
                  <a:lnTo>
                    <a:pt x="544427" y="80152"/>
                  </a:lnTo>
                  <a:lnTo>
                    <a:pt x="592701" y="114057"/>
                  </a:lnTo>
                  <a:lnTo>
                    <a:pt x="632517" y="157354"/>
                  </a:lnTo>
                  <a:lnTo>
                    <a:pt x="663153" y="207931"/>
                  </a:lnTo>
                  <a:lnTo>
                    <a:pt x="684338" y="265206"/>
                  </a:lnTo>
                  <a:lnTo>
                    <a:pt x="695014" y="327421"/>
                  </a:lnTo>
                  <a:lnTo>
                    <a:pt x="696349" y="360257"/>
                  </a:lnTo>
                  <a:lnTo>
                    <a:pt x="696349" y="823292"/>
                  </a:lnTo>
                  <a:lnTo>
                    <a:pt x="698829" y="829138"/>
                  </a:lnTo>
                  <a:lnTo>
                    <a:pt x="708724" y="840272"/>
                  </a:lnTo>
                  <a:lnTo>
                    <a:pt x="714294" y="843048"/>
                  </a:lnTo>
                  <a:lnTo>
                    <a:pt x="726669" y="843048"/>
                  </a:lnTo>
                  <a:lnTo>
                    <a:pt x="732554" y="840272"/>
                  </a:lnTo>
                  <a:lnTo>
                    <a:pt x="738145" y="834729"/>
                  </a:lnTo>
                  <a:lnTo>
                    <a:pt x="743716" y="829138"/>
                  </a:lnTo>
                  <a:lnTo>
                    <a:pt x="746491" y="823292"/>
                  </a:lnTo>
                  <a:lnTo>
                    <a:pt x="746491" y="367678"/>
                  </a:lnTo>
                  <a:lnTo>
                    <a:pt x="744925" y="329389"/>
                  </a:lnTo>
                  <a:lnTo>
                    <a:pt x="732393" y="256974"/>
                  </a:lnTo>
                  <a:lnTo>
                    <a:pt x="707552" y="190530"/>
                  </a:lnTo>
                  <a:lnTo>
                    <a:pt x="671800" y="132507"/>
                  </a:lnTo>
                  <a:lnTo>
                    <a:pt x="625491" y="83469"/>
                  </a:lnTo>
                  <a:lnTo>
                    <a:pt x="569316" y="44476"/>
                  </a:lnTo>
                  <a:lnTo>
                    <a:pt x="503632" y="16204"/>
                  </a:lnTo>
                  <a:lnTo>
                    <a:pt x="429820" y="1800"/>
                  </a:lnTo>
                  <a:lnTo>
                    <a:pt x="3899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0634945" y="12449207"/>
              <a:ext cx="746760" cy="843280"/>
            </a:xfrm>
            <a:custGeom>
              <a:avLst/>
              <a:gdLst/>
              <a:ahLst/>
              <a:cxnLst/>
              <a:rect l="l" t="t" r="r" b="b"/>
              <a:pathLst>
                <a:path w="746759" h="843280">
                  <a:moveTo>
                    <a:pt x="738145" y="834729"/>
                  </a:moveTo>
                  <a:lnTo>
                    <a:pt x="732554" y="840272"/>
                  </a:lnTo>
                  <a:lnTo>
                    <a:pt x="726669" y="843048"/>
                  </a:lnTo>
                  <a:lnTo>
                    <a:pt x="720502" y="843048"/>
                  </a:lnTo>
                  <a:lnTo>
                    <a:pt x="714294" y="843048"/>
                  </a:lnTo>
                  <a:lnTo>
                    <a:pt x="708724" y="840272"/>
                  </a:lnTo>
                  <a:lnTo>
                    <a:pt x="703776" y="834729"/>
                  </a:lnTo>
                  <a:lnTo>
                    <a:pt x="698829" y="829138"/>
                  </a:lnTo>
                  <a:lnTo>
                    <a:pt x="696349" y="823292"/>
                  </a:lnTo>
                  <a:lnTo>
                    <a:pt x="696349" y="817065"/>
                  </a:lnTo>
                  <a:lnTo>
                    <a:pt x="696349" y="360257"/>
                  </a:lnTo>
                  <a:lnTo>
                    <a:pt x="691010" y="295737"/>
                  </a:lnTo>
                  <a:lnTo>
                    <a:pt x="674998" y="235827"/>
                  </a:lnTo>
                  <a:lnTo>
                    <a:pt x="648993" y="181775"/>
                  </a:lnTo>
                  <a:lnTo>
                    <a:pt x="613722" y="134665"/>
                  </a:lnTo>
                  <a:lnTo>
                    <a:pt x="569604" y="95884"/>
                  </a:lnTo>
                  <a:lnTo>
                    <a:pt x="517165" y="66867"/>
                  </a:lnTo>
                  <a:lnTo>
                    <a:pt x="457033" y="48757"/>
                  </a:lnTo>
                  <a:lnTo>
                    <a:pt x="389967" y="42714"/>
                  </a:lnTo>
                  <a:lnTo>
                    <a:pt x="356891" y="44281"/>
                  </a:lnTo>
                  <a:lnTo>
                    <a:pt x="292824" y="56823"/>
                  </a:lnTo>
                  <a:lnTo>
                    <a:pt x="232066" y="81536"/>
                  </a:lnTo>
                  <a:lnTo>
                    <a:pt x="177749" y="116355"/>
                  </a:lnTo>
                  <a:lnTo>
                    <a:pt x="130740" y="160582"/>
                  </a:lnTo>
                  <a:lnTo>
                    <a:pt x="93139" y="212105"/>
                  </a:lnTo>
                  <a:lnTo>
                    <a:pt x="65808" y="270251"/>
                  </a:lnTo>
                  <a:lnTo>
                    <a:pt x="51876" y="332929"/>
                  </a:lnTo>
                  <a:lnTo>
                    <a:pt x="50135" y="365841"/>
                  </a:lnTo>
                  <a:lnTo>
                    <a:pt x="50135" y="817065"/>
                  </a:lnTo>
                  <a:lnTo>
                    <a:pt x="50135" y="823292"/>
                  </a:lnTo>
                  <a:lnTo>
                    <a:pt x="47641" y="829138"/>
                  </a:lnTo>
                  <a:lnTo>
                    <a:pt x="42707" y="834729"/>
                  </a:lnTo>
                  <a:lnTo>
                    <a:pt x="37760" y="840272"/>
                  </a:lnTo>
                  <a:lnTo>
                    <a:pt x="32169" y="843048"/>
                  </a:lnTo>
                  <a:lnTo>
                    <a:pt x="26009" y="843048"/>
                  </a:lnTo>
                  <a:lnTo>
                    <a:pt x="19795" y="843048"/>
                  </a:lnTo>
                  <a:lnTo>
                    <a:pt x="13929" y="840272"/>
                  </a:lnTo>
                  <a:lnTo>
                    <a:pt x="8365" y="834729"/>
                  </a:lnTo>
                  <a:lnTo>
                    <a:pt x="2795" y="829138"/>
                  </a:lnTo>
                  <a:lnTo>
                    <a:pt x="0" y="823292"/>
                  </a:lnTo>
                  <a:lnTo>
                    <a:pt x="0" y="817065"/>
                  </a:lnTo>
                  <a:lnTo>
                    <a:pt x="0" y="33457"/>
                  </a:lnTo>
                  <a:lnTo>
                    <a:pt x="0" y="27269"/>
                  </a:lnTo>
                  <a:lnTo>
                    <a:pt x="2795" y="21377"/>
                  </a:lnTo>
                  <a:lnTo>
                    <a:pt x="8365" y="15786"/>
                  </a:lnTo>
                  <a:lnTo>
                    <a:pt x="13929" y="10242"/>
                  </a:lnTo>
                  <a:lnTo>
                    <a:pt x="19795" y="7427"/>
                  </a:lnTo>
                  <a:lnTo>
                    <a:pt x="26009" y="7427"/>
                  </a:lnTo>
                  <a:lnTo>
                    <a:pt x="32169" y="7427"/>
                  </a:lnTo>
                  <a:lnTo>
                    <a:pt x="37760" y="10242"/>
                  </a:lnTo>
                  <a:lnTo>
                    <a:pt x="42707" y="15786"/>
                  </a:lnTo>
                  <a:lnTo>
                    <a:pt x="47641" y="21377"/>
                  </a:lnTo>
                  <a:lnTo>
                    <a:pt x="50135" y="27269"/>
                  </a:lnTo>
                  <a:lnTo>
                    <a:pt x="50135" y="33457"/>
                  </a:lnTo>
                  <a:lnTo>
                    <a:pt x="50135" y="189406"/>
                  </a:lnTo>
                  <a:lnTo>
                    <a:pt x="77519" y="149987"/>
                  </a:lnTo>
                  <a:lnTo>
                    <a:pt x="111425" y="113288"/>
                  </a:lnTo>
                  <a:lnTo>
                    <a:pt x="150417" y="80561"/>
                  </a:lnTo>
                  <a:lnTo>
                    <a:pt x="193120" y="52957"/>
                  </a:lnTo>
                  <a:lnTo>
                    <a:pt x="239085" y="30654"/>
                  </a:lnTo>
                  <a:lnTo>
                    <a:pt x="287820" y="13956"/>
                  </a:lnTo>
                  <a:lnTo>
                    <a:pt x="338421" y="3489"/>
                  </a:lnTo>
                  <a:lnTo>
                    <a:pt x="389967" y="0"/>
                  </a:lnTo>
                  <a:lnTo>
                    <a:pt x="429820" y="1800"/>
                  </a:lnTo>
                  <a:lnTo>
                    <a:pt x="467710" y="7202"/>
                  </a:lnTo>
                  <a:lnTo>
                    <a:pt x="537584" y="28804"/>
                  </a:lnTo>
                  <a:lnTo>
                    <a:pt x="598620" y="62696"/>
                  </a:lnTo>
                  <a:lnTo>
                    <a:pt x="649927" y="106799"/>
                  </a:lnTo>
                  <a:lnTo>
                    <a:pt x="691010" y="160414"/>
                  </a:lnTo>
                  <a:lnTo>
                    <a:pt x="721420" y="222863"/>
                  </a:lnTo>
                  <a:lnTo>
                    <a:pt x="740227" y="292485"/>
                  </a:lnTo>
                  <a:lnTo>
                    <a:pt x="746491" y="367678"/>
                  </a:lnTo>
                  <a:lnTo>
                    <a:pt x="746491" y="817065"/>
                  </a:lnTo>
                  <a:lnTo>
                    <a:pt x="746491" y="823292"/>
                  </a:lnTo>
                  <a:lnTo>
                    <a:pt x="743716" y="829138"/>
                  </a:lnTo>
                  <a:lnTo>
                    <a:pt x="738145" y="834729"/>
                  </a:lnTo>
                  <a:close/>
                </a:path>
              </a:pathLst>
            </a:custGeom>
            <a:ln w="134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509"/>
            </a:p>
          </p:txBody>
        </p:sp>
      </p:grpSp>
      <p:grpSp>
        <p:nvGrpSpPr>
          <p:cNvPr id="113" name="object 113"/>
          <p:cNvGrpSpPr/>
          <p:nvPr/>
        </p:nvGrpSpPr>
        <p:grpSpPr>
          <a:xfrm>
            <a:off x="6218020" y="6617201"/>
            <a:ext cx="425173" cy="459619"/>
            <a:chOff x="11690417" y="12442505"/>
            <a:chExt cx="799465" cy="864235"/>
          </a:xfrm>
        </p:grpSpPr>
        <p:sp>
          <p:nvSpPr>
            <p:cNvPr id="114" name="object 114"/>
            <p:cNvSpPr/>
            <p:nvPr/>
          </p:nvSpPr>
          <p:spPr>
            <a:xfrm>
              <a:off x="11697120" y="12449209"/>
              <a:ext cx="785495" cy="850900"/>
            </a:xfrm>
            <a:custGeom>
              <a:avLst/>
              <a:gdLst/>
              <a:ahLst/>
              <a:cxnLst/>
              <a:rect l="l" t="t" r="r" b="b"/>
              <a:pathLst>
                <a:path w="785495" h="850900">
                  <a:moveTo>
                    <a:pt x="425234" y="0"/>
                  </a:moveTo>
                  <a:lnTo>
                    <a:pt x="381420" y="2088"/>
                  </a:lnTo>
                  <a:lnTo>
                    <a:pt x="339111" y="8357"/>
                  </a:lnTo>
                  <a:lnTo>
                    <a:pt x="298316" y="18812"/>
                  </a:lnTo>
                  <a:lnTo>
                    <a:pt x="259042" y="33457"/>
                  </a:lnTo>
                  <a:lnTo>
                    <a:pt x="221713" y="51671"/>
                  </a:lnTo>
                  <a:lnTo>
                    <a:pt x="186829" y="72906"/>
                  </a:lnTo>
                  <a:lnTo>
                    <a:pt x="154391" y="97159"/>
                  </a:lnTo>
                  <a:lnTo>
                    <a:pt x="124396" y="124423"/>
                  </a:lnTo>
                  <a:lnTo>
                    <a:pt x="97123" y="154438"/>
                  </a:lnTo>
                  <a:lnTo>
                    <a:pt x="72872" y="186883"/>
                  </a:lnTo>
                  <a:lnTo>
                    <a:pt x="51641" y="221753"/>
                  </a:lnTo>
                  <a:lnTo>
                    <a:pt x="33430" y="259042"/>
                  </a:lnTo>
                  <a:lnTo>
                    <a:pt x="18800" y="298348"/>
                  </a:lnTo>
                  <a:lnTo>
                    <a:pt x="8354" y="339146"/>
                  </a:lnTo>
                  <a:lnTo>
                    <a:pt x="2088" y="381440"/>
                  </a:lnTo>
                  <a:lnTo>
                    <a:pt x="0" y="425234"/>
                  </a:lnTo>
                  <a:lnTo>
                    <a:pt x="2088" y="469060"/>
                  </a:lnTo>
                  <a:lnTo>
                    <a:pt x="8354" y="511373"/>
                  </a:lnTo>
                  <a:lnTo>
                    <a:pt x="18800" y="552166"/>
                  </a:lnTo>
                  <a:lnTo>
                    <a:pt x="33430" y="591433"/>
                  </a:lnTo>
                  <a:lnTo>
                    <a:pt x="51641" y="628770"/>
                  </a:lnTo>
                  <a:lnTo>
                    <a:pt x="72872" y="663659"/>
                  </a:lnTo>
                  <a:lnTo>
                    <a:pt x="97123" y="696100"/>
                  </a:lnTo>
                  <a:lnTo>
                    <a:pt x="124396" y="726092"/>
                  </a:lnTo>
                  <a:lnTo>
                    <a:pt x="154391" y="753356"/>
                  </a:lnTo>
                  <a:lnTo>
                    <a:pt x="186829" y="777609"/>
                  </a:lnTo>
                  <a:lnTo>
                    <a:pt x="221713" y="798847"/>
                  </a:lnTo>
                  <a:lnTo>
                    <a:pt x="259042" y="817065"/>
                  </a:lnTo>
                  <a:lnTo>
                    <a:pt x="298316" y="831680"/>
                  </a:lnTo>
                  <a:lnTo>
                    <a:pt x="339111" y="842121"/>
                  </a:lnTo>
                  <a:lnTo>
                    <a:pt x="381420" y="848386"/>
                  </a:lnTo>
                  <a:lnTo>
                    <a:pt x="425234" y="850475"/>
                  </a:lnTo>
                  <a:lnTo>
                    <a:pt x="479901" y="847170"/>
                  </a:lnTo>
                  <a:lnTo>
                    <a:pt x="532473" y="837252"/>
                  </a:lnTo>
                  <a:lnTo>
                    <a:pt x="582953" y="820719"/>
                  </a:lnTo>
                  <a:lnTo>
                    <a:pt x="631345" y="797565"/>
                  </a:lnTo>
                  <a:lnTo>
                    <a:pt x="676266" y="768954"/>
                  </a:lnTo>
                  <a:lnTo>
                    <a:pt x="716309" y="736052"/>
                  </a:lnTo>
                  <a:lnTo>
                    <a:pt x="751477" y="698853"/>
                  </a:lnTo>
                  <a:lnTo>
                    <a:pt x="781771" y="657355"/>
                  </a:lnTo>
                  <a:lnTo>
                    <a:pt x="784225" y="654922"/>
                  </a:lnTo>
                  <a:lnTo>
                    <a:pt x="785485" y="650571"/>
                  </a:lnTo>
                  <a:lnTo>
                    <a:pt x="785485" y="635723"/>
                  </a:lnTo>
                  <a:lnTo>
                    <a:pt x="782368" y="628892"/>
                  </a:lnTo>
                  <a:lnTo>
                    <a:pt x="776201" y="623945"/>
                  </a:lnTo>
                  <a:lnTo>
                    <a:pt x="769973" y="620231"/>
                  </a:lnTo>
                  <a:lnTo>
                    <a:pt x="763806" y="618354"/>
                  </a:lnTo>
                  <a:lnTo>
                    <a:pt x="752671" y="618354"/>
                  </a:lnTo>
                  <a:lnTo>
                    <a:pt x="747697" y="622108"/>
                  </a:lnTo>
                  <a:lnTo>
                    <a:pt x="742770" y="629535"/>
                  </a:lnTo>
                  <a:lnTo>
                    <a:pt x="714093" y="669039"/>
                  </a:lnTo>
                  <a:lnTo>
                    <a:pt x="681945" y="704028"/>
                  </a:lnTo>
                  <a:lnTo>
                    <a:pt x="646320" y="734497"/>
                  </a:lnTo>
                  <a:lnTo>
                    <a:pt x="607213" y="760441"/>
                  </a:lnTo>
                  <a:lnTo>
                    <a:pt x="565192" y="781162"/>
                  </a:lnTo>
                  <a:lnTo>
                    <a:pt x="520856" y="795964"/>
                  </a:lnTo>
                  <a:lnTo>
                    <a:pt x="474204" y="804846"/>
                  </a:lnTo>
                  <a:lnTo>
                    <a:pt x="425234" y="807807"/>
                  </a:lnTo>
                  <a:lnTo>
                    <a:pt x="386817" y="805888"/>
                  </a:lnTo>
                  <a:lnTo>
                    <a:pt x="313461" y="790542"/>
                  </a:lnTo>
                  <a:lnTo>
                    <a:pt x="245333" y="760485"/>
                  </a:lnTo>
                  <a:lnTo>
                    <a:pt x="185913" y="719176"/>
                  </a:lnTo>
                  <a:lnTo>
                    <a:pt x="135895" y="667421"/>
                  </a:lnTo>
                  <a:lnTo>
                    <a:pt x="95969" y="606590"/>
                  </a:lnTo>
                  <a:lnTo>
                    <a:pt x="66846" y="537533"/>
                  </a:lnTo>
                  <a:lnTo>
                    <a:pt x="51990" y="463717"/>
                  </a:lnTo>
                  <a:lnTo>
                    <a:pt x="50135" y="425234"/>
                  </a:lnTo>
                  <a:lnTo>
                    <a:pt x="51990" y="386779"/>
                  </a:lnTo>
                  <a:lnTo>
                    <a:pt x="66846" y="312984"/>
                  </a:lnTo>
                  <a:lnTo>
                    <a:pt x="95969" y="243930"/>
                  </a:lnTo>
                  <a:lnTo>
                    <a:pt x="135895" y="183110"/>
                  </a:lnTo>
                  <a:lnTo>
                    <a:pt x="185913" y="131341"/>
                  </a:lnTo>
                  <a:lnTo>
                    <a:pt x="245333" y="90013"/>
                  </a:lnTo>
                  <a:lnTo>
                    <a:pt x="313461" y="59956"/>
                  </a:lnTo>
                  <a:lnTo>
                    <a:pt x="386817" y="44632"/>
                  </a:lnTo>
                  <a:lnTo>
                    <a:pt x="425234" y="42714"/>
                  </a:lnTo>
                  <a:lnTo>
                    <a:pt x="477843" y="46223"/>
                  </a:lnTo>
                  <a:lnTo>
                    <a:pt x="527978" y="56750"/>
                  </a:lnTo>
                  <a:lnTo>
                    <a:pt x="575639" y="74293"/>
                  </a:lnTo>
                  <a:lnTo>
                    <a:pt x="620826" y="98852"/>
                  </a:lnTo>
                  <a:lnTo>
                    <a:pt x="663538" y="130426"/>
                  </a:lnTo>
                  <a:lnTo>
                    <a:pt x="703776" y="169014"/>
                  </a:lnTo>
                  <a:lnTo>
                    <a:pt x="712128" y="175277"/>
                  </a:lnTo>
                  <a:lnTo>
                    <a:pt x="720481" y="177365"/>
                  </a:lnTo>
                  <a:lnTo>
                    <a:pt x="728840" y="175277"/>
                  </a:lnTo>
                  <a:lnTo>
                    <a:pt x="737207" y="169014"/>
                  </a:lnTo>
                  <a:lnTo>
                    <a:pt x="740914" y="165300"/>
                  </a:lnTo>
                  <a:lnTo>
                    <a:pt x="742770" y="159710"/>
                  </a:lnTo>
                  <a:lnTo>
                    <a:pt x="742770" y="143621"/>
                  </a:lnTo>
                  <a:lnTo>
                    <a:pt x="699461" y="98253"/>
                  </a:lnTo>
                  <a:lnTo>
                    <a:pt x="659441" y="68235"/>
                  </a:lnTo>
                  <a:lnTo>
                    <a:pt x="617148" y="43672"/>
                  </a:lnTo>
                  <a:lnTo>
                    <a:pt x="572582" y="24567"/>
                  </a:lnTo>
                  <a:lnTo>
                    <a:pt x="525740" y="10919"/>
                  </a:lnTo>
                  <a:lnTo>
                    <a:pt x="476625" y="2729"/>
                  </a:lnTo>
                  <a:lnTo>
                    <a:pt x="4252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1697120" y="12449209"/>
              <a:ext cx="785495" cy="850900"/>
            </a:xfrm>
            <a:custGeom>
              <a:avLst/>
              <a:gdLst/>
              <a:ahLst/>
              <a:cxnLst/>
              <a:rect l="l" t="t" r="r" b="b"/>
              <a:pathLst>
                <a:path w="785495" h="850900">
                  <a:moveTo>
                    <a:pt x="781771" y="657355"/>
                  </a:moveTo>
                  <a:lnTo>
                    <a:pt x="751477" y="698853"/>
                  </a:lnTo>
                  <a:lnTo>
                    <a:pt x="716309" y="736052"/>
                  </a:lnTo>
                  <a:lnTo>
                    <a:pt x="676266" y="768954"/>
                  </a:lnTo>
                  <a:lnTo>
                    <a:pt x="631345" y="797565"/>
                  </a:lnTo>
                  <a:lnTo>
                    <a:pt x="582953" y="820719"/>
                  </a:lnTo>
                  <a:lnTo>
                    <a:pt x="532473" y="837252"/>
                  </a:lnTo>
                  <a:lnTo>
                    <a:pt x="479901" y="847170"/>
                  </a:lnTo>
                  <a:lnTo>
                    <a:pt x="425234" y="850475"/>
                  </a:lnTo>
                  <a:lnTo>
                    <a:pt x="381420" y="848386"/>
                  </a:lnTo>
                  <a:lnTo>
                    <a:pt x="339111" y="842121"/>
                  </a:lnTo>
                  <a:lnTo>
                    <a:pt x="298316" y="831680"/>
                  </a:lnTo>
                  <a:lnTo>
                    <a:pt x="259042" y="817065"/>
                  </a:lnTo>
                  <a:lnTo>
                    <a:pt x="221713" y="798847"/>
                  </a:lnTo>
                  <a:lnTo>
                    <a:pt x="186829" y="777609"/>
                  </a:lnTo>
                  <a:lnTo>
                    <a:pt x="154391" y="753356"/>
                  </a:lnTo>
                  <a:lnTo>
                    <a:pt x="124396" y="726092"/>
                  </a:lnTo>
                  <a:lnTo>
                    <a:pt x="97123" y="696100"/>
                  </a:lnTo>
                  <a:lnTo>
                    <a:pt x="72872" y="663659"/>
                  </a:lnTo>
                  <a:lnTo>
                    <a:pt x="51641" y="628770"/>
                  </a:lnTo>
                  <a:lnTo>
                    <a:pt x="33430" y="591433"/>
                  </a:lnTo>
                  <a:lnTo>
                    <a:pt x="18800" y="552166"/>
                  </a:lnTo>
                  <a:lnTo>
                    <a:pt x="8354" y="511373"/>
                  </a:lnTo>
                  <a:lnTo>
                    <a:pt x="2088" y="469060"/>
                  </a:lnTo>
                  <a:lnTo>
                    <a:pt x="0" y="425234"/>
                  </a:lnTo>
                  <a:lnTo>
                    <a:pt x="2088" y="381440"/>
                  </a:lnTo>
                  <a:lnTo>
                    <a:pt x="8354" y="339146"/>
                  </a:lnTo>
                  <a:lnTo>
                    <a:pt x="18800" y="298348"/>
                  </a:lnTo>
                  <a:lnTo>
                    <a:pt x="33430" y="259042"/>
                  </a:lnTo>
                  <a:lnTo>
                    <a:pt x="51641" y="221753"/>
                  </a:lnTo>
                  <a:lnTo>
                    <a:pt x="72872" y="186883"/>
                  </a:lnTo>
                  <a:lnTo>
                    <a:pt x="97123" y="154438"/>
                  </a:lnTo>
                  <a:lnTo>
                    <a:pt x="124396" y="124423"/>
                  </a:lnTo>
                  <a:lnTo>
                    <a:pt x="154391" y="97159"/>
                  </a:lnTo>
                  <a:lnTo>
                    <a:pt x="186829" y="72906"/>
                  </a:lnTo>
                  <a:lnTo>
                    <a:pt x="221713" y="51671"/>
                  </a:lnTo>
                  <a:lnTo>
                    <a:pt x="259042" y="33457"/>
                  </a:lnTo>
                  <a:lnTo>
                    <a:pt x="298316" y="18812"/>
                  </a:lnTo>
                  <a:lnTo>
                    <a:pt x="339111" y="8357"/>
                  </a:lnTo>
                  <a:lnTo>
                    <a:pt x="381420" y="2088"/>
                  </a:lnTo>
                  <a:lnTo>
                    <a:pt x="425234" y="0"/>
                  </a:lnTo>
                  <a:lnTo>
                    <a:pt x="476625" y="2729"/>
                  </a:lnTo>
                  <a:lnTo>
                    <a:pt x="525740" y="10919"/>
                  </a:lnTo>
                  <a:lnTo>
                    <a:pt x="572582" y="24567"/>
                  </a:lnTo>
                  <a:lnTo>
                    <a:pt x="617148" y="43672"/>
                  </a:lnTo>
                  <a:lnTo>
                    <a:pt x="659441" y="68235"/>
                  </a:lnTo>
                  <a:lnTo>
                    <a:pt x="699461" y="98253"/>
                  </a:lnTo>
                  <a:lnTo>
                    <a:pt x="737207" y="133727"/>
                  </a:lnTo>
                  <a:lnTo>
                    <a:pt x="742770" y="152282"/>
                  </a:lnTo>
                  <a:lnTo>
                    <a:pt x="742770" y="159710"/>
                  </a:lnTo>
                  <a:lnTo>
                    <a:pt x="740914" y="165300"/>
                  </a:lnTo>
                  <a:lnTo>
                    <a:pt x="737207" y="169014"/>
                  </a:lnTo>
                  <a:lnTo>
                    <a:pt x="728840" y="175277"/>
                  </a:lnTo>
                  <a:lnTo>
                    <a:pt x="720481" y="177365"/>
                  </a:lnTo>
                  <a:lnTo>
                    <a:pt x="712128" y="175277"/>
                  </a:lnTo>
                  <a:lnTo>
                    <a:pt x="703776" y="169014"/>
                  </a:lnTo>
                  <a:lnTo>
                    <a:pt x="663538" y="130426"/>
                  </a:lnTo>
                  <a:lnTo>
                    <a:pt x="620826" y="98852"/>
                  </a:lnTo>
                  <a:lnTo>
                    <a:pt x="575639" y="74293"/>
                  </a:lnTo>
                  <a:lnTo>
                    <a:pt x="527978" y="56750"/>
                  </a:lnTo>
                  <a:lnTo>
                    <a:pt x="477843" y="46223"/>
                  </a:lnTo>
                  <a:lnTo>
                    <a:pt x="425234" y="42714"/>
                  </a:lnTo>
                  <a:lnTo>
                    <a:pt x="386817" y="44632"/>
                  </a:lnTo>
                  <a:lnTo>
                    <a:pt x="313461" y="59956"/>
                  </a:lnTo>
                  <a:lnTo>
                    <a:pt x="245333" y="90013"/>
                  </a:lnTo>
                  <a:lnTo>
                    <a:pt x="185913" y="131341"/>
                  </a:lnTo>
                  <a:lnTo>
                    <a:pt x="135895" y="183110"/>
                  </a:lnTo>
                  <a:lnTo>
                    <a:pt x="95969" y="243930"/>
                  </a:lnTo>
                  <a:lnTo>
                    <a:pt x="66846" y="312984"/>
                  </a:lnTo>
                  <a:lnTo>
                    <a:pt x="51990" y="386779"/>
                  </a:lnTo>
                  <a:lnTo>
                    <a:pt x="50135" y="425234"/>
                  </a:lnTo>
                  <a:lnTo>
                    <a:pt x="51990" y="463717"/>
                  </a:lnTo>
                  <a:lnTo>
                    <a:pt x="66846" y="537533"/>
                  </a:lnTo>
                  <a:lnTo>
                    <a:pt x="95969" y="606590"/>
                  </a:lnTo>
                  <a:lnTo>
                    <a:pt x="135895" y="667421"/>
                  </a:lnTo>
                  <a:lnTo>
                    <a:pt x="185913" y="719176"/>
                  </a:lnTo>
                  <a:lnTo>
                    <a:pt x="245333" y="760485"/>
                  </a:lnTo>
                  <a:lnTo>
                    <a:pt x="313461" y="790542"/>
                  </a:lnTo>
                  <a:lnTo>
                    <a:pt x="386817" y="805888"/>
                  </a:lnTo>
                  <a:lnTo>
                    <a:pt x="425234" y="807807"/>
                  </a:lnTo>
                  <a:lnTo>
                    <a:pt x="474204" y="804846"/>
                  </a:lnTo>
                  <a:lnTo>
                    <a:pt x="520856" y="795964"/>
                  </a:lnTo>
                  <a:lnTo>
                    <a:pt x="565192" y="781162"/>
                  </a:lnTo>
                  <a:lnTo>
                    <a:pt x="607213" y="760441"/>
                  </a:lnTo>
                  <a:lnTo>
                    <a:pt x="646320" y="734497"/>
                  </a:lnTo>
                  <a:lnTo>
                    <a:pt x="681945" y="704028"/>
                  </a:lnTo>
                  <a:lnTo>
                    <a:pt x="714093" y="669039"/>
                  </a:lnTo>
                  <a:lnTo>
                    <a:pt x="742770" y="629535"/>
                  </a:lnTo>
                  <a:lnTo>
                    <a:pt x="747697" y="622108"/>
                  </a:lnTo>
                  <a:lnTo>
                    <a:pt x="752671" y="618354"/>
                  </a:lnTo>
                  <a:lnTo>
                    <a:pt x="757619" y="618354"/>
                  </a:lnTo>
                  <a:lnTo>
                    <a:pt x="763806" y="618354"/>
                  </a:lnTo>
                  <a:lnTo>
                    <a:pt x="769973" y="620231"/>
                  </a:lnTo>
                  <a:lnTo>
                    <a:pt x="776201" y="623945"/>
                  </a:lnTo>
                  <a:lnTo>
                    <a:pt x="782368" y="628892"/>
                  </a:lnTo>
                  <a:lnTo>
                    <a:pt x="785485" y="635723"/>
                  </a:lnTo>
                  <a:lnTo>
                    <a:pt x="785485" y="644384"/>
                  </a:lnTo>
                  <a:lnTo>
                    <a:pt x="785485" y="650571"/>
                  </a:lnTo>
                  <a:lnTo>
                    <a:pt x="784225" y="654922"/>
                  </a:lnTo>
                  <a:lnTo>
                    <a:pt x="781771" y="657355"/>
                  </a:lnTo>
                  <a:close/>
                </a:path>
              </a:pathLst>
            </a:custGeom>
            <a:ln w="134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509"/>
            </a:p>
          </p:txBody>
        </p:sp>
      </p:grpSp>
      <p:grpSp>
        <p:nvGrpSpPr>
          <p:cNvPr id="116" name="object 116"/>
          <p:cNvGrpSpPr/>
          <p:nvPr/>
        </p:nvGrpSpPr>
        <p:grpSpPr>
          <a:xfrm>
            <a:off x="6744383" y="6617200"/>
            <a:ext cx="441721" cy="459619"/>
            <a:chOff x="12680152" y="12442503"/>
            <a:chExt cx="830580" cy="864235"/>
          </a:xfrm>
        </p:grpSpPr>
        <p:sp>
          <p:nvSpPr>
            <p:cNvPr id="117" name="object 117"/>
            <p:cNvSpPr/>
            <p:nvPr/>
          </p:nvSpPr>
          <p:spPr>
            <a:xfrm>
              <a:off x="12686936" y="12449206"/>
              <a:ext cx="817244" cy="850900"/>
            </a:xfrm>
            <a:custGeom>
              <a:avLst/>
              <a:gdLst/>
              <a:ahLst/>
              <a:cxnLst/>
              <a:rect l="l" t="t" r="r" b="b"/>
              <a:pathLst>
                <a:path w="817244" h="850900">
                  <a:moveTo>
                    <a:pt x="410312" y="0"/>
                  </a:moveTo>
                  <a:lnTo>
                    <a:pt x="366608" y="2039"/>
                  </a:lnTo>
                  <a:lnTo>
                    <a:pt x="324652" y="8147"/>
                  </a:lnTo>
                  <a:lnTo>
                    <a:pt x="284441" y="18311"/>
                  </a:lnTo>
                  <a:lnTo>
                    <a:pt x="245970" y="32518"/>
                  </a:lnTo>
                  <a:lnTo>
                    <a:pt x="209642" y="50340"/>
                  </a:lnTo>
                  <a:lnTo>
                    <a:pt x="175863" y="71296"/>
                  </a:lnTo>
                  <a:lnTo>
                    <a:pt x="144642" y="95381"/>
                  </a:lnTo>
                  <a:lnTo>
                    <a:pt x="115983" y="122593"/>
                  </a:lnTo>
                  <a:lnTo>
                    <a:pt x="90097" y="152641"/>
                  </a:lnTo>
                  <a:lnTo>
                    <a:pt x="67231" y="185251"/>
                  </a:lnTo>
                  <a:lnTo>
                    <a:pt x="47386" y="220420"/>
                  </a:lnTo>
                  <a:lnTo>
                    <a:pt x="30561" y="258150"/>
                  </a:lnTo>
                  <a:lnTo>
                    <a:pt x="17159" y="297828"/>
                  </a:lnTo>
                  <a:lnTo>
                    <a:pt x="7583" y="338908"/>
                  </a:lnTo>
                  <a:lnTo>
                    <a:pt x="1836" y="381381"/>
                  </a:lnTo>
                  <a:lnTo>
                    <a:pt x="0" y="423404"/>
                  </a:lnTo>
                  <a:lnTo>
                    <a:pt x="9" y="427118"/>
                  </a:lnTo>
                  <a:lnTo>
                    <a:pt x="2008" y="469123"/>
                  </a:lnTo>
                  <a:lnTo>
                    <a:pt x="8277" y="511609"/>
                  </a:lnTo>
                  <a:lnTo>
                    <a:pt x="18726" y="552693"/>
                  </a:lnTo>
                  <a:lnTo>
                    <a:pt x="33356" y="592371"/>
                  </a:lnTo>
                  <a:lnTo>
                    <a:pt x="51614" y="630179"/>
                  </a:lnTo>
                  <a:lnTo>
                    <a:pt x="72796" y="665271"/>
                  </a:lnTo>
                  <a:lnTo>
                    <a:pt x="97047" y="697880"/>
                  </a:lnTo>
                  <a:lnTo>
                    <a:pt x="124322" y="727929"/>
                  </a:lnTo>
                  <a:lnTo>
                    <a:pt x="154315" y="755163"/>
                  </a:lnTo>
                  <a:lnTo>
                    <a:pt x="186756" y="779256"/>
                  </a:lnTo>
                  <a:lnTo>
                    <a:pt x="221641" y="800204"/>
                  </a:lnTo>
                  <a:lnTo>
                    <a:pt x="258968" y="818003"/>
                  </a:lnTo>
                  <a:lnTo>
                    <a:pt x="298242" y="832203"/>
                  </a:lnTo>
                  <a:lnTo>
                    <a:pt x="339038" y="842351"/>
                  </a:lnTo>
                  <a:lnTo>
                    <a:pt x="381346" y="848443"/>
                  </a:lnTo>
                  <a:lnTo>
                    <a:pt x="425160" y="850475"/>
                  </a:lnTo>
                  <a:lnTo>
                    <a:pt x="479827" y="847170"/>
                  </a:lnTo>
                  <a:lnTo>
                    <a:pt x="532399" y="837252"/>
                  </a:lnTo>
                  <a:lnTo>
                    <a:pt x="582879" y="820719"/>
                  </a:lnTo>
                  <a:lnTo>
                    <a:pt x="609864" y="807807"/>
                  </a:lnTo>
                  <a:lnTo>
                    <a:pt x="425160" y="807807"/>
                  </a:lnTo>
                  <a:lnTo>
                    <a:pt x="386863" y="805950"/>
                  </a:lnTo>
                  <a:lnTo>
                    <a:pt x="314442" y="791083"/>
                  </a:lnTo>
                  <a:lnTo>
                    <a:pt x="247938" y="761881"/>
                  </a:lnTo>
                  <a:lnTo>
                    <a:pt x="189440" y="721497"/>
                  </a:lnTo>
                  <a:lnTo>
                    <a:pt x="139535" y="670718"/>
                  </a:lnTo>
                  <a:lnTo>
                    <a:pt x="99609" y="611305"/>
                  </a:lnTo>
                  <a:lnTo>
                    <a:pt x="70366" y="543932"/>
                  </a:lnTo>
                  <a:lnTo>
                    <a:pt x="54573" y="471034"/>
                  </a:lnTo>
                  <a:lnTo>
                    <a:pt x="51911" y="432661"/>
                  </a:lnTo>
                  <a:lnTo>
                    <a:pt x="800876" y="432661"/>
                  </a:lnTo>
                  <a:lnTo>
                    <a:pt x="806125" y="430831"/>
                  </a:lnTo>
                  <a:lnTo>
                    <a:pt x="814786" y="423404"/>
                  </a:lnTo>
                  <a:lnTo>
                    <a:pt x="816965" y="417813"/>
                  </a:lnTo>
                  <a:lnTo>
                    <a:pt x="816965" y="410392"/>
                  </a:lnTo>
                  <a:lnTo>
                    <a:pt x="815557" y="389994"/>
                  </a:lnTo>
                  <a:lnTo>
                    <a:pt x="51911" y="389994"/>
                  </a:lnTo>
                  <a:lnTo>
                    <a:pt x="56145" y="354353"/>
                  </a:lnTo>
                  <a:lnTo>
                    <a:pt x="73316" y="286574"/>
                  </a:lnTo>
                  <a:lnTo>
                    <a:pt x="101811" y="223860"/>
                  </a:lnTo>
                  <a:lnTo>
                    <a:pt x="139885" y="168594"/>
                  </a:lnTo>
                  <a:lnTo>
                    <a:pt x="187058" y="121522"/>
                  </a:lnTo>
                  <a:lnTo>
                    <a:pt x="242302" y="84382"/>
                  </a:lnTo>
                  <a:lnTo>
                    <a:pt x="305151" y="57869"/>
                  </a:lnTo>
                  <a:lnTo>
                    <a:pt x="373858" y="44401"/>
                  </a:lnTo>
                  <a:lnTo>
                    <a:pt x="410312" y="42714"/>
                  </a:lnTo>
                  <a:lnTo>
                    <a:pt x="588274" y="42714"/>
                  </a:lnTo>
                  <a:lnTo>
                    <a:pt x="569995" y="33457"/>
                  </a:lnTo>
                  <a:lnTo>
                    <a:pt x="532161" y="18814"/>
                  </a:lnTo>
                  <a:lnTo>
                    <a:pt x="492932" y="8360"/>
                  </a:lnTo>
                  <a:lnTo>
                    <a:pt x="452313" y="2089"/>
                  </a:lnTo>
                  <a:lnTo>
                    <a:pt x="410312" y="0"/>
                  </a:lnTo>
                  <a:close/>
                </a:path>
                <a:path w="817244" h="850900">
                  <a:moveTo>
                    <a:pt x="763732" y="618354"/>
                  </a:moveTo>
                  <a:lnTo>
                    <a:pt x="752598" y="618354"/>
                  </a:lnTo>
                  <a:lnTo>
                    <a:pt x="747624" y="622115"/>
                  </a:lnTo>
                  <a:lnTo>
                    <a:pt x="742697" y="629535"/>
                  </a:lnTo>
                  <a:lnTo>
                    <a:pt x="714020" y="669042"/>
                  </a:lnTo>
                  <a:lnTo>
                    <a:pt x="681871" y="704030"/>
                  </a:lnTo>
                  <a:lnTo>
                    <a:pt x="646246" y="734498"/>
                  </a:lnTo>
                  <a:lnTo>
                    <a:pt x="607139" y="760441"/>
                  </a:lnTo>
                  <a:lnTo>
                    <a:pt x="565118" y="781165"/>
                  </a:lnTo>
                  <a:lnTo>
                    <a:pt x="520783" y="795967"/>
                  </a:lnTo>
                  <a:lnTo>
                    <a:pt x="474131" y="804847"/>
                  </a:lnTo>
                  <a:lnTo>
                    <a:pt x="425160" y="807807"/>
                  </a:lnTo>
                  <a:lnTo>
                    <a:pt x="609864" y="807807"/>
                  </a:lnTo>
                  <a:lnTo>
                    <a:pt x="676193" y="768954"/>
                  </a:lnTo>
                  <a:lnTo>
                    <a:pt x="716236" y="736052"/>
                  </a:lnTo>
                  <a:lnTo>
                    <a:pt x="751404" y="698853"/>
                  </a:lnTo>
                  <a:lnTo>
                    <a:pt x="781698" y="657355"/>
                  </a:lnTo>
                  <a:lnTo>
                    <a:pt x="785411" y="653641"/>
                  </a:lnTo>
                  <a:lnTo>
                    <a:pt x="787268" y="649338"/>
                  </a:lnTo>
                  <a:lnTo>
                    <a:pt x="787268" y="636963"/>
                  </a:lnTo>
                  <a:lnTo>
                    <a:pt x="783555" y="630179"/>
                  </a:lnTo>
                  <a:lnTo>
                    <a:pt x="776127" y="623945"/>
                  </a:lnTo>
                  <a:lnTo>
                    <a:pt x="769900" y="620231"/>
                  </a:lnTo>
                  <a:lnTo>
                    <a:pt x="763732" y="618354"/>
                  </a:lnTo>
                  <a:close/>
                </a:path>
                <a:path w="817244" h="850900">
                  <a:moveTo>
                    <a:pt x="588274" y="42714"/>
                  </a:moveTo>
                  <a:lnTo>
                    <a:pt x="410312" y="42714"/>
                  </a:lnTo>
                  <a:lnTo>
                    <a:pt x="446681" y="44401"/>
                  </a:lnTo>
                  <a:lnTo>
                    <a:pt x="481549" y="49455"/>
                  </a:lnTo>
                  <a:lnTo>
                    <a:pt x="546788" y="69635"/>
                  </a:lnTo>
                  <a:lnTo>
                    <a:pt x="605047" y="101676"/>
                  </a:lnTo>
                  <a:lnTo>
                    <a:pt x="655418" y="143923"/>
                  </a:lnTo>
                  <a:lnTo>
                    <a:pt x="697423" y="195243"/>
                  </a:lnTo>
                  <a:lnTo>
                    <a:pt x="730624" y="254436"/>
                  </a:lnTo>
                  <a:lnTo>
                    <a:pt x="753598" y="319880"/>
                  </a:lnTo>
                  <a:lnTo>
                    <a:pt x="764973" y="389994"/>
                  </a:lnTo>
                  <a:lnTo>
                    <a:pt x="815557" y="389994"/>
                  </a:lnTo>
                  <a:lnTo>
                    <a:pt x="807683" y="330559"/>
                  </a:lnTo>
                  <a:lnTo>
                    <a:pt x="797475" y="292030"/>
                  </a:lnTo>
                  <a:lnTo>
                    <a:pt x="783555" y="254436"/>
                  </a:lnTo>
                  <a:lnTo>
                    <a:pt x="766362" y="218393"/>
                  </a:lnTo>
                  <a:lnTo>
                    <a:pt x="746396" y="184561"/>
                  </a:lnTo>
                  <a:lnTo>
                    <a:pt x="723654" y="152929"/>
                  </a:lnTo>
                  <a:lnTo>
                    <a:pt x="698132" y="123484"/>
                  </a:lnTo>
                  <a:lnTo>
                    <a:pt x="669916" y="96638"/>
                  </a:lnTo>
                  <a:lnTo>
                    <a:pt x="639154" y="72678"/>
                  </a:lnTo>
                  <a:lnTo>
                    <a:pt x="605847" y="51615"/>
                  </a:lnTo>
                  <a:lnTo>
                    <a:pt x="588274" y="427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2686855" y="12449206"/>
              <a:ext cx="817244" cy="850900"/>
            </a:xfrm>
            <a:custGeom>
              <a:avLst/>
              <a:gdLst/>
              <a:ahLst/>
              <a:cxnLst/>
              <a:rect l="l" t="t" r="r" b="b"/>
              <a:pathLst>
                <a:path w="817244" h="850900">
                  <a:moveTo>
                    <a:pt x="730704" y="254436"/>
                  </a:moveTo>
                  <a:lnTo>
                    <a:pt x="697503" y="195243"/>
                  </a:lnTo>
                  <a:lnTo>
                    <a:pt x="655498" y="143923"/>
                  </a:lnTo>
                  <a:lnTo>
                    <a:pt x="605127" y="101676"/>
                  </a:lnTo>
                  <a:lnTo>
                    <a:pt x="546868" y="69635"/>
                  </a:lnTo>
                  <a:lnTo>
                    <a:pt x="481629" y="49455"/>
                  </a:lnTo>
                  <a:lnTo>
                    <a:pt x="410392" y="42714"/>
                  </a:lnTo>
                  <a:lnTo>
                    <a:pt x="373939" y="44401"/>
                  </a:lnTo>
                  <a:lnTo>
                    <a:pt x="305231" y="57869"/>
                  </a:lnTo>
                  <a:lnTo>
                    <a:pt x="242382" y="84382"/>
                  </a:lnTo>
                  <a:lnTo>
                    <a:pt x="187138" y="121522"/>
                  </a:lnTo>
                  <a:lnTo>
                    <a:pt x="139965" y="168594"/>
                  </a:lnTo>
                  <a:lnTo>
                    <a:pt x="101892" y="223860"/>
                  </a:lnTo>
                  <a:lnTo>
                    <a:pt x="73396" y="286574"/>
                  </a:lnTo>
                  <a:lnTo>
                    <a:pt x="56225" y="354353"/>
                  </a:lnTo>
                  <a:lnTo>
                    <a:pt x="51992" y="389994"/>
                  </a:lnTo>
                  <a:lnTo>
                    <a:pt x="765053" y="389994"/>
                  </a:lnTo>
                  <a:lnTo>
                    <a:pt x="760816" y="354353"/>
                  </a:lnTo>
                  <a:lnTo>
                    <a:pt x="753678" y="319880"/>
                  </a:lnTo>
                  <a:lnTo>
                    <a:pt x="743640" y="286574"/>
                  </a:lnTo>
                  <a:lnTo>
                    <a:pt x="730704" y="254436"/>
                  </a:lnTo>
                  <a:close/>
                </a:path>
                <a:path w="817244" h="850900">
                  <a:moveTo>
                    <a:pt x="810556" y="427118"/>
                  </a:moveTo>
                  <a:lnTo>
                    <a:pt x="806205" y="430831"/>
                  </a:lnTo>
                  <a:lnTo>
                    <a:pt x="800957" y="432661"/>
                  </a:lnTo>
                  <a:lnTo>
                    <a:pt x="794769" y="432661"/>
                  </a:lnTo>
                  <a:lnTo>
                    <a:pt x="51992" y="432661"/>
                  </a:lnTo>
                  <a:lnTo>
                    <a:pt x="54653" y="471034"/>
                  </a:lnTo>
                  <a:lnTo>
                    <a:pt x="70446" y="543932"/>
                  </a:lnTo>
                  <a:lnTo>
                    <a:pt x="99690" y="611305"/>
                  </a:lnTo>
                  <a:lnTo>
                    <a:pt x="139616" y="670718"/>
                  </a:lnTo>
                  <a:lnTo>
                    <a:pt x="189520" y="721497"/>
                  </a:lnTo>
                  <a:lnTo>
                    <a:pt x="248019" y="761881"/>
                  </a:lnTo>
                  <a:lnTo>
                    <a:pt x="314522" y="791083"/>
                  </a:lnTo>
                  <a:lnTo>
                    <a:pt x="386943" y="805950"/>
                  </a:lnTo>
                  <a:lnTo>
                    <a:pt x="425241" y="807807"/>
                  </a:lnTo>
                  <a:lnTo>
                    <a:pt x="474211" y="804847"/>
                  </a:lnTo>
                  <a:lnTo>
                    <a:pt x="520863" y="795967"/>
                  </a:lnTo>
                  <a:lnTo>
                    <a:pt x="565199" y="781165"/>
                  </a:lnTo>
                  <a:lnTo>
                    <a:pt x="607220" y="760441"/>
                  </a:lnTo>
                  <a:lnTo>
                    <a:pt x="646326" y="734498"/>
                  </a:lnTo>
                  <a:lnTo>
                    <a:pt x="681952" y="704030"/>
                  </a:lnTo>
                  <a:lnTo>
                    <a:pt x="714100" y="669042"/>
                  </a:lnTo>
                  <a:lnTo>
                    <a:pt x="742777" y="629535"/>
                  </a:lnTo>
                  <a:lnTo>
                    <a:pt x="747704" y="622115"/>
                  </a:lnTo>
                  <a:lnTo>
                    <a:pt x="752678" y="618354"/>
                  </a:lnTo>
                  <a:lnTo>
                    <a:pt x="757625" y="618354"/>
                  </a:lnTo>
                  <a:lnTo>
                    <a:pt x="763813" y="618354"/>
                  </a:lnTo>
                  <a:lnTo>
                    <a:pt x="769980" y="620231"/>
                  </a:lnTo>
                  <a:lnTo>
                    <a:pt x="776207" y="623945"/>
                  </a:lnTo>
                  <a:lnTo>
                    <a:pt x="783635" y="630179"/>
                  </a:lnTo>
                  <a:lnTo>
                    <a:pt x="787348" y="636963"/>
                  </a:lnTo>
                  <a:lnTo>
                    <a:pt x="787348" y="644384"/>
                  </a:lnTo>
                  <a:lnTo>
                    <a:pt x="787348" y="649338"/>
                  </a:lnTo>
                  <a:lnTo>
                    <a:pt x="785492" y="653641"/>
                  </a:lnTo>
                  <a:lnTo>
                    <a:pt x="781778" y="657355"/>
                  </a:lnTo>
                  <a:lnTo>
                    <a:pt x="751484" y="698853"/>
                  </a:lnTo>
                  <a:lnTo>
                    <a:pt x="716316" y="736052"/>
                  </a:lnTo>
                  <a:lnTo>
                    <a:pt x="676273" y="768954"/>
                  </a:lnTo>
                  <a:lnTo>
                    <a:pt x="631352" y="797565"/>
                  </a:lnTo>
                  <a:lnTo>
                    <a:pt x="582960" y="820719"/>
                  </a:lnTo>
                  <a:lnTo>
                    <a:pt x="532479" y="837252"/>
                  </a:lnTo>
                  <a:lnTo>
                    <a:pt x="479908" y="847170"/>
                  </a:lnTo>
                  <a:lnTo>
                    <a:pt x="425241" y="850475"/>
                  </a:lnTo>
                  <a:lnTo>
                    <a:pt x="381426" y="848443"/>
                  </a:lnTo>
                  <a:lnTo>
                    <a:pt x="339118" y="842351"/>
                  </a:lnTo>
                  <a:lnTo>
                    <a:pt x="298323" y="832203"/>
                  </a:lnTo>
                  <a:lnTo>
                    <a:pt x="259048" y="818003"/>
                  </a:lnTo>
                  <a:lnTo>
                    <a:pt x="221721" y="800204"/>
                  </a:lnTo>
                  <a:lnTo>
                    <a:pt x="186836" y="779256"/>
                  </a:lnTo>
                  <a:lnTo>
                    <a:pt x="154395" y="755163"/>
                  </a:lnTo>
                  <a:lnTo>
                    <a:pt x="124402" y="727929"/>
                  </a:lnTo>
                  <a:lnTo>
                    <a:pt x="97127" y="697880"/>
                  </a:lnTo>
                  <a:lnTo>
                    <a:pt x="72876" y="665271"/>
                  </a:lnTo>
                  <a:lnTo>
                    <a:pt x="51647" y="630101"/>
                  </a:lnTo>
                  <a:lnTo>
                    <a:pt x="33436" y="592371"/>
                  </a:lnTo>
                  <a:lnTo>
                    <a:pt x="18806" y="552693"/>
                  </a:lnTo>
                  <a:lnTo>
                    <a:pt x="8357" y="511609"/>
                  </a:lnTo>
                  <a:lnTo>
                    <a:pt x="2089" y="469123"/>
                  </a:lnTo>
                  <a:lnTo>
                    <a:pt x="0" y="425241"/>
                  </a:lnTo>
                  <a:lnTo>
                    <a:pt x="1916" y="381381"/>
                  </a:lnTo>
                  <a:lnTo>
                    <a:pt x="7663" y="338908"/>
                  </a:lnTo>
                  <a:lnTo>
                    <a:pt x="17239" y="297828"/>
                  </a:lnTo>
                  <a:lnTo>
                    <a:pt x="30641" y="258150"/>
                  </a:lnTo>
                  <a:lnTo>
                    <a:pt x="47466" y="220420"/>
                  </a:lnTo>
                  <a:lnTo>
                    <a:pt x="67312" y="185251"/>
                  </a:lnTo>
                  <a:lnTo>
                    <a:pt x="90178" y="152641"/>
                  </a:lnTo>
                  <a:lnTo>
                    <a:pt x="116063" y="122593"/>
                  </a:lnTo>
                  <a:lnTo>
                    <a:pt x="144722" y="95381"/>
                  </a:lnTo>
                  <a:lnTo>
                    <a:pt x="175944" y="71296"/>
                  </a:lnTo>
                  <a:lnTo>
                    <a:pt x="209722" y="50340"/>
                  </a:lnTo>
                  <a:lnTo>
                    <a:pt x="246050" y="32518"/>
                  </a:lnTo>
                  <a:lnTo>
                    <a:pt x="284521" y="18311"/>
                  </a:lnTo>
                  <a:lnTo>
                    <a:pt x="324732" y="8147"/>
                  </a:lnTo>
                  <a:lnTo>
                    <a:pt x="366688" y="2039"/>
                  </a:lnTo>
                  <a:lnTo>
                    <a:pt x="410392" y="0"/>
                  </a:lnTo>
                  <a:lnTo>
                    <a:pt x="452393" y="2089"/>
                  </a:lnTo>
                  <a:lnTo>
                    <a:pt x="493012" y="8360"/>
                  </a:lnTo>
                  <a:lnTo>
                    <a:pt x="532242" y="18814"/>
                  </a:lnTo>
                  <a:lnTo>
                    <a:pt x="570076" y="33457"/>
                  </a:lnTo>
                  <a:lnTo>
                    <a:pt x="605927" y="51615"/>
                  </a:lnTo>
                  <a:lnTo>
                    <a:pt x="639235" y="72678"/>
                  </a:lnTo>
                  <a:lnTo>
                    <a:pt x="669996" y="96638"/>
                  </a:lnTo>
                  <a:lnTo>
                    <a:pt x="698212" y="123484"/>
                  </a:lnTo>
                  <a:lnTo>
                    <a:pt x="723734" y="152929"/>
                  </a:lnTo>
                  <a:lnTo>
                    <a:pt x="746477" y="184561"/>
                  </a:lnTo>
                  <a:lnTo>
                    <a:pt x="766442" y="218393"/>
                  </a:lnTo>
                  <a:lnTo>
                    <a:pt x="783635" y="254436"/>
                  </a:lnTo>
                  <a:lnTo>
                    <a:pt x="797555" y="292030"/>
                  </a:lnTo>
                  <a:lnTo>
                    <a:pt x="807763" y="330559"/>
                  </a:lnTo>
                  <a:lnTo>
                    <a:pt x="814259" y="370016"/>
                  </a:lnTo>
                  <a:lnTo>
                    <a:pt x="817045" y="410392"/>
                  </a:lnTo>
                  <a:lnTo>
                    <a:pt x="817045" y="417813"/>
                  </a:lnTo>
                  <a:lnTo>
                    <a:pt x="814866" y="423404"/>
                  </a:lnTo>
                  <a:lnTo>
                    <a:pt x="810556" y="427118"/>
                  </a:lnTo>
                  <a:close/>
                </a:path>
              </a:pathLst>
            </a:custGeom>
            <a:ln w="134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509"/>
            </a:p>
          </p:txBody>
        </p:sp>
      </p:grpSp>
      <p:pic>
        <p:nvPicPr>
          <p:cNvPr id="119" name="object 119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3234" y="4811606"/>
            <a:ext cx="1598469" cy="1598494"/>
          </a:xfrm>
          <a:prstGeom prst="rect">
            <a:avLst/>
          </a:prstGeom>
        </p:spPr>
      </p:pic>
      <p:pic>
        <p:nvPicPr>
          <p:cNvPr id="120" name="object 120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710" y="1663399"/>
            <a:ext cx="949554" cy="1036672"/>
          </a:xfrm>
          <a:prstGeom prst="rect">
            <a:avLst/>
          </a:prstGeom>
        </p:spPr>
      </p:pic>
      <p:pic>
        <p:nvPicPr>
          <p:cNvPr id="121" name="object 121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3266" y="1877027"/>
            <a:ext cx="841631" cy="1021248"/>
          </a:xfrm>
          <a:prstGeom prst="rect">
            <a:avLst/>
          </a:prstGeom>
        </p:spPr>
      </p:pic>
      <p:sp>
        <p:nvSpPr>
          <p:cNvPr id="122" name="object 122"/>
          <p:cNvSpPr/>
          <p:nvPr/>
        </p:nvSpPr>
        <p:spPr>
          <a:xfrm>
            <a:off x="2532791" y="1581638"/>
            <a:ext cx="248215" cy="248890"/>
          </a:xfrm>
          <a:custGeom>
            <a:avLst/>
            <a:gdLst/>
            <a:ahLst/>
            <a:cxnLst/>
            <a:rect l="l" t="t" r="r" b="b"/>
            <a:pathLst>
              <a:path w="466725" h="467995">
                <a:moveTo>
                  <a:pt x="199481" y="194434"/>
                </a:moveTo>
                <a:lnTo>
                  <a:pt x="143930" y="194434"/>
                </a:lnTo>
                <a:lnTo>
                  <a:pt x="142663" y="241134"/>
                </a:lnTo>
                <a:lnTo>
                  <a:pt x="138983" y="284309"/>
                </a:lnTo>
                <a:lnTo>
                  <a:pt x="130480" y="324021"/>
                </a:lnTo>
                <a:lnTo>
                  <a:pt x="114742" y="360332"/>
                </a:lnTo>
                <a:lnTo>
                  <a:pt x="89356" y="393304"/>
                </a:lnTo>
                <a:lnTo>
                  <a:pt x="51913" y="423000"/>
                </a:lnTo>
                <a:lnTo>
                  <a:pt x="0" y="449480"/>
                </a:lnTo>
                <a:lnTo>
                  <a:pt x="16175" y="467653"/>
                </a:lnTo>
                <a:lnTo>
                  <a:pt x="74473" y="443719"/>
                </a:lnTo>
                <a:lnTo>
                  <a:pt x="118495" y="416235"/>
                </a:lnTo>
                <a:lnTo>
                  <a:pt x="150371" y="385776"/>
                </a:lnTo>
                <a:lnTo>
                  <a:pt x="172231" y="352920"/>
                </a:lnTo>
                <a:lnTo>
                  <a:pt x="194427" y="282316"/>
                </a:lnTo>
                <a:lnTo>
                  <a:pt x="415989" y="282316"/>
                </a:lnTo>
                <a:lnTo>
                  <a:pt x="417646" y="260087"/>
                </a:lnTo>
                <a:lnTo>
                  <a:pt x="196961" y="260087"/>
                </a:lnTo>
                <a:lnTo>
                  <a:pt x="198197" y="243796"/>
                </a:lnTo>
                <a:lnTo>
                  <a:pt x="198970" y="225938"/>
                </a:lnTo>
                <a:lnTo>
                  <a:pt x="199368" y="208742"/>
                </a:lnTo>
                <a:lnTo>
                  <a:pt x="199481" y="194434"/>
                </a:lnTo>
                <a:close/>
              </a:path>
              <a:path w="466725" h="467995">
                <a:moveTo>
                  <a:pt x="205025" y="435329"/>
                </a:moveTo>
                <a:lnTo>
                  <a:pt x="220704" y="463625"/>
                </a:lnTo>
                <a:lnTo>
                  <a:pt x="296440" y="463625"/>
                </a:lnTo>
                <a:lnTo>
                  <a:pt x="330543" y="463104"/>
                </a:lnTo>
                <a:lnTo>
                  <a:pt x="355654" y="459458"/>
                </a:lnTo>
                <a:lnTo>
                  <a:pt x="374135" y="449561"/>
                </a:lnTo>
                <a:lnTo>
                  <a:pt x="379787" y="441899"/>
                </a:lnTo>
                <a:lnTo>
                  <a:pt x="292914" y="441899"/>
                </a:lnTo>
                <a:lnTo>
                  <a:pt x="277556" y="441512"/>
                </a:lnTo>
                <a:lnTo>
                  <a:pt x="255229" y="440321"/>
                </a:lnTo>
                <a:lnTo>
                  <a:pt x="229772" y="438276"/>
                </a:lnTo>
                <a:lnTo>
                  <a:pt x="205025" y="435329"/>
                </a:lnTo>
                <a:close/>
              </a:path>
              <a:path w="466725" h="467995">
                <a:moveTo>
                  <a:pt x="415989" y="282316"/>
                </a:moveTo>
                <a:lnTo>
                  <a:pt x="362101" y="282316"/>
                </a:lnTo>
                <a:lnTo>
                  <a:pt x="357540" y="334108"/>
                </a:lnTo>
                <a:lnTo>
                  <a:pt x="351315" y="373594"/>
                </a:lnTo>
                <a:lnTo>
                  <a:pt x="342399" y="411096"/>
                </a:lnTo>
                <a:lnTo>
                  <a:pt x="313936" y="440140"/>
                </a:lnTo>
                <a:lnTo>
                  <a:pt x="292914" y="441899"/>
                </a:lnTo>
                <a:lnTo>
                  <a:pt x="379787" y="441899"/>
                </a:lnTo>
                <a:lnTo>
                  <a:pt x="388351" y="430288"/>
                </a:lnTo>
                <a:lnTo>
                  <a:pt x="400529" y="394106"/>
                </a:lnTo>
                <a:lnTo>
                  <a:pt x="409248" y="346136"/>
                </a:lnTo>
                <a:lnTo>
                  <a:pt x="414842" y="297691"/>
                </a:lnTo>
                <a:lnTo>
                  <a:pt x="415989" y="282316"/>
                </a:lnTo>
                <a:close/>
              </a:path>
              <a:path w="466725" h="467995">
                <a:moveTo>
                  <a:pt x="466138" y="171716"/>
                </a:moveTo>
                <a:lnTo>
                  <a:pt x="0" y="171716"/>
                </a:lnTo>
                <a:lnTo>
                  <a:pt x="0" y="194434"/>
                </a:lnTo>
                <a:lnTo>
                  <a:pt x="466138" y="194434"/>
                </a:lnTo>
                <a:lnTo>
                  <a:pt x="466138" y="171716"/>
                </a:lnTo>
                <a:close/>
              </a:path>
              <a:path w="466725" h="467995">
                <a:moveTo>
                  <a:pt x="204536" y="108079"/>
                </a:moveTo>
                <a:lnTo>
                  <a:pt x="207566" y="171716"/>
                </a:lnTo>
                <a:lnTo>
                  <a:pt x="261609" y="171716"/>
                </a:lnTo>
                <a:lnTo>
                  <a:pt x="261609" y="123739"/>
                </a:lnTo>
                <a:lnTo>
                  <a:pt x="266141" y="116157"/>
                </a:lnTo>
                <a:lnTo>
                  <a:pt x="266141" y="109601"/>
                </a:lnTo>
                <a:lnTo>
                  <a:pt x="259068" y="109601"/>
                </a:lnTo>
                <a:lnTo>
                  <a:pt x="204536" y="108079"/>
                </a:lnTo>
                <a:close/>
              </a:path>
              <a:path w="466725" h="467995">
                <a:moveTo>
                  <a:pt x="173713" y="73235"/>
                </a:moveTo>
                <a:lnTo>
                  <a:pt x="120186" y="73235"/>
                </a:lnTo>
                <a:lnTo>
                  <a:pt x="120186" y="134846"/>
                </a:lnTo>
                <a:lnTo>
                  <a:pt x="173713" y="134846"/>
                </a:lnTo>
                <a:lnTo>
                  <a:pt x="173713" y="73235"/>
                </a:lnTo>
                <a:close/>
              </a:path>
              <a:path w="466725" h="467995">
                <a:moveTo>
                  <a:pt x="348955" y="73235"/>
                </a:moveTo>
                <a:lnTo>
                  <a:pt x="294422" y="73235"/>
                </a:lnTo>
                <a:lnTo>
                  <a:pt x="294422" y="134846"/>
                </a:lnTo>
                <a:lnTo>
                  <a:pt x="348955" y="134846"/>
                </a:lnTo>
                <a:lnTo>
                  <a:pt x="348955" y="73235"/>
                </a:lnTo>
                <a:close/>
              </a:path>
              <a:path w="466725" h="467995">
                <a:moveTo>
                  <a:pt x="466138" y="50503"/>
                </a:moveTo>
                <a:lnTo>
                  <a:pt x="0" y="50503"/>
                </a:lnTo>
                <a:lnTo>
                  <a:pt x="0" y="73235"/>
                </a:lnTo>
                <a:lnTo>
                  <a:pt x="466138" y="73235"/>
                </a:lnTo>
                <a:lnTo>
                  <a:pt x="466138" y="50503"/>
                </a:lnTo>
                <a:close/>
              </a:path>
              <a:path w="466725" h="467995">
                <a:moveTo>
                  <a:pt x="117156" y="0"/>
                </a:moveTo>
                <a:lnTo>
                  <a:pt x="118908" y="11600"/>
                </a:lnTo>
                <a:lnTo>
                  <a:pt x="119807" y="20455"/>
                </a:lnTo>
                <a:lnTo>
                  <a:pt x="120139" y="27414"/>
                </a:lnTo>
                <a:lnTo>
                  <a:pt x="120186" y="50503"/>
                </a:lnTo>
                <a:lnTo>
                  <a:pt x="173713" y="50503"/>
                </a:lnTo>
                <a:lnTo>
                  <a:pt x="173713" y="17677"/>
                </a:lnTo>
                <a:lnTo>
                  <a:pt x="176770" y="8587"/>
                </a:lnTo>
                <a:lnTo>
                  <a:pt x="176770" y="2527"/>
                </a:lnTo>
                <a:lnTo>
                  <a:pt x="175242" y="1005"/>
                </a:lnTo>
                <a:lnTo>
                  <a:pt x="169671" y="1005"/>
                </a:lnTo>
                <a:lnTo>
                  <a:pt x="117156" y="0"/>
                </a:lnTo>
                <a:close/>
              </a:path>
              <a:path w="466725" h="467995">
                <a:moveTo>
                  <a:pt x="290896" y="0"/>
                </a:moveTo>
                <a:lnTo>
                  <a:pt x="294422" y="50503"/>
                </a:lnTo>
                <a:lnTo>
                  <a:pt x="348955" y="50503"/>
                </a:lnTo>
                <a:lnTo>
                  <a:pt x="348955" y="18179"/>
                </a:lnTo>
                <a:lnTo>
                  <a:pt x="349994" y="15149"/>
                </a:lnTo>
                <a:lnTo>
                  <a:pt x="352997" y="9096"/>
                </a:lnTo>
                <a:lnTo>
                  <a:pt x="352997" y="2017"/>
                </a:lnTo>
                <a:lnTo>
                  <a:pt x="349471" y="1005"/>
                </a:lnTo>
                <a:lnTo>
                  <a:pt x="345429" y="1005"/>
                </a:lnTo>
                <a:lnTo>
                  <a:pt x="290896" y="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23" name="object 123"/>
          <p:cNvSpPr/>
          <p:nvPr/>
        </p:nvSpPr>
        <p:spPr>
          <a:xfrm>
            <a:off x="2809628" y="1579226"/>
            <a:ext cx="534252" cy="251592"/>
          </a:xfrm>
          <a:custGeom>
            <a:avLst/>
            <a:gdLst/>
            <a:ahLst/>
            <a:cxnLst/>
            <a:rect l="l" t="t" r="r" b="b"/>
            <a:pathLst>
              <a:path w="1004570" h="473075">
                <a:moveTo>
                  <a:pt x="393433" y="262102"/>
                </a:moveTo>
                <a:lnTo>
                  <a:pt x="341414" y="262102"/>
                </a:lnTo>
                <a:lnTo>
                  <a:pt x="341414" y="284822"/>
                </a:lnTo>
                <a:lnTo>
                  <a:pt x="341414" y="343408"/>
                </a:lnTo>
                <a:lnTo>
                  <a:pt x="341414" y="365633"/>
                </a:lnTo>
                <a:lnTo>
                  <a:pt x="341414" y="427253"/>
                </a:lnTo>
                <a:lnTo>
                  <a:pt x="139915" y="427253"/>
                </a:lnTo>
                <a:lnTo>
                  <a:pt x="139915" y="365633"/>
                </a:lnTo>
                <a:lnTo>
                  <a:pt x="341414" y="365633"/>
                </a:lnTo>
                <a:lnTo>
                  <a:pt x="341414" y="343408"/>
                </a:lnTo>
                <a:lnTo>
                  <a:pt x="139915" y="343408"/>
                </a:lnTo>
                <a:lnTo>
                  <a:pt x="139915" y="284822"/>
                </a:lnTo>
                <a:lnTo>
                  <a:pt x="341414" y="284822"/>
                </a:lnTo>
                <a:lnTo>
                  <a:pt x="341414" y="262102"/>
                </a:lnTo>
                <a:lnTo>
                  <a:pt x="86880" y="262102"/>
                </a:lnTo>
                <a:lnTo>
                  <a:pt x="86880" y="472694"/>
                </a:lnTo>
                <a:lnTo>
                  <a:pt x="139915" y="472694"/>
                </a:lnTo>
                <a:lnTo>
                  <a:pt x="139915" y="449973"/>
                </a:lnTo>
                <a:lnTo>
                  <a:pt x="341414" y="449973"/>
                </a:lnTo>
                <a:lnTo>
                  <a:pt x="341414" y="472694"/>
                </a:lnTo>
                <a:lnTo>
                  <a:pt x="393433" y="472694"/>
                </a:lnTo>
                <a:lnTo>
                  <a:pt x="393433" y="449973"/>
                </a:lnTo>
                <a:lnTo>
                  <a:pt x="393433" y="427253"/>
                </a:lnTo>
                <a:lnTo>
                  <a:pt x="393433" y="365633"/>
                </a:lnTo>
                <a:lnTo>
                  <a:pt x="393433" y="343408"/>
                </a:lnTo>
                <a:lnTo>
                  <a:pt x="393433" y="284822"/>
                </a:lnTo>
                <a:lnTo>
                  <a:pt x="393433" y="262102"/>
                </a:lnTo>
                <a:close/>
              </a:path>
              <a:path w="1004570" h="473075">
                <a:moveTo>
                  <a:pt x="481812" y="257568"/>
                </a:moveTo>
                <a:lnTo>
                  <a:pt x="418401" y="229235"/>
                </a:lnTo>
                <a:lnTo>
                  <a:pt x="371195" y="200494"/>
                </a:lnTo>
                <a:lnTo>
                  <a:pt x="337527" y="172986"/>
                </a:lnTo>
                <a:lnTo>
                  <a:pt x="324167" y="158572"/>
                </a:lnTo>
                <a:lnTo>
                  <a:pt x="314693" y="148361"/>
                </a:lnTo>
                <a:lnTo>
                  <a:pt x="299986" y="128270"/>
                </a:lnTo>
                <a:lnTo>
                  <a:pt x="474243" y="128270"/>
                </a:lnTo>
                <a:lnTo>
                  <a:pt x="474243" y="105549"/>
                </a:lnTo>
                <a:lnTo>
                  <a:pt x="268681" y="105549"/>
                </a:lnTo>
                <a:lnTo>
                  <a:pt x="268681" y="59588"/>
                </a:lnTo>
                <a:lnTo>
                  <a:pt x="268681" y="56565"/>
                </a:lnTo>
                <a:lnTo>
                  <a:pt x="286473" y="55232"/>
                </a:lnTo>
                <a:lnTo>
                  <a:pt x="314007" y="52717"/>
                </a:lnTo>
                <a:lnTo>
                  <a:pt x="350075" y="48971"/>
                </a:lnTo>
                <a:lnTo>
                  <a:pt x="393433" y="43942"/>
                </a:lnTo>
                <a:lnTo>
                  <a:pt x="394957" y="43942"/>
                </a:lnTo>
                <a:lnTo>
                  <a:pt x="399986" y="42926"/>
                </a:lnTo>
                <a:lnTo>
                  <a:pt x="402501" y="42926"/>
                </a:lnTo>
                <a:lnTo>
                  <a:pt x="406057" y="43434"/>
                </a:lnTo>
                <a:lnTo>
                  <a:pt x="410095" y="43942"/>
                </a:lnTo>
                <a:lnTo>
                  <a:pt x="414629" y="43942"/>
                </a:lnTo>
                <a:lnTo>
                  <a:pt x="417690" y="42926"/>
                </a:lnTo>
                <a:lnTo>
                  <a:pt x="417690" y="38379"/>
                </a:lnTo>
                <a:lnTo>
                  <a:pt x="416166" y="36360"/>
                </a:lnTo>
                <a:lnTo>
                  <a:pt x="379793" y="0"/>
                </a:lnTo>
                <a:lnTo>
                  <a:pt x="356222" y="10375"/>
                </a:lnTo>
                <a:lnTo>
                  <a:pt x="319798" y="19367"/>
                </a:lnTo>
                <a:lnTo>
                  <a:pt x="273240" y="26911"/>
                </a:lnTo>
                <a:lnTo>
                  <a:pt x="219303" y="32918"/>
                </a:lnTo>
                <a:lnTo>
                  <a:pt x="160705" y="37299"/>
                </a:lnTo>
                <a:lnTo>
                  <a:pt x="100164" y="39992"/>
                </a:lnTo>
                <a:lnTo>
                  <a:pt x="40436" y="40906"/>
                </a:lnTo>
                <a:lnTo>
                  <a:pt x="52539" y="64135"/>
                </a:lnTo>
                <a:lnTo>
                  <a:pt x="215163" y="59588"/>
                </a:lnTo>
                <a:lnTo>
                  <a:pt x="215163" y="105549"/>
                </a:lnTo>
                <a:lnTo>
                  <a:pt x="9613" y="105549"/>
                </a:lnTo>
                <a:lnTo>
                  <a:pt x="9613" y="128270"/>
                </a:lnTo>
                <a:lnTo>
                  <a:pt x="182346" y="128270"/>
                </a:lnTo>
                <a:lnTo>
                  <a:pt x="160070" y="156476"/>
                </a:lnTo>
                <a:lnTo>
                  <a:pt x="131533" y="185039"/>
                </a:lnTo>
                <a:lnTo>
                  <a:pt x="95897" y="212636"/>
                </a:lnTo>
                <a:lnTo>
                  <a:pt x="52324" y="237934"/>
                </a:lnTo>
                <a:lnTo>
                  <a:pt x="0" y="259588"/>
                </a:lnTo>
                <a:lnTo>
                  <a:pt x="17183" y="279273"/>
                </a:lnTo>
                <a:lnTo>
                  <a:pt x="66370" y="260223"/>
                </a:lnTo>
                <a:lnTo>
                  <a:pt x="111594" y="238391"/>
                </a:lnTo>
                <a:lnTo>
                  <a:pt x="152019" y="214007"/>
                </a:lnTo>
                <a:lnTo>
                  <a:pt x="186817" y="187325"/>
                </a:lnTo>
                <a:lnTo>
                  <a:pt x="215163" y="158572"/>
                </a:lnTo>
                <a:lnTo>
                  <a:pt x="215163" y="249478"/>
                </a:lnTo>
                <a:lnTo>
                  <a:pt x="268681" y="249478"/>
                </a:lnTo>
                <a:lnTo>
                  <a:pt x="268681" y="158572"/>
                </a:lnTo>
                <a:lnTo>
                  <a:pt x="305993" y="194729"/>
                </a:lnTo>
                <a:lnTo>
                  <a:pt x="347459" y="224205"/>
                </a:lnTo>
                <a:lnTo>
                  <a:pt x="390055" y="247561"/>
                </a:lnTo>
                <a:lnTo>
                  <a:pt x="430796" y="265379"/>
                </a:lnTo>
                <a:lnTo>
                  <a:pt x="466648" y="278257"/>
                </a:lnTo>
                <a:lnTo>
                  <a:pt x="481812" y="257568"/>
                </a:lnTo>
                <a:close/>
              </a:path>
              <a:path w="1004570" h="473075">
                <a:moveTo>
                  <a:pt x="586219" y="109093"/>
                </a:moveTo>
                <a:lnTo>
                  <a:pt x="556450" y="103022"/>
                </a:lnTo>
                <a:lnTo>
                  <a:pt x="554609" y="136715"/>
                </a:lnTo>
                <a:lnTo>
                  <a:pt x="549694" y="175247"/>
                </a:lnTo>
                <a:lnTo>
                  <a:pt x="540321" y="217932"/>
                </a:lnTo>
                <a:lnTo>
                  <a:pt x="525132" y="264121"/>
                </a:lnTo>
                <a:lnTo>
                  <a:pt x="567042" y="285838"/>
                </a:lnTo>
                <a:lnTo>
                  <a:pt x="574662" y="249770"/>
                </a:lnTo>
                <a:lnTo>
                  <a:pt x="580237" y="210146"/>
                </a:lnTo>
                <a:lnTo>
                  <a:pt x="584009" y="164185"/>
                </a:lnTo>
                <a:lnTo>
                  <a:pt x="586219" y="109093"/>
                </a:lnTo>
                <a:close/>
              </a:path>
              <a:path w="1004570" h="473075">
                <a:moveTo>
                  <a:pt x="659968" y="7061"/>
                </a:moveTo>
                <a:lnTo>
                  <a:pt x="653415" y="7061"/>
                </a:lnTo>
                <a:lnTo>
                  <a:pt x="603415" y="6057"/>
                </a:lnTo>
                <a:lnTo>
                  <a:pt x="604240" y="11087"/>
                </a:lnTo>
                <a:lnTo>
                  <a:pt x="605066" y="17487"/>
                </a:lnTo>
                <a:lnTo>
                  <a:pt x="605701" y="25869"/>
                </a:lnTo>
                <a:lnTo>
                  <a:pt x="605955" y="36868"/>
                </a:lnTo>
                <a:lnTo>
                  <a:pt x="605955" y="472694"/>
                </a:lnTo>
                <a:lnTo>
                  <a:pt x="656932" y="472694"/>
                </a:lnTo>
                <a:lnTo>
                  <a:pt x="656932" y="20701"/>
                </a:lnTo>
                <a:lnTo>
                  <a:pt x="657948" y="18186"/>
                </a:lnTo>
                <a:lnTo>
                  <a:pt x="659968" y="13639"/>
                </a:lnTo>
                <a:lnTo>
                  <a:pt x="659968" y="7061"/>
                </a:lnTo>
                <a:close/>
              </a:path>
              <a:path w="1004570" h="473075">
                <a:moveTo>
                  <a:pt x="728649" y="161607"/>
                </a:moveTo>
                <a:lnTo>
                  <a:pt x="716432" y="137528"/>
                </a:lnTo>
                <a:lnTo>
                  <a:pt x="705104" y="117424"/>
                </a:lnTo>
                <a:lnTo>
                  <a:pt x="694067" y="99961"/>
                </a:lnTo>
                <a:lnTo>
                  <a:pt x="682701" y="83845"/>
                </a:lnTo>
                <a:lnTo>
                  <a:pt x="661466" y="97980"/>
                </a:lnTo>
                <a:lnTo>
                  <a:pt x="670369" y="119380"/>
                </a:lnTo>
                <a:lnTo>
                  <a:pt x="678472" y="143421"/>
                </a:lnTo>
                <a:lnTo>
                  <a:pt x="685139" y="167855"/>
                </a:lnTo>
                <a:lnTo>
                  <a:pt x="689775" y="190398"/>
                </a:lnTo>
                <a:lnTo>
                  <a:pt x="728649" y="161607"/>
                </a:lnTo>
                <a:close/>
              </a:path>
              <a:path w="1004570" h="473075">
                <a:moveTo>
                  <a:pt x="1004417" y="431800"/>
                </a:moveTo>
                <a:lnTo>
                  <a:pt x="900379" y="431800"/>
                </a:lnTo>
                <a:lnTo>
                  <a:pt x="900379" y="288874"/>
                </a:lnTo>
                <a:lnTo>
                  <a:pt x="981163" y="288874"/>
                </a:lnTo>
                <a:lnTo>
                  <a:pt x="981163" y="266141"/>
                </a:lnTo>
                <a:lnTo>
                  <a:pt x="900379" y="266141"/>
                </a:lnTo>
                <a:lnTo>
                  <a:pt x="900379" y="147472"/>
                </a:lnTo>
                <a:lnTo>
                  <a:pt x="992276" y="147472"/>
                </a:lnTo>
                <a:lnTo>
                  <a:pt x="992276" y="125247"/>
                </a:lnTo>
                <a:lnTo>
                  <a:pt x="900379" y="125247"/>
                </a:lnTo>
                <a:lnTo>
                  <a:pt x="900379" y="20701"/>
                </a:lnTo>
                <a:lnTo>
                  <a:pt x="901877" y="17678"/>
                </a:lnTo>
                <a:lnTo>
                  <a:pt x="903897" y="14135"/>
                </a:lnTo>
                <a:lnTo>
                  <a:pt x="903897" y="7569"/>
                </a:lnTo>
                <a:lnTo>
                  <a:pt x="901357" y="7061"/>
                </a:lnTo>
                <a:lnTo>
                  <a:pt x="897851" y="7061"/>
                </a:lnTo>
                <a:lnTo>
                  <a:pt x="843292" y="6057"/>
                </a:lnTo>
                <a:lnTo>
                  <a:pt x="844194" y="11303"/>
                </a:lnTo>
                <a:lnTo>
                  <a:pt x="845197" y="17729"/>
                </a:lnTo>
                <a:lnTo>
                  <a:pt x="845997" y="26149"/>
                </a:lnTo>
                <a:lnTo>
                  <a:pt x="846328" y="37363"/>
                </a:lnTo>
                <a:lnTo>
                  <a:pt x="846328" y="125247"/>
                </a:lnTo>
                <a:lnTo>
                  <a:pt x="787755" y="125247"/>
                </a:lnTo>
                <a:lnTo>
                  <a:pt x="794753" y="106095"/>
                </a:lnTo>
                <a:lnTo>
                  <a:pt x="800620" y="89077"/>
                </a:lnTo>
                <a:lnTo>
                  <a:pt x="805357" y="74612"/>
                </a:lnTo>
                <a:lnTo>
                  <a:pt x="808951" y="63131"/>
                </a:lnTo>
                <a:lnTo>
                  <a:pt x="814006" y="58585"/>
                </a:lnTo>
                <a:lnTo>
                  <a:pt x="815517" y="57569"/>
                </a:lnTo>
                <a:lnTo>
                  <a:pt x="815517" y="52514"/>
                </a:lnTo>
                <a:lnTo>
                  <a:pt x="813485" y="52019"/>
                </a:lnTo>
                <a:lnTo>
                  <a:pt x="751903" y="41922"/>
                </a:lnTo>
                <a:lnTo>
                  <a:pt x="748436" y="91084"/>
                </a:lnTo>
                <a:lnTo>
                  <a:pt x="737489" y="140525"/>
                </a:lnTo>
                <a:lnTo>
                  <a:pt x="720483" y="188645"/>
                </a:lnTo>
                <a:lnTo>
                  <a:pt x="698842" y="233819"/>
                </a:lnTo>
                <a:lnTo>
                  <a:pt x="723112" y="246443"/>
                </a:lnTo>
                <a:lnTo>
                  <a:pt x="733780" y="232041"/>
                </a:lnTo>
                <a:lnTo>
                  <a:pt x="747102" y="211543"/>
                </a:lnTo>
                <a:lnTo>
                  <a:pt x="762304" y="183743"/>
                </a:lnTo>
                <a:lnTo>
                  <a:pt x="778649" y="147472"/>
                </a:lnTo>
                <a:lnTo>
                  <a:pt x="846328" y="147472"/>
                </a:lnTo>
                <a:lnTo>
                  <a:pt x="846328" y="266141"/>
                </a:lnTo>
                <a:lnTo>
                  <a:pt x="737755" y="266141"/>
                </a:lnTo>
                <a:lnTo>
                  <a:pt x="737755" y="288874"/>
                </a:lnTo>
                <a:lnTo>
                  <a:pt x="846328" y="288874"/>
                </a:lnTo>
                <a:lnTo>
                  <a:pt x="846328" y="431800"/>
                </a:lnTo>
                <a:lnTo>
                  <a:pt x="698842" y="431800"/>
                </a:lnTo>
                <a:lnTo>
                  <a:pt x="698842" y="454533"/>
                </a:lnTo>
                <a:lnTo>
                  <a:pt x="1004417" y="454533"/>
                </a:lnTo>
                <a:lnTo>
                  <a:pt x="1004417" y="43180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24" name="object 124"/>
          <p:cNvSpPr/>
          <p:nvPr/>
        </p:nvSpPr>
        <p:spPr>
          <a:xfrm>
            <a:off x="3379727" y="1592650"/>
            <a:ext cx="210054" cy="224575"/>
          </a:xfrm>
          <a:custGeom>
            <a:avLst/>
            <a:gdLst/>
            <a:ahLst/>
            <a:cxnLst/>
            <a:rect l="l" t="t" r="r" b="b"/>
            <a:pathLst>
              <a:path w="394970" h="422275">
                <a:moveTo>
                  <a:pt x="220704" y="259585"/>
                </a:moveTo>
                <a:lnTo>
                  <a:pt x="166165" y="259585"/>
                </a:lnTo>
                <a:lnTo>
                  <a:pt x="166153" y="375742"/>
                </a:lnTo>
                <a:lnTo>
                  <a:pt x="165923" y="385693"/>
                </a:lnTo>
                <a:lnTo>
                  <a:pt x="164875" y="411885"/>
                </a:lnTo>
                <a:lnTo>
                  <a:pt x="164637" y="421701"/>
                </a:lnTo>
                <a:lnTo>
                  <a:pt x="222233" y="421701"/>
                </a:lnTo>
                <a:lnTo>
                  <a:pt x="221776" y="410898"/>
                </a:lnTo>
                <a:lnTo>
                  <a:pt x="221275" y="398154"/>
                </a:lnTo>
                <a:lnTo>
                  <a:pt x="220869" y="385621"/>
                </a:lnTo>
                <a:lnTo>
                  <a:pt x="220704" y="375742"/>
                </a:lnTo>
                <a:lnTo>
                  <a:pt x="220704" y="259585"/>
                </a:lnTo>
                <a:close/>
              </a:path>
              <a:path w="394970" h="422275">
                <a:moveTo>
                  <a:pt x="258572" y="227770"/>
                </a:moveTo>
                <a:lnTo>
                  <a:pt x="242424" y="247974"/>
                </a:lnTo>
                <a:lnTo>
                  <a:pt x="273926" y="267223"/>
                </a:lnTo>
                <a:lnTo>
                  <a:pt x="304718" y="289505"/>
                </a:lnTo>
                <a:lnTo>
                  <a:pt x="333523" y="313875"/>
                </a:lnTo>
                <a:lnTo>
                  <a:pt x="359064" y="339383"/>
                </a:lnTo>
                <a:lnTo>
                  <a:pt x="394934" y="292411"/>
                </a:lnTo>
                <a:lnTo>
                  <a:pt x="365961" y="275776"/>
                </a:lnTo>
                <a:lnTo>
                  <a:pt x="332437" y="258575"/>
                </a:lnTo>
                <a:lnTo>
                  <a:pt x="296071" y="242132"/>
                </a:lnTo>
                <a:lnTo>
                  <a:pt x="258572" y="227770"/>
                </a:lnTo>
                <a:close/>
              </a:path>
              <a:path w="394970" h="422275">
                <a:moveTo>
                  <a:pt x="358566" y="96462"/>
                </a:moveTo>
                <a:lnTo>
                  <a:pt x="283818" y="96462"/>
                </a:lnTo>
                <a:lnTo>
                  <a:pt x="285346" y="97977"/>
                </a:lnTo>
                <a:lnTo>
                  <a:pt x="285346" y="98990"/>
                </a:lnTo>
                <a:lnTo>
                  <a:pt x="245720" y="150903"/>
                </a:lnTo>
                <a:lnTo>
                  <a:pt x="217674" y="178278"/>
                </a:lnTo>
                <a:lnTo>
                  <a:pt x="163474" y="218788"/>
                </a:lnTo>
                <a:lnTo>
                  <a:pt x="112548" y="246378"/>
                </a:lnTo>
                <a:lnTo>
                  <a:pt x="66954" y="263763"/>
                </a:lnTo>
                <a:lnTo>
                  <a:pt x="28751" y="273658"/>
                </a:lnTo>
                <a:lnTo>
                  <a:pt x="0" y="278777"/>
                </a:lnTo>
                <a:lnTo>
                  <a:pt x="9612" y="305034"/>
                </a:lnTo>
                <a:lnTo>
                  <a:pt x="63044" y="294454"/>
                </a:lnTo>
                <a:lnTo>
                  <a:pt x="103791" y="283637"/>
                </a:lnTo>
                <a:lnTo>
                  <a:pt x="136587" y="272155"/>
                </a:lnTo>
                <a:lnTo>
                  <a:pt x="166165" y="259585"/>
                </a:lnTo>
                <a:lnTo>
                  <a:pt x="220704" y="259585"/>
                </a:lnTo>
                <a:lnTo>
                  <a:pt x="220704" y="230800"/>
                </a:lnTo>
                <a:lnTo>
                  <a:pt x="259011" y="202881"/>
                </a:lnTo>
                <a:lnTo>
                  <a:pt x="289644" y="175625"/>
                </a:lnTo>
                <a:lnTo>
                  <a:pt x="316864" y="146285"/>
                </a:lnTo>
                <a:lnTo>
                  <a:pt x="344933" y="112115"/>
                </a:lnTo>
                <a:lnTo>
                  <a:pt x="350484" y="105050"/>
                </a:lnTo>
                <a:lnTo>
                  <a:pt x="355042" y="100002"/>
                </a:lnTo>
                <a:lnTo>
                  <a:pt x="358566" y="96462"/>
                </a:lnTo>
                <a:close/>
              </a:path>
              <a:path w="394970" h="422275">
                <a:moveTo>
                  <a:pt x="36366" y="70708"/>
                </a:moveTo>
                <a:lnTo>
                  <a:pt x="36366" y="102529"/>
                </a:lnTo>
                <a:lnTo>
                  <a:pt x="52864" y="101334"/>
                </a:lnTo>
                <a:lnTo>
                  <a:pt x="75946" y="100189"/>
                </a:lnTo>
                <a:lnTo>
                  <a:pt x="98936" y="99329"/>
                </a:lnTo>
                <a:lnTo>
                  <a:pt x="281304" y="96462"/>
                </a:lnTo>
                <a:lnTo>
                  <a:pt x="358566" y="96462"/>
                </a:lnTo>
                <a:lnTo>
                  <a:pt x="361082" y="93935"/>
                </a:lnTo>
                <a:lnTo>
                  <a:pt x="343866" y="71342"/>
                </a:lnTo>
                <a:lnTo>
                  <a:pt x="75821" y="71342"/>
                </a:lnTo>
                <a:lnTo>
                  <a:pt x="55790" y="71214"/>
                </a:lnTo>
                <a:lnTo>
                  <a:pt x="36366" y="70708"/>
                </a:lnTo>
                <a:close/>
              </a:path>
              <a:path w="394970" h="422275">
                <a:moveTo>
                  <a:pt x="166165" y="0"/>
                </a:moveTo>
                <a:lnTo>
                  <a:pt x="166529" y="7644"/>
                </a:lnTo>
                <a:lnTo>
                  <a:pt x="166847" y="17179"/>
                </a:lnTo>
                <a:lnTo>
                  <a:pt x="167072" y="26711"/>
                </a:lnTo>
                <a:lnTo>
                  <a:pt x="167157" y="70708"/>
                </a:lnTo>
                <a:lnTo>
                  <a:pt x="75821" y="71342"/>
                </a:lnTo>
                <a:lnTo>
                  <a:pt x="343866" y="71342"/>
                </a:lnTo>
                <a:lnTo>
                  <a:pt x="343000" y="70205"/>
                </a:lnTo>
                <a:lnTo>
                  <a:pt x="222722" y="70205"/>
                </a:lnTo>
                <a:lnTo>
                  <a:pt x="222722" y="23240"/>
                </a:lnTo>
                <a:lnTo>
                  <a:pt x="227777" y="11107"/>
                </a:lnTo>
                <a:lnTo>
                  <a:pt x="227777" y="6576"/>
                </a:lnTo>
                <a:lnTo>
                  <a:pt x="226275" y="5054"/>
                </a:lnTo>
                <a:lnTo>
                  <a:pt x="166165" y="0"/>
                </a:lnTo>
                <a:close/>
              </a:path>
              <a:path w="394970" h="422275">
                <a:moveTo>
                  <a:pt x="338377" y="64138"/>
                </a:moveTo>
                <a:lnTo>
                  <a:pt x="297726" y="68059"/>
                </a:lnTo>
                <a:lnTo>
                  <a:pt x="222722" y="70205"/>
                </a:lnTo>
                <a:lnTo>
                  <a:pt x="343000" y="70205"/>
                </a:lnTo>
                <a:lnTo>
                  <a:pt x="338377" y="64138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25" name="object 125"/>
          <p:cNvSpPr/>
          <p:nvPr/>
        </p:nvSpPr>
        <p:spPr>
          <a:xfrm>
            <a:off x="3626776" y="1594264"/>
            <a:ext cx="204988" cy="221874"/>
          </a:xfrm>
          <a:custGeom>
            <a:avLst/>
            <a:gdLst/>
            <a:ahLst/>
            <a:cxnLst/>
            <a:rect l="l" t="t" r="r" b="b"/>
            <a:pathLst>
              <a:path w="385445" h="417195">
                <a:moveTo>
                  <a:pt x="257560" y="0"/>
                </a:moveTo>
                <a:lnTo>
                  <a:pt x="253473" y="48767"/>
                </a:lnTo>
                <a:lnTo>
                  <a:pt x="246827" y="90904"/>
                </a:lnTo>
                <a:lnTo>
                  <a:pt x="236962" y="130388"/>
                </a:lnTo>
                <a:lnTo>
                  <a:pt x="223218" y="171199"/>
                </a:lnTo>
                <a:lnTo>
                  <a:pt x="193067" y="161218"/>
                </a:lnTo>
                <a:lnTo>
                  <a:pt x="166846" y="153463"/>
                </a:lnTo>
                <a:lnTo>
                  <a:pt x="142049" y="147126"/>
                </a:lnTo>
                <a:lnTo>
                  <a:pt x="116171" y="141402"/>
                </a:lnTo>
                <a:lnTo>
                  <a:pt x="96449" y="169175"/>
                </a:lnTo>
                <a:lnTo>
                  <a:pt x="123205" y="175145"/>
                </a:lnTo>
                <a:lnTo>
                  <a:pt x="149110" y="182439"/>
                </a:lnTo>
                <a:lnTo>
                  <a:pt x="176716" y="192192"/>
                </a:lnTo>
                <a:lnTo>
                  <a:pt x="208578" y="205541"/>
                </a:lnTo>
                <a:lnTo>
                  <a:pt x="179313" y="255048"/>
                </a:lnTo>
                <a:lnTo>
                  <a:pt x="147326" y="295701"/>
                </a:lnTo>
                <a:lnTo>
                  <a:pt x="113009" y="328581"/>
                </a:lnTo>
                <a:lnTo>
                  <a:pt x="76754" y="354769"/>
                </a:lnTo>
                <a:lnTo>
                  <a:pt x="38953" y="375346"/>
                </a:lnTo>
                <a:lnTo>
                  <a:pt x="0" y="391395"/>
                </a:lnTo>
                <a:lnTo>
                  <a:pt x="13634" y="416647"/>
                </a:lnTo>
                <a:lnTo>
                  <a:pt x="83241" y="387969"/>
                </a:lnTo>
                <a:lnTo>
                  <a:pt x="126201" y="363805"/>
                </a:lnTo>
                <a:lnTo>
                  <a:pt x="170802" y="330678"/>
                </a:lnTo>
                <a:lnTo>
                  <a:pt x="214193" y="286776"/>
                </a:lnTo>
                <a:lnTo>
                  <a:pt x="253525" y="230290"/>
                </a:lnTo>
                <a:lnTo>
                  <a:pt x="278343" y="246204"/>
                </a:lnTo>
                <a:lnTo>
                  <a:pt x="300936" y="262546"/>
                </a:lnTo>
                <a:lnTo>
                  <a:pt x="323052" y="281067"/>
                </a:lnTo>
                <a:lnTo>
                  <a:pt x="346441" y="303519"/>
                </a:lnTo>
                <a:lnTo>
                  <a:pt x="384825" y="253518"/>
                </a:lnTo>
                <a:lnTo>
                  <a:pt x="364639" y="238753"/>
                </a:lnTo>
                <a:lnTo>
                  <a:pt x="341467" y="224039"/>
                </a:lnTo>
                <a:lnTo>
                  <a:pt x="312325" y="208282"/>
                </a:lnTo>
                <a:lnTo>
                  <a:pt x="274232" y="190391"/>
                </a:lnTo>
                <a:lnTo>
                  <a:pt x="288377" y="151682"/>
                </a:lnTo>
                <a:lnTo>
                  <a:pt x="298784" y="115904"/>
                </a:lnTo>
                <a:lnTo>
                  <a:pt x="307392" y="78611"/>
                </a:lnTo>
                <a:lnTo>
                  <a:pt x="316142" y="35354"/>
                </a:lnTo>
                <a:lnTo>
                  <a:pt x="317154" y="29790"/>
                </a:lnTo>
                <a:lnTo>
                  <a:pt x="318682" y="27262"/>
                </a:lnTo>
                <a:lnTo>
                  <a:pt x="322725" y="21719"/>
                </a:lnTo>
                <a:lnTo>
                  <a:pt x="323710" y="19192"/>
                </a:lnTo>
                <a:lnTo>
                  <a:pt x="323710" y="16162"/>
                </a:lnTo>
                <a:lnTo>
                  <a:pt x="319178" y="13634"/>
                </a:lnTo>
                <a:lnTo>
                  <a:pt x="313628" y="12622"/>
                </a:lnTo>
                <a:lnTo>
                  <a:pt x="257560" y="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26" name="object 126"/>
          <p:cNvSpPr/>
          <p:nvPr/>
        </p:nvSpPr>
        <p:spPr>
          <a:xfrm>
            <a:off x="3871675" y="1592918"/>
            <a:ext cx="220860" cy="223224"/>
          </a:xfrm>
          <a:custGeom>
            <a:avLst/>
            <a:gdLst/>
            <a:ahLst/>
            <a:cxnLst/>
            <a:rect l="l" t="t" r="r" b="b"/>
            <a:pathLst>
              <a:path w="415290" h="419735">
                <a:moveTo>
                  <a:pt x="86340" y="0"/>
                </a:moveTo>
                <a:lnTo>
                  <a:pt x="66149" y="22228"/>
                </a:lnTo>
                <a:lnTo>
                  <a:pt x="92244" y="36353"/>
                </a:lnTo>
                <a:lnTo>
                  <a:pt x="123025" y="56064"/>
                </a:lnTo>
                <a:lnTo>
                  <a:pt x="155415" y="81456"/>
                </a:lnTo>
                <a:lnTo>
                  <a:pt x="186336" y="112624"/>
                </a:lnTo>
                <a:lnTo>
                  <a:pt x="220684" y="64641"/>
                </a:lnTo>
                <a:lnTo>
                  <a:pt x="178667" y="38922"/>
                </a:lnTo>
                <a:lnTo>
                  <a:pt x="140252" y="20206"/>
                </a:lnTo>
                <a:lnTo>
                  <a:pt x="108467" y="7548"/>
                </a:lnTo>
                <a:lnTo>
                  <a:pt x="86340" y="0"/>
                </a:lnTo>
                <a:close/>
              </a:path>
              <a:path w="415290" h="419735">
                <a:moveTo>
                  <a:pt x="391388" y="116157"/>
                </a:moveTo>
                <a:lnTo>
                  <a:pt x="371363" y="148705"/>
                </a:lnTo>
                <a:lnTo>
                  <a:pt x="346529" y="184802"/>
                </a:lnTo>
                <a:lnTo>
                  <a:pt x="315944" y="222274"/>
                </a:lnTo>
                <a:lnTo>
                  <a:pt x="278667" y="258946"/>
                </a:lnTo>
                <a:lnTo>
                  <a:pt x="233756" y="292645"/>
                </a:lnTo>
                <a:lnTo>
                  <a:pt x="180269" y="321196"/>
                </a:lnTo>
                <a:lnTo>
                  <a:pt x="106611" y="345122"/>
                </a:lnTo>
                <a:lnTo>
                  <a:pt x="68144" y="352232"/>
                </a:lnTo>
                <a:lnTo>
                  <a:pt x="31807" y="355035"/>
                </a:lnTo>
                <a:lnTo>
                  <a:pt x="49506" y="411182"/>
                </a:lnTo>
                <a:lnTo>
                  <a:pt x="50001" y="413121"/>
                </a:lnTo>
                <a:lnTo>
                  <a:pt x="52025" y="419174"/>
                </a:lnTo>
                <a:lnTo>
                  <a:pt x="55524" y="419174"/>
                </a:lnTo>
                <a:lnTo>
                  <a:pt x="59077" y="416647"/>
                </a:lnTo>
                <a:lnTo>
                  <a:pt x="61095" y="415635"/>
                </a:lnTo>
                <a:lnTo>
                  <a:pt x="74612" y="411182"/>
                </a:lnTo>
                <a:lnTo>
                  <a:pt x="130051" y="395259"/>
                </a:lnTo>
                <a:lnTo>
                  <a:pt x="148964" y="389377"/>
                </a:lnTo>
                <a:lnTo>
                  <a:pt x="199097" y="367428"/>
                </a:lnTo>
                <a:lnTo>
                  <a:pt x="242542" y="342770"/>
                </a:lnTo>
                <a:lnTo>
                  <a:pt x="280235" y="315249"/>
                </a:lnTo>
                <a:lnTo>
                  <a:pt x="313111" y="284710"/>
                </a:lnTo>
                <a:lnTo>
                  <a:pt x="342104" y="250999"/>
                </a:lnTo>
                <a:lnTo>
                  <a:pt x="368148" y="213961"/>
                </a:lnTo>
                <a:lnTo>
                  <a:pt x="392179" y="173443"/>
                </a:lnTo>
                <a:lnTo>
                  <a:pt x="415132" y="129289"/>
                </a:lnTo>
                <a:lnTo>
                  <a:pt x="391388" y="116157"/>
                </a:lnTo>
                <a:close/>
              </a:path>
              <a:path w="415290" h="419735">
                <a:moveTo>
                  <a:pt x="18173" y="129792"/>
                </a:moveTo>
                <a:lnTo>
                  <a:pt x="0" y="156050"/>
                </a:lnTo>
                <a:lnTo>
                  <a:pt x="48030" y="173806"/>
                </a:lnTo>
                <a:lnTo>
                  <a:pt x="86167" y="193172"/>
                </a:lnTo>
                <a:lnTo>
                  <a:pt x="115687" y="212158"/>
                </a:lnTo>
                <a:lnTo>
                  <a:pt x="137870" y="228775"/>
                </a:lnTo>
                <a:lnTo>
                  <a:pt x="168143" y="177769"/>
                </a:lnTo>
                <a:lnTo>
                  <a:pt x="121983" y="158415"/>
                </a:lnTo>
                <a:lnTo>
                  <a:pt x="79520" y="144504"/>
                </a:lnTo>
                <a:lnTo>
                  <a:pt x="43876" y="135231"/>
                </a:lnTo>
                <a:lnTo>
                  <a:pt x="18173" y="129792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27" name="object 127"/>
          <p:cNvSpPr/>
          <p:nvPr/>
        </p:nvSpPr>
        <p:spPr>
          <a:xfrm>
            <a:off x="4143691" y="1609840"/>
            <a:ext cx="218834" cy="199585"/>
          </a:xfrm>
          <a:custGeom>
            <a:avLst/>
            <a:gdLst/>
            <a:ahLst/>
            <a:cxnLst/>
            <a:rect l="l" t="t" r="r" b="b"/>
            <a:pathLst>
              <a:path w="411479" h="375285">
                <a:moveTo>
                  <a:pt x="159093" y="89900"/>
                </a:moveTo>
                <a:lnTo>
                  <a:pt x="159093" y="157062"/>
                </a:lnTo>
                <a:lnTo>
                  <a:pt x="157308" y="190325"/>
                </a:lnTo>
                <a:lnTo>
                  <a:pt x="139916" y="255709"/>
                </a:lnTo>
                <a:lnTo>
                  <a:pt x="93283" y="315577"/>
                </a:lnTo>
                <a:lnTo>
                  <a:pt x="34649" y="343231"/>
                </a:lnTo>
                <a:lnTo>
                  <a:pt x="11121" y="347970"/>
                </a:lnTo>
                <a:lnTo>
                  <a:pt x="19178" y="374730"/>
                </a:lnTo>
                <a:lnTo>
                  <a:pt x="58910" y="365040"/>
                </a:lnTo>
                <a:lnTo>
                  <a:pt x="96091" y="351853"/>
                </a:lnTo>
                <a:lnTo>
                  <a:pt x="129873" y="333990"/>
                </a:lnTo>
                <a:lnTo>
                  <a:pt x="183857" y="279528"/>
                </a:lnTo>
                <a:lnTo>
                  <a:pt x="202367" y="240574"/>
                </a:lnTo>
                <a:lnTo>
                  <a:pt x="214094" y="192234"/>
                </a:lnTo>
                <a:lnTo>
                  <a:pt x="218191" y="133331"/>
                </a:lnTo>
                <a:lnTo>
                  <a:pt x="218191" y="109588"/>
                </a:lnTo>
                <a:lnTo>
                  <a:pt x="222722" y="98480"/>
                </a:lnTo>
                <a:lnTo>
                  <a:pt x="222722" y="94438"/>
                </a:lnTo>
                <a:lnTo>
                  <a:pt x="216662" y="92413"/>
                </a:lnTo>
                <a:lnTo>
                  <a:pt x="213626" y="92413"/>
                </a:lnTo>
                <a:lnTo>
                  <a:pt x="159093" y="89900"/>
                </a:lnTo>
                <a:close/>
              </a:path>
              <a:path w="411479" h="375285">
                <a:moveTo>
                  <a:pt x="409714" y="33329"/>
                </a:moveTo>
                <a:lnTo>
                  <a:pt x="334851" y="33329"/>
                </a:lnTo>
                <a:lnTo>
                  <a:pt x="337372" y="33839"/>
                </a:lnTo>
                <a:lnTo>
                  <a:pt x="337372" y="35856"/>
                </a:lnTo>
                <a:lnTo>
                  <a:pt x="332327" y="51098"/>
                </a:lnTo>
                <a:lnTo>
                  <a:pt x="316343" y="85036"/>
                </a:lnTo>
                <a:lnTo>
                  <a:pt x="288141" y="129106"/>
                </a:lnTo>
                <a:lnTo>
                  <a:pt x="246446" y="174739"/>
                </a:lnTo>
                <a:lnTo>
                  <a:pt x="266663" y="194434"/>
                </a:lnTo>
                <a:lnTo>
                  <a:pt x="307061" y="161719"/>
                </a:lnTo>
                <a:lnTo>
                  <a:pt x="341402" y="127016"/>
                </a:lnTo>
                <a:lnTo>
                  <a:pt x="371200" y="90039"/>
                </a:lnTo>
                <a:lnTo>
                  <a:pt x="397971" y="50503"/>
                </a:lnTo>
                <a:lnTo>
                  <a:pt x="402502" y="42922"/>
                </a:lnTo>
                <a:lnTo>
                  <a:pt x="406055" y="37378"/>
                </a:lnTo>
                <a:lnTo>
                  <a:pt x="409714" y="33329"/>
                </a:lnTo>
                <a:close/>
              </a:path>
              <a:path w="411479" h="375285">
                <a:moveTo>
                  <a:pt x="0" y="5054"/>
                </a:moveTo>
                <a:lnTo>
                  <a:pt x="0" y="39396"/>
                </a:lnTo>
                <a:lnTo>
                  <a:pt x="18499" y="37913"/>
                </a:lnTo>
                <a:lnTo>
                  <a:pt x="41112" y="36618"/>
                </a:lnTo>
                <a:lnTo>
                  <a:pt x="64001" y="35701"/>
                </a:lnTo>
                <a:lnTo>
                  <a:pt x="409714" y="33329"/>
                </a:lnTo>
                <a:lnTo>
                  <a:pt x="411083" y="31814"/>
                </a:lnTo>
                <a:lnTo>
                  <a:pt x="391561" y="8593"/>
                </a:lnTo>
                <a:lnTo>
                  <a:pt x="83330" y="8593"/>
                </a:lnTo>
                <a:lnTo>
                  <a:pt x="64486" y="8325"/>
                </a:lnTo>
                <a:lnTo>
                  <a:pt x="41665" y="7583"/>
                </a:lnTo>
                <a:lnTo>
                  <a:pt x="18844" y="6461"/>
                </a:lnTo>
                <a:lnTo>
                  <a:pt x="0" y="5054"/>
                </a:lnTo>
                <a:close/>
              </a:path>
              <a:path w="411479" h="375285">
                <a:moveTo>
                  <a:pt x="384336" y="0"/>
                </a:moveTo>
                <a:lnTo>
                  <a:pt x="327733" y="6111"/>
                </a:lnTo>
                <a:lnTo>
                  <a:pt x="83330" y="8593"/>
                </a:lnTo>
                <a:lnTo>
                  <a:pt x="391561" y="8593"/>
                </a:lnTo>
                <a:lnTo>
                  <a:pt x="384336" y="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pic>
        <p:nvPicPr>
          <p:cNvPr id="128" name="object 128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1005" y="1737956"/>
            <a:ext cx="86484" cy="88363"/>
          </a:xfrm>
          <a:prstGeom prst="rect">
            <a:avLst/>
          </a:prstGeom>
        </p:spPr>
      </p:pic>
      <p:sp>
        <p:nvSpPr>
          <p:cNvPr id="129" name="object 129"/>
          <p:cNvSpPr/>
          <p:nvPr/>
        </p:nvSpPr>
        <p:spPr>
          <a:xfrm>
            <a:off x="4591337" y="1585935"/>
            <a:ext cx="236732" cy="236732"/>
          </a:xfrm>
          <a:custGeom>
            <a:avLst/>
            <a:gdLst/>
            <a:ahLst/>
            <a:cxnLst/>
            <a:rect l="l" t="t" r="r" b="b"/>
            <a:pathLst>
              <a:path w="445134" h="445135">
                <a:moveTo>
                  <a:pt x="188358" y="123223"/>
                </a:moveTo>
                <a:lnTo>
                  <a:pt x="138379" y="123223"/>
                </a:lnTo>
                <a:lnTo>
                  <a:pt x="138172" y="156240"/>
                </a:lnTo>
                <a:lnTo>
                  <a:pt x="137966" y="183950"/>
                </a:lnTo>
                <a:lnTo>
                  <a:pt x="137890" y="198482"/>
                </a:lnTo>
                <a:lnTo>
                  <a:pt x="117028" y="205400"/>
                </a:lnTo>
                <a:lnTo>
                  <a:pt x="93750" y="215204"/>
                </a:lnTo>
                <a:lnTo>
                  <a:pt x="43934" y="250488"/>
                </a:lnTo>
                <a:lnTo>
                  <a:pt x="7580" y="304974"/>
                </a:lnTo>
                <a:lnTo>
                  <a:pt x="0" y="346951"/>
                </a:lnTo>
                <a:lnTo>
                  <a:pt x="9470" y="387619"/>
                </a:lnTo>
                <a:lnTo>
                  <a:pt x="35228" y="418481"/>
                </a:lnTo>
                <a:lnTo>
                  <a:pt x="73296" y="438073"/>
                </a:lnTo>
                <a:lnTo>
                  <a:pt x="119697" y="444929"/>
                </a:lnTo>
                <a:lnTo>
                  <a:pt x="149125" y="441158"/>
                </a:lnTo>
                <a:lnTo>
                  <a:pt x="168752" y="430286"/>
                </a:lnTo>
                <a:lnTo>
                  <a:pt x="176394" y="418671"/>
                </a:lnTo>
                <a:lnTo>
                  <a:pt x="101524" y="418671"/>
                </a:lnTo>
                <a:lnTo>
                  <a:pt x="81738" y="413732"/>
                </a:lnTo>
                <a:lnTo>
                  <a:pt x="63326" y="399607"/>
                </a:lnTo>
                <a:lnTo>
                  <a:pt x="49745" y="377337"/>
                </a:lnTo>
                <a:lnTo>
                  <a:pt x="44450" y="347963"/>
                </a:lnTo>
                <a:lnTo>
                  <a:pt x="50809" y="308705"/>
                </a:lnTo>
                <a:lnTo>
                  <a:pt x="69194" y="274796"/>
                </a:lnTo>
                <a:lnTo>
                  <a:pt x="98567" y="247044"/>
                </a:lnTo>
                <a:lnTo>
                  <a:pt x="137890" y="226255"/>
                </a:lnTo>
                <a:lnTo>
                  <a:pt x="186750" y="226255"/>
                </a:lnTo>
                <a:lnTo>
                  <a:pt x="186879" y="215650"/>
                </a:lnTo>
                <a:lnTo>
                  <a:pt x="196465" y="214645"/>
                </a:lnTo>
                <a:lnTo>
                  <a:pt x="346510" y="214645"/>
                </a:lnTo>
                <a:lnTo>
                  <a:pt x="340543" y="209646"/>
                </a:lnTo>
                <a:lnTo>
                  <a:pt x="293982" y="191710"/>
                </a:lnTo>
                <a:lnTo>
                  <a:pt x="262500" y="188374"/>
                </a:lnTo>
                <a:lnTo>
                  <a:pt x="187375" y="188374"/>
                </a:lnTo>
                <a:lnTo>
                  <a:pt x="187463" y="173276"/>
                </a:lnTo>
                <a:lnTo>
                  <a:pt x="187694" y="156240"/>
                </a:lnTo>
                <a:lnTo>
                  <a:pt x="188019" y="138608"/>
                </a:lnTo>
                <a:lnTo>
                  <a:pt x="188358" y="123223"/>
                </a:lnTo>
                <a:close/>
              </a:path>
              <a:path w="445134" h="445135">
                <a:moveTo>
                  <a:pt x="346510" y="214645"/>
                </a:moveTo>
                <a:lnTo>
                  <a:pt x="210106" y="214645"/>
                </a:lnTo>
                <a:lnTo>
                  <a:pt x="234683" y="215590"/>
                </a:lnTo>
                <a:lnTo>
                  <a:pt x="269203" y="221480"/>
                </a:lnTo>
                <a:lnTo>
                  <a:pt x="304817" y="236895"/>
                </a:lnTo>
                <a:lnTo>
                  <a:pt x="332675" y="266417"/>
                </a:lnTo>
                <a:lnTo>
                  <a:pt x="343928" y="314627"/>
                </a:lnTo>
                <a:lnTo>
                  <a:pt x="335571" y="356550"/>
                </a:lnTo>
                <a:lnTo>
                  <a:pt x="311543" y="387483"/>
                </a:lnTo>
                <a:lnTo>
                  <a:pt x="273408" y="407241"/>
                </a:lnTo>
                <a:lnTo>
                  <a:pt x="222729" y="415635"/>
                </a:lnTo>
                <a:lnTo>
                  <a:pt x="230297" y="443407"/>
                </a:lnTo>
                <a:lnTo>
                  <a:pt x="290004" y="433725"/>
                </a:lnTo>
                <a:lnTo>
                  <a:pt x="328401" y="420183"/>
                </a:lnTo>
                <a:lnTo>
                  <a:pt x="363851" y="397548"/>
                </a:lnTo>
                <a:lnTo>
                  <a:pt x="389874" y="363353"/>
                </a:lnTo>
                <a:lnTo>
                  <a:pt x="399989" y="315129"/>
                </a:lnTo>
                <a:lnTo>
                  <a:pt x="393424" y="273128"/>
                </a:lnTo>
                <a:lnTo>
                  <a:pt x="373650" y="237376"/>
                </a:lnTo>
                <a:lnTo>
                  <a:pt x="346510" y="214645"/>
                </a:lnTo>
                <a:close/>
              </a:path>
              <a:path w="445134" h="445135">
                <a:moveTo>
                  <a:pt x="186750" y="226255"/>
                </a:moveTo>
                <a:lnTo>
                  <a:pt x="137890" y="226255"/>
                </a:lnTo>
                <a:lnTo>
                  <a:pt x="136460" y="315129"/>
                </a:lnTo>
                <a:lnTo>
                  <a:pt x="135446" y="364224"/>
                </a:lnTo>
                <a:lnTo>
                  <a:pt x="129778" y="402478"/>
                </a:lnTo>
                <a:lnTo>
                  <a:pt x="101524" y="418671"/>
                </a:lnTo>
                <a:lnTo>
                  <a:pt x="176394" y="418671"/>
                </a:lnTo>
                <a:lnTo>
                  <a:pt x="180142" y="412975"/>
                </a:lnTo>
                <a:lnTo>
                  <a:pt x="184861" y="389887"/>
                </a:lnTo>
                <a:lnTo>
                  <a:pt x="185310" y="364224"/>
                </a:lnTo>
                <a:lnTo>
                  <a:pt x="186415" y="253812"/>
                </a:lnTo>
                <a:lnTo>
                  <a:pt x="186750" y="226255"/>
                </a:lnTo>
                <a:close/>
              </a:path>
              <a:path w="445134" h="445135">
                <a:moveTo>
                  <a:pt x="233843" y="185337"/>
                </a:moveTo>
                <a:lnTo>
                  <a:pt x="217769" y="185669"/>
                </a:lnTo>
                <a:lnTo>
                  <a:pt x="204543" y="186476"/>
                </a:lnTo>
                <a:lnTo>
                  <a:pt x="194350" y="187472"/>
                </a:lnTo>
                <a:lnTo>
                  <a:pt x="187375" y="188374"/>
                </a:lnTo>
                <a:lnTo>
                  <a:pt x="262500" y="188374"/>
                </a:lnTo>
                <a:lnTo>
                  <a:pt x="233843" y="185337"/>
                </a:lnTo>
                <a:close/>
              </a:path>
              <a:path w="445134" h="445135">
                <a:moveTo>
                  <a:pt x="335836" y="0"/>
                </a:moveTo>
                <a:lnTo>
                  <a:pt x="314640" y="18186"/>
                </a:lnTo>
                <a:lnTo>
                  <a:pt x="343384" y="54358"/>
                </a:lnTo>
                <a:lnTo>
                  <a:pt x="364699" y="88257"/>
                </a:lnTo>
                <a:lnTo>
                  <a:pt x="380048" y="119316"/>
                </a:lnTo>
                <a:lnTo>
                  <a:pt x="390892" y="146966"/>
                </a:lnTo>
                <a:lnTo>
                  <a:pt x="444935" y="116164"/>
                </a:lnTo>
                <a:lnTo>
                  <a:pt x="421638" y="83456"/>
                </a:lnTo>
                <a:lnTo>
                  <a:pt x="395316" y="53351"/>
                </a:lnTo>
                <a:lnTo>
                  <a:pt x="366528" y="25611"/>
                </a:lnTo>
                <a:lnTo>
                  <a:pt x="335836" y="0"/>
                </a:lnTo>
                <a:close/>
              </a:path>
              <a:path w="445134" h="445135">
                <a:moveTo>
                  <a:pt x="12622" y="96462"/>
                </a:moveTo>
                <a:lnTo>
                  <a:pt x="12622" y="129289"/>
                </a:lnTo>
                <a:lnTo>
                  <a:pt x="40302" y="126920"/>
                </a:lnTo>
                <a:lnTo>
                  <a:pt x="79108" y="125120"/>
                </a:lnTo>
                <a:lnTo>
                  <a:pt x="138379" y="123223"/>
                </a:lnTo>
                <a:lnTo>
                  <a:pt x="188358" y="123223"/>
                </a:lnTo>
                <a:lnTo>
                  <a:pt x="188380" y="122210"/>
                </a:lnTo>
                <a:lnTo>
                  <a:pt x="264698" y="121202"/>
                </a:lnTo>
                <a:lnTo>
                  <a:pt x="312616" y="121202"/>
                </a:lnTo>
                <a:lnTo>
                  <a:pt x="312616" y="98240"/>
                </a:lnTo>
                <a:lnTo>
                  <a:pt x="110639" y="98240"/>
                </a:lnTo>
                <a:lnTo>
                  <a:pt x="75131" y="98170"/>
                </a:lnTo>
                <a:lnTo>
                  <a:pt x="39808" y="97625"/>
                </a:lnTo>
                <a:lnTo>
                  <a:pt x="12622" y="96462"/>
                </a:lnTo>
                <a:close/>
              </a:path>
              <a:path w="445134" h="445135">
                <a:moveTo>
                  <a:pt x="312616" y="121202"/>
                </a:moveTo>
                <a:lnTo>
                  <a:pt x="264698" y="121202"/>
                </a:lnTo>
                <a:lnTo>
                  <a:pt x="291282" y="121218"/>
                </a:lnTo>
                <a:lnTo>
                  <a:pt x="312616" y="121708"/>
                </a:lnTo>
                <a:lnTo>
                  <a:pt x="312616" y="121202"/>
                </a:lnTo>
                <a:close/>
              </a:path>
              <a:path w="445134" h="445135">
                <a:moveTo>
                  <a:pt x="137374" y="2024"/>
                </a:moveTo>
                <a:lnTo>
                  <a:pt x="137955" y="12921"/>
                </a:lnTo>
                <a:lnTo>
                  <a:pt x="138253" y="22541"/>
                </a:lnTo>
                <a:lnTo>
                  <a:pt x="138379" y="97977"/>
                </a:lnTo>
                <a:lnTo>
                  <a:pt x="110639" y="98240"/>
                </a:lnTo>
                <a:lnTo>
                  <a:pt x="312616" y="98240"/>
                </a:lnTo>
                <a:lnTo>
                  <a:pt x="312616" y="96462"/>
                </a:lnTo>
                <a:lnTo>
                  <a:pt x="188380" y="96462"/>
                </a:lnTo>
                <a:lnTo>
                  <a:pt x="188999" y="71360"/>
                </a:lnTo>
                <a:lnTo>
                  <a:pt x="190795" y="30059"/>
                </a:lnTo>
                <a:lnTo>
                  <a:pt x="195459" y="13634"/>
                </a:lnTo>
                <a:lnTo>
                  <a:pt x="195459" y="7065"/>
                </a:lnTo>
                <a:lnTo>
                  <a:pt x="181824" y="6066"/>
                </a:lnTo>
                <a:lnTo>
                  <a:pt x="137374" y="2024"/>
                </a:lnTo>
                <a:close/>
              </a:path>
              <a:path w="445134" h="445135">
                <a:moveTo>
                  <a:pt x="312616" y="88881"/>
                </a:moveTo>
                <a:lnTo>
                  <a:pt x="294764" y="90847"/>
                </a:lnTo>
                <a:lnTo>
                  <a:pt x="268675" y="92860"/>
                </a:lnTo>
                <a:lnTo>
                  <a:pt x="233498" y="94779"/>
                </a:lnTo>
                <a:lnTo>
                  <a:pt x="188380" y="96462"/>
                </a:lnTo>
                <a:lnTo>
                  <a:pt x="312616" y="96462"/>
                </a:lnTo>
                <a:lnTo>
                  <a:pt x="312616" y="88881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30" name="object 130"/>
          <p:cNvSpPr/>
          <p:nvPr/>
        </p:nvSpPr>
        <p:spPr>
          <a:xfrm>
            <a:off x="4855039" y="1578420"/>
            <a:ext cx="249228" cy="253280"/>
          </a:xfrm>
          <a:custGeom>
            <a:avLst/>
            <a:gdLst/>
            <a:ahLst/>
            <a:cxnLst/>
            <a:rect l="l" t="t" r="r" b="b"/>
            <a:pathLst>
              <a:path w="468629" h="476250">
                <a:moveTo>
                  <a:pt x="97455" y="0"/>
                </a:moveTo>
                <a:lnTo>
                  <a:pt x="74697" y="61361"/>
                </a:lnTo>
                <a:lnTo>
                  <a:pt x="44936" y="111033"/>
                </a:lnTo>
                <a:lnTo>
                  <a:pt x="17071" y="146223"/>
                </a:lnTo>
                <a:lnTo>
                  <a:pt x="0" y="164134"/>
                </a:lnTo>
                <a:lnTo>
                  <a:pt x="21203" y="179284"/>
                </a:lnTo>
                <a:lnTo>
                  <a:pt x="47076" y="158318"/>
                </a:lnTo>
                <a:lnTo>
                  <a:pt x="70631" y="134705"/>
                </a:lnTo>
                <a:lnTo>
                  <a:pt x="92579" y="109391"/>
                </a:lnTo>
                <a:lnTo>
                  <a:pt x="113630" y="83324"/>
                </a:lnTo>
                <a:lnTo>
                  <a:pt x="442911" y="83324"/>
                </a:lnTo>
                <a:lnTo>
                  <a:pt x="442911" y="61102"/>
                </a:lnTo>
                <a:lnTo>
                  <a:pt x="130791" y="61102"/>
                </a:lnTo>
                <a:lnTo>
                  <a:pt x="143789" y="41710"/>
                </a:lnTo>
                <a:lnTo>
                  <a:pt x="146960" y="36855"/>
                </a:lnTo>
                <a:lnTo>
                  <a:pt x="153522" y="32826"/>
                </a:lnTo>
                <a:lnTo>
                  <a:pt x="157564" y="30802"/>
                </a:lnTo>
                <a:lnTo>
                  <a:pt x="157564" y="23723"/>
                </a:lnTo>
                <a:lnTo>
                  <a:pt x="156036" y="22208"/>
                </a:lnTo>
                <a:lnTo>
                  <a:pt x="97455" y="0"/>
                </a:lnTo>
                <a:close/>
              </a:path>
              <a:path w="468629" h="476250">
                <a:moveTo>
                  <a:pt x="408046" y="132319"/>
                </a:moveTo>
                <a:lnTo>
                  <a:pt x="92916" y="132319"/>
                </a:lnTo>
                <a:lnTo>
                  <a:pt x="92916" y="155037"/>
                </a:lnTo>
                <a:lnTo>
                  <a:pt x="408046" y="155037"/>
                </a:lnTo>
                <a:lnTo>
                  <a:pt x="408046" y="132319"/>
                </a:lnTo>
                <a:close/>
              </a:path>
              <a:path w="468629" h="476250">
                <a:moveTo>
                  <a:pt x="402502" y="209074"/>
                </a:moveTo>
                <a:lnTo>
                  <a:pt x="54036" y="209074"/>
                </a:lnTo>
                <a:lnTo>
                  <a:pt x="54036" y="231289"/>
                </a:lnTo>
                <a:lnTo>
                  <a:pt x="343928" y="231289"/>
                </a:lnTo>
                <a:lnTo>
                  <a:pt x="340716" y="252305"/>
                </a:lnTo>
                <a:lnTo>
                  <a:pt x="337599" y="278198"/>
                </a:lnTo>
                <a:lnTo>
                  <a:pt x="335242" y="308918"/>
                </a:lnTo>
                <a:lnTo>
                  <a:pt x="334308" y="344417"/>
                </a:lnTo>
                <a:lnTo>
                  <a:pt x="335272" y="376441"/>
                </a:lnTo>
                <a:lnTo>
                  <a:pt x="341636" y="420299"/>
                </a:lnTo>
                <a:lnTo>
                  <a:pt x="358604" y="459043"/>
                </a:lnTo>
                <a:lnTo>
                  <a:pt x="391381" y="475724"/>
                </a:lnTo>
                <a:lnTo>
                  <a:pt x="418367" y="467290"/>
                </a:lnTo>
                <a:lnTo>
                  <a:pt x="440948" y="447637"/>
                </a:lnTo>
                <a:lnTo>
                  <a:pt x="457939" y="425239"/>
                </a:lnTo>
                <a:lnTo>
                  <a:pt x="460111" y="421694"/>
                </a:lnTo>
                <a:lnTo>
                  <a:pt x="406545" y="421694"/>
                </a:lnTo>
                <a:lnTo>
                  <a:pt x="399183" y="417172"/>
                </a:lnTo>
                <a:lnTo>
                  <a:pt x="392335" y="402944"/>
                </a:lnTo>
                <a:lnTo>
                  <a:pt x="387284" y="378016"/>
                </a:lnTo>
                <a:lnTo>
                  <a:pt x="385315" y="341394"/>
                </a:lnTo>
                <a:lnTo>
                  <a:pt x="386153" y="307716"/>
                </a:lnTo>
                <a:lnTo>
                  <a:pt x="388982" y="274281"/>
                </a:lnTo>
                <a:lnTo>
                  <a:pt x="394274" y="241322"/>
                </a:lnTo>
                <a:lnTo>
                  <a:pt x="402502" y="209074"/>
                </a:lnTo>
                <a:close/>
              </a:path>
              <a:path w="468629" h="476250">
                <a:moveTo>
                  <a:pt x="74723" y="287860"/>
                </a:moveTo>
                <a:lnTo>
                  <a:pt x="61088" y="308064"/>
                </a:lnTo>
                <a:lnTo>
                  <a:pt x="85874" y="324259"/>
                </a:lnTo>
                <a:lnTo>
                  <a:pt x="107811" y="339936"/>
                </a:lnTo>
                <a:lnTo>
                  <a:pt x="126714" y="354575"/>
                </a:lnTo>
                <a:lnTo>
                  <a:pt x="142401" y="367651"/>
                </a:lnTo>
                <a:lnTo>
                  <a:pt x="104712" y="402248"/>
                </a:lnTo>
                <a:lnTo>
                  <a:pt x="66595" y="426994"/>
                </a:lnTo>
                <a:lnTo>
                  <a:pt x="31409" y="443785"/>
                </a:lnTo>
                <a:lnTo>
                  <a:pt x="2513" y="454521"/>
                </a:lnTo>
                <a:lnTo>
                  <a:pt x="16664" y="473211"/>
                </a:lnTo>
                <a:lnTo>
                  <a:pt x="64911" y="457132"/>
                </a:lnTo>
                <a:lnTo>
                  <a:pt x="106812" y="438544"/>
                </a:lnTo>
                <a:lnTo>
                  <a:pt x="142648" y="417590"/>
                </a:lnTo>
                <a:lnTo>
                  <a:pt x="172701" y="394411"/>
                </a:lnTo>
                <a:lnTo>
                  <a:pt x="239460" y="394411"/>
                </a:lnTo>
                <a:lnTo>
                  <a:pt x="227487" y="384654"/>
                </a:lnTo>
                <a:lnTo>
                  <a:pt x="201499" y="365124"/>
                </a:lnTo>
                <a:lnTo>
                  <a:pt x="219930" y="341388"/>
                </a:lnTo>
                <a:lnTo>
                  <a:pt x="221307" y="339369"/>
                </a:lnTo>
                <a:lnTo>
                  <a:pt x="163631" y="339369"/>
                </a:lnTo>
                <a:lnTo>
                  <a:pt x="139513" y="324716"/>
                </a:lnTo>
                <a:lnTo>
                  <a:pt x="116910" y="311531"/>
                </a:lnTo>
                <a:lnTo>
                  <a:pt x="74723" y="287860"/>
                </a:lnTo>
                <a:close/>
              </a:path>
              <a:path w="468629" h="476250">
                <a:moveTo>
                  <a:pt x="239460" y="394411"/>
                </a:moveTo>
                <a:lnTo>
                  <a:pt x="172701" y="394411"/>
                </a:lnTo>
                <a:lnTo>
                  <a:pt x="181564" y="403034"/>
                </a:lnTo>
                <a:lnTo>
                  <a:pt x="196954" y="418659"/>
                </a:lnTo>
                <a:lnTo>
                  <a:pt x="216884" y="440723"/>
                </a:lnTo>
                <a:lnTo>
                  <a:pt x="239367" y="468659"/>
                </a:lnTo>
                <a:lnTo>
                  <a:pt x="278763" y="428760"/>
                </a:lnTo>
                <a:lnTo>
                  <a:pt x="265837" y="416899"/>
                </a:lnTo>
                <a:lnTo>
                  <a:pt x="248839" y="402055"/>
                </a:lnTo>
                <a:lnTo>
                  <a:pt x="239460" y="394411"/>
                </a:lnTo>
                <a:close/>
              </a:path>
              <a:path w="468629" h="476250">
                <a:moveTo>
                  <a:pt x="444929" y="376734"/>
                </a:moveTo>
                <a:lnTo>
                  <a:pt x="437296" y="389944"/>
                </a:lnTo>
                <a:lnTo>
                  <a:pt x="427439" y="404712"/>
                </a:lnTo>
                <a:lnTo>
                  <a:pt x="416730" y="416731"/>
                </a:lnTo>
                <a:lnTo>
                  <a:pt x="406545" y="421694"/>
                </a:lnTo>
                <a:lnTo>
                  <a:pt x="460111" y="421694"/>
                </a:lnTo>
                <a:lnTo>
                  <a:pt x="468156" y="408569"/>
                </a:lnTo>
                <a:lnTo>
                  <a:pt x="463529" y="404801"/>
                </a:lnTo>
                <a:lnTo>
                  <a:pt x="458430" y="399281"/>
                </a:lnTo>
                <a:lnTo>
                  <a:pt x="452388" y="390446"/>
                </a:lnTo>
                <a:lnTo>
                  <a:pt x="444929" y="376734"/>
                </a:lnTo>
                <a:close/>
              </a:path>
              <a:path w="468629" h="476250">
                <a:moveTo>
                  <a:pt x="206031" y="247954"/>
                </a:moveTo>
                <a:lnTo>
                  <a:pt x="201041" y="265790"/>
                </a:lnTo>
                <a:lnTo>
                  <a:pt x="191837" y="288740"/>
                </a:lnTo>
                <a:lnTo>
                  <a:pt x="179129" y="314151"/>
                </a:lnTo>
                <a:lnTo>
                  <a:pt x="163631" y="339369"/>
                </a:lnTo>
                <a:lnTo>
                  <a:pt x="221307" y="339369"/>
                </a:lnTo>
                <a:lnTo>
                  <a:pt x="234576" y="319925"/>
                </a:lnTo>
                <a:lnTo>
                  <a:pt x="245810" y="301492"/>
                </a:lnTo>
                <a:lnTo>
                  <a:pt x="254007" y="286848"/>
                </a:lnTo>
                <a:lnTo>
                  <a:pt x="263111" y="281793"/>
                </a:lnTo>
                <a:lnTo>
                  <a:pt x="263111" y="274728"/>
                </a:lnTo>
                <a:lnTo>
                  <a:pt x="260590" y="273213"/>
                </a:lnTo>
                <a:lnTo>
                  <a:pt x="258572" y="272200"/>
                </a:lnTo>
                <a:lnTo>
                  <a:pt x="206031" y="247954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31" name="object 131"/>
          <p:cNvSpPr/>
          <p:nvPr/>
        </p:nvSpPr>
        <p:spPr>
          <a:xfrm>
            <a:off x="5147730" y="1599631"/>
            <a:ext cx="207690" cy="211405"/>
          </a:xfrm>
          <a:custGeom>
            <a:avLst/>
            <a:gdLst/>
            <a:ahLst/>
            <a:cxnLst/>
            <a:rect l="l" t="t" r="r" b="b"/>
            <a:pathLst>
              <a:path w="390525" h="397510">
                <a:moveTo>
                  <a:pt x="361093" y="63636"/>
                </a:moveTo>
                <a:lnTo>
                  <a:pt x="241908" y="63636"/>
                </a:lnTo>
                <a:lnTo>
                  <a:pt x="285457" y="65460"/>
                </a:lnTo>
                <a:lnTo>
                  <a:pt x="319058" y="69889"/>
                </a:lnTo>
                <a:lnTo>
                  <a:pt x="343754" y="75358"/>
                </a:lnTo>
                <a:lnTo>
                  <a:pt x="360592" y="80300"/>
                </a:lnTo>
                <a:lnTo>
                  <a:pt x="361093" y="63636"/>
                </a:lnTo>
                <a:close/>
              </a:path>
              <a:path w="390525" h="397510">
                <a:moveTo>
                  <a:pt x="296963" y="26780"/>
                </a:moveTo>
                <a:lnTo>
                  <a:pt x="237799" y="28860"/>
                </a:lnTo>
                <a:lnTo>
                  <a:pt x="161607" y="38893"/>
                </a:lnTo>
                <a:lnTo>
                  <a:pt x="153418" y="40465"/>
                </a:lnTo>
                <a:lnTo>
                  <a:pt x="132815" y="43947"/>
                </a:lnTo>
                <a:lnTo>
                  <a:pt x="138875" y="74757"/>
                </a:lnTo>
                <a:lnTo>
                  <a:pt x="154053" y="71526"/>
                </a:lnTo>
                <a:lnTo>
                  <a:pt x="176191" y="67869"/>
                </a:lnTo>
                <a:lnTo>
                  <a:pt x="205429" y="64875"/>
                </a:lnTo>
                <a:lnTo>
                  <a:pt x="241908" y="63636"/>
                </a:lnTo>
                <a:lnTo>
                  <a:pt x="361093" y="63636"/>
                </a:lnTo>
                <a:lnTo>
                  <a:pt x="362094" y="30299"/>
                </a:lnTo>
                <a:lnTo>
                  <a:pt x="349508" y="29116"/>
                </a:lnTo>
                <a:lnTo>
                  <a:pt x="335215" y="27976"/>
                </a:lnTo>
                <a:lnTo>
                  <a:pt x="318079" y="27119"/>
                </a:lnTo>
                <a:lnTo>
                  <a:pt x="296963" y="26780"/>
                </a:lnTo>
                <a:close/>
              </a:path>
              <a:path w="390525" h="397510">
                <a:moveTo>
                  <a:pt x="145954" y="255046"/>
                </a:moveTo>
                <a:lnTo>
                  <a:pt x="138466" y="265786"/>
                </a:lnTo>
                <a:lnTo>
                  <a:pt x="130358" y="280359"/>
                </a:lnTo>
                <a:lnTo>
                  <a:pt x="123860" y="298439"/>
                </a:lnTo>
                <a:lnTo>
                  <a:pt x="121198" y="319695"/>
                </a:lnTo>
                <a:lnTo>
                  <a:pt x="128553" y="346790"/>
                </a:lnTo>
                <a:lnTo>
                  <a:pt x="152766" y="366028"/>
                </a:lnTo>
                <a:lnTo>
                  <a:pt x="197054" y="377502"/>
                </a:lnTo>
                <a:lnTo>
                  <a:pt x="264639" y="381306"/>
                </a:lnTo>
                <a:lnTo>
                  <a:pt x="314019" y="380098"/>
                </a:lnTo>
                <a:lnTo>
                  <a:pt x="350996" y="377326"/>
                </a:lnTo>
                <a:lnTo>
                  <a:pt x="375852" y="374270"/>
                </a:lnTo>
                <a:lnTo>
                  <a:pt x="388868" y="372209"/>
                </a:lnTo>
                <a:lnTo>
                  <a:pt x="389784" y="340898"/>
                </a:lnTo>
                <a:lnTo>
                  <a:pt x="240895" y="340898"/>
                </a:lnTo>
                <a:lnTo>
                  <a:pt x="206732" y="339430"/>
                </a:lnTo>
                <a:lnTo>
                  <a:pt x="180802" y="334080"/>
                </a:lnTo>
                <a:lnTo>
                  <a:pt x="164339" y="323426"/>
                </a:lnTo>
                <a:lnTo>
                  <a:pt x="158577" y="306046"/>
                </a:lnTo>
                <a:lnTo>
                  <a:pt x="159761" y="292880"/>
                </a:lnTo>
                <a:lnTo>
                  <a:pt x="162745" y="282505"/>
                </a:lnTo>
                <a:lnTo>
                  <a:pt x="166676" y="274307"/>
                </a:lnTo>
                <a:lnTo>
                  <a:pt x="170703" y="267676"/>
                </a:lnTo>
                <a:lnTo>
                  <a:pt x="145954" y="255046"/>
                </a:lnTo>
                <a:close/>
              </a:path>
              <a:path w="390525" h="397510">
                <a:moveTo>
                  <a:pt x="390376" y="320693"/>
                </a:moveTo>
                <a:lnTo>
                  <a:pt x="364749" y="327473"/>
                </a:lnTo>
                <a:lnTo>
                  <a:pt x="333064" y="334016"/>
                </a:lnTo>
                <a:lnTo>
                  <a:pt x="292665" y="338948"/>
                </a:lnTo>
                <a:lnTo>
                  <a:pt x="240895" y="340898"/>
                </a:lnTo>
                <a:lnTo>
                  <a:pt x="389784" y="340898"/>
                </a:lnTo>
                <a:lnTo>
                  <a:pt x="390376" y="320693"/>
                </a:lnTo>
                <a:close/>
              </a:path>
              <a:path w="390525" h="397510">
                <a:moveTo>
                  <a:pt x="15652" y="0"/>
                </a:moveTo>
                <a:lnTo>
                  <a:pt x="8590" y="72222"/>
                </a:lnTo>
                <a:lnTo>
                  <a:pt x="4029" y="122531"/>
                </a:lnTo>
                <a:lnTo>
                  <a:pt x="269" y="191927"/>
                </a:lnTo>
                <a:lnTo>
                  <a:pt x="0" y="228273"/>
                </a:lnTo>
                <a:lnTo>
                  <a:pt x="1176" y="287657"/>
                </a:lnTo>
                <a:lnTo>
                  <a:pt x="4105" y="334777"/>
                </a:lnTo>
                <a:lnTo>
                  <a:pt x="7884" y="370816"/>
                </a:lnTo>
                <a:lnTo>
                  <a:pt x="11610" y="396959"/>
                </a:lnTo>
                <a:lnTo>
                  <a:pt x="65137" y="390892"/>
                </a:lnTo>
                <a:lnTo>
                  <a:pt x="61468" y="369948"/>
                </a:lnTo>
                <a:lnTo>
                  <a:pt x="57317" y="338117"/>
                </a:lnTo>
                <a:lnTo>
                  <a:pt x="53921" y="293028"/>
                </a:lnTo>
                <a:lnTo>
                  <a:pt x="52514" y="232315"/>
                </a:lnTo>
                <a:lnTo>
                  <a:pt x="54700" y="152813"/>
                </a:lnTo>
                <a:lnTo>
                  <a:pt x="59775" y="89456"/>
                </a:lnTo>
                <a:lnTo>
                  <a:pt x="65515" y="45890"/>
                </a:lnTo>
                <a:lnTo>
                  <a:pt x="75246" y="18186"/>
                </a:lnTo>
                <a:lnTo>
                  <a:pt x="75246" y="12636"/>
                </a:lnTo>
                <a:lnTo>
                  <a:pt x="64152" y="10108"/>
                </a:lnTo>
                <a:lnTo>
                  <a:pt x="15652" y="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32" name="object 132"/>
          <p:cNvSpPr/>
          <p:nvPr/>
        </p:nvSpPr>
        <p:spPr>
          <a:xfrm>
            <a:off x="5388053" y="1589962"/>
            <a:ext cx="257671" cy="238759"/>
          </a:xfrm>
          <a:custGeom>
            <a:avLst/>
            <a:gdLst/>
            <a:ahLst/>
            <a:cxnLst/>
            <a:rect l="l" t="t" r="r" b="b"/>
            <a:pathLst>
              <a:path w="484504" h="448945">
                <a:moveTo>
                  <a:pt x="270706" y="0"/>
                </a:moveTo>
                <a:lnTo>
                  <a:pt x="100518" y="0"/>
                </a:lnTo>
                <a:lnTo>
                  <a:pt x="100518" y="22228"/>
                </a:lnTo>
                <a:lnTo>
                  <a:pt x="215134" y="22228"/>
                </a:lnTo>
                <a:lnTo>
                  <a:pt x="215134" y="74247"/>
                </a:lnTo>
                <a:lnTo>
                  <a:pt x="210985" y="143447"/>
                </a:lnTo>
                <a:lnTo>
                  <a:pt x="201397" y="189622"/>
                </a:lnTo>
                <a:lnTo>
                  <a:pt x="182886" y="242416"/>
                </a:lnTo>
                <a:lnTo>
                  <a:pt x="152517" y="301005"/>
                </a:lnTo>
                <a:lnTo>
                  <a:pt x="111643" y="354112"/>
                </a:lnTo>
                <a:lnTo>
                  <a:pt x="68684" y="390647"/>
                </a:lnTo>
                <a:lnTo>
                  <a:pt x="29512" y="413925"/>
                </a:lnTo>
                <a:lnTo>
                  <a:pt x="0" y="427258"/>
                </a:lnTo>
                <a:lnTo>
                  <a:pt x="17677" y="448475"/>
                </a:lnTo>
                <a:lnTo>
                  <a:pt x="70796" y="423367"/>
                </a:lnTo>
                <a:lnTo>
                  <a:pt x="115526" y="395593"/>
                </a:lnTo>
                <a:lnTo>
                  <a:pt x="153411" y="363751"/>
                </a:lnTo>
                <a:lnTo>
                  <a:pt x="185993" y="326438"/>
                </a:lnTo>
                <a:lnTo>
                  <a:pt x="214814" y="282252"/>
                </a:lnTo>
                <a:lnTo>
                  <a:pt x="241418" y="229788"/>
                </a:lnTo>
                <a:lnTo>
                  <a:pt x="260514" y="271533"/>
                </a:lnTo>
                <a:lnTo>
                  <a:pt x="283082" y="309453"/>
                </a:lnTo>
                <a:lnTo>
                  <a:pt x="309626" y="343742"/>
                </a:lnTo>
                <a:lnTo>
                  <a:pt x="340651" y="374595"/>
                </a:lnTo>
                <a:lnTo>
                  <a:pt x="376660" y="402205"/>
                </a:lnTo>
                <a:lnTo>
                  <a:pt x="418158" y="426767"/>
                </a:lnTo>
                <a:lnTo>
                  <a:pt x="465649" y="448475"/>
                </a:lnTo>
                <a:lnTo>
                  <a:pt x="484332" y="427768"/>
                </a:lnTo>
                <a:lnTo>
                  <a:pt x="437454" y="404352"/>
                </a:lnTo>
                <a:lnTo>
                  <a:pt x="396830" y="376441"/>
                </a:lnTo>
                <a:lnTo>
                  <a:pt x="361319" y="342756"/>
                </a:lnTo>
                <a:lnTo>
                  <a:pt x="329777" y="302017"/>
                </a:lnTo>
                <a:lnTo>
                  <a:pt x="300950" y="249708"/>
                </a:lnTo>
                <a:lnTo>
                  <a:pt x="283465" y="199923"/>
                </a:lnTo>
                <a:lnTo>
                  <a:pt x="274486" y="153363"/>
                </a:lnTo>
                <a:lnTo>
                  <a:pt x="271178" y="110732"/>
                </a:lnTo>
                <a:lnTo>
                  <a:pt x="270706" y="72732"/>
                </a:lnTo>
                <a:lnTo>
                  <a:pt x="270706" y="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33" name="object 133"/>
          <p:cNvSpPr/>
          <p:nvPr/>
        </p:nvSpPr>
        <p:spPr>
          <a:xfrm>
            <a:off x="5685861" y="1589164"/>
            <a:ext cx="171555" cy="236395"/>
          </a:xfrm>
          <a:custGeom>
            <a:avLst/>
            <a:gdLst/>
            <a:ahLst/>
            <a:cxnLst/>
            <a:rect l="l" t="t" r="r" b="b"/>
            <a:pathLst>
              <a:path w="322579" h="444500">
                <a:moveTo>
                  <a:pt x="257560" y="0"/>
                </a:moveTo>
                <a:lnTo>
                  <a:pt x="263404" y="65379"/>
                </a:lnTo>
                <a:lnTo>
                  <a:pt x="266405" y="124226"/>
                </a:lnTo>
                <a:lnTo>
                  <a:pt x="267456" y="167203"/>
                </a:lnTo>
                <a:lnTo>
                  <a:pt x="267578" y="195935"/>
                </a:lnTo>
                <a:lnTo>
                  <a:pt x="264813" y="257400"/>
                </a:lnTo>
                <a:lnTo>
                  <a:pt x="255802" y="305535"/>
                </a:lnTo>
                <a:lnTo>
                  <a:pt x="239971" y="341928"/>
                </a:lnTo>
                <a:lnTo>
                  <a:pt x="182057" y="394528"/>
                </a:lnTo>
                <a:lnTo>
                  <a:pt x="118728" y="413498"/>
                </a:lnTo>
                <a:lnTo>
                  <a:pt x="97481" y="415125"/>
                </a:lnTo>
                <a:lnTo>
                  <a:pt x="108576" y="443910"/>
                </a:lnTo>
                <a:lnTo>
                  <a:pt x="165753" y="432959"/>
                </a:lnTo>
                <a:lnTo>
                  <a:pt x="212483" y="417759"/>
                </a:lnTo>
                <a:lnTo>
                  <a:pt x="249635" y="397516"/>
                </a:lnTo>
                <a:lnTo>
                  <a:pt x="278080" y="371438"/>
                </a:lnTo>
                <a:lnTo>
                  <a:pt x="298689" y="338732"/>
                </a:lnTo>
                <a:lnTo>
                  <a:pt x="312332" y="298605"/>
                </a:lnTo>
                <a:lnTo>
                  <a:pt x="319879" y="250265"/>
                </a:lnTo>
                <a:lnTo>
                  <a:pt x="322079" y="195935"/>
                </a:lnTo>
                <a:lnTo>
                  <a:pt x="322122" y="185840"/>
                </a:lnTo>
                <a:lnTo>
                  <a:pt x="321959" y="171372"/>
                </a:lnTo>
                <a:lnTo>
                  <a:pt x="321311" y="142179"/>
                </a:lnTo>
                <a:lnTo>
                  <a:pt x="320717" y="118627"/>
                </a:lnTo>
                <a:lnTo>
                  <a:pt x="320155" y="95252"/>
                </a:lnTo>
                <a:lnTo>
                  <a:pt x="317251" y="24233"/>
                </a:lnTo>
                <a:lnTo>
                  <a:pt x="317147" y="19681"/>
                </a:lnTo>
                <a:lnTo>
                  <a:pt x="320184" y="9585"/>
                </a:lnTo>
                <a:lnTo>
                  <a:pt x="320184" y="4028"/>
                </a:lnTo>
                <a:lnTo>
                  <a:pt x="318676" y="4028"/>
                </a:lnTo>
                <a:lnTo>
                  <a:pt x="305537" y="3016"/>
                </a:lnTo>
                <a:lnTo>
                  <a:pt x="257560" y="0"/>
                </a:lnTo>
                <a:close/>
              </a:path>
              <a:path w="322579" h="444500">
                <a:moveTo>
                  <a:pt x="15652" y="9585"/>
                </a:moveTo>
                <a:lnTo>
                  <a:pt x="14103" y="22960"/>
                </a:lnTo>
                <a:lnTo>
                  <a:pt x="11607" y="42727"/>
                </a:lnTo>
                <a:lnTo>
                  <a:pt x="9113" y="62210"/>
                </a:lnTo>
                <a:lnTo>
                  <a:pt x="7568" y="74736"/>
                </a:lnTo>
                <a:lnTo>
                  <a:pt x="4471" y="104614"/>
                </a:lnTo>
                <a:lnTo>
                  <a:pt x="2082" y="136100"/>
                </a:lnTo>
                <a:lnTo>
                  <a:pt x="544" y="167203"/>
                </a:lnTo>
                <a:lnTo>
                  <a:pt x="0" y="195935"/>
                </a:lnTo>
                <a:lnTo>
                  <a:pt x="899" y="228206"/>
                </a:lnTo>
                <a:lnTo>
                  <a:pt x="7196" y="276053"/>
                </a:lnTo>
                <a:lnTo>
                  <a:pt x="24287" y="319448"/>
                </a:lnTo>
                <a:lnTo>
                  <a:pt x="57569" y="338364"/>
                </a:lnTo>
                <a:lnTo>
                  <a:pt x="78154" y="333288"/>
                </a:lnTo>
                <a:lnTo>
                  <a:pt x="96896" y="319358"/>
                </a:lnTo>
                <a:lnTo>
                  <a:pt x="115165" y="298517"/>
                </a:lnTo>
                <a:lnTo>
                  <a:pt x="122709" y="288363"/>
                </a:lnTo>
                <a:lnTo>
                  <a:pt x="77780" y="288363"/>
                </a:lnTo>
                <a:lnTo>
                  <a:pt x="64480" y="275327"/>
                </a:lnTo>
                <a:lnTo>
                  <a:pt x="57384" y="245057"/>
                </a:lnTo>
                <a:lnTo>
                  <a:pt x="54549" y="210810"/>
                </a:lnTo>
                <a:lnTo>
                  <a:pt x="54036" y="185840"/>
                </a:lnTo>
                <a:lnTo>
                  <a:pt x="56137" y="142179"/>
                </a:lnTo>
                <a:lnTo>
                  <a:pt x="60988" y="95252"/>
                </a:lnTo>
                <a:lnTo>
                  <a:pt x="66406" y="56372"/>
                </a:lnTo>
                <a:lnTo>
                  <a:pt x="76251" y="28777"/>
                </a:lnTo>
                <a:lnTo>
                  <a:pt x="76251" y="24233"/>
                </a:lnTo>
                <a:lnTo>
                  <a:pt x="74234" y="22208"/>
                </a:lnTo>
                <a:lnTo>
                  <a:pt x="63139" y="19681"/>
                </a:lnTo>
                <a:lnTo>
                  <a:pt x="15652" y="9585"/>
                </a:lnTo>
                <a:close/>
              </a:path>
              <a:path w="322579" h="444500">
                <a:moveTo>
                  <a:pt x="115654" y="252506"/>
                </a:moveTo>
                <a:lnTo>
                  <a:pt x="107465" y="263858"/>
                </a:lnTo>
                <a:lnTo>
                  <a:pt x="97853" y="275545"/>
                </a:lnTo>
                <a:lnTo>
                  <a:pt x="87674" y="284676"/>
                </a:lnTo>
                <a:lnTo>
                  <a:pt x="77780" y="288363"/>
                </a:lnTo>
                <a:lnTo>
                  <a:pt x="122709" y="288363"/>
                </a:lnTo>
                <a:lnTo>
                  <a:pt x="134337" y="272710"/>
                </a:lnTo>
                <a:lnTo>
                  <a:pt x="115654" y="252506"/>
                </a:lnTo>
                <a:close/>
              </a:path>
              <a:path w="322579" h="444500">
                <a:moveTo>
                  <a:pt x="320184" y="3519"/>
                </a:moveTo>
                <a:lnTo>
                  <a:pt x="318676" y="4028"/>
                </a:lnTo>
                <a:lnTo>
                  <a:pt x="320184" y="4028"/>
                </a:lnTo>
                <a:lnTo>
                  <a:pt x="320184" y="3519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34" name="object 134"/>
          <p:cNvSpPr/>
          <p:nvPr/>
        </p:nvSpPr>
        <p:spPr>
          <a:xfrm>
            <a:off x="5911144" y="1605547"/>
            <a:ext cx="233018" cy="206001"/>
          </a:xfrm>
          <a:custGeom>
            <a:avLst/>
            <a:gdLst/>
            <a:ahLst/>
            <a:cxnLst/>
            <a:rect l="l" t="t" r="r" b="b"/>
            <a:pathLst>
              <a:path w="438150" h="387350">
                <a:moveTo>
                  <a:pt x="354960" y="30299"/>
                </a:moveTo>
                <a:lnTo>
                  <a:pt x="242424" y="30299"/>
                </a:lnTo>
                <a:lnTo>
                  <a:pt x="267128" y="34198"/>
                </a:lnTo>
                <a:lnTo>
                  <a:pt x="302378" y="45974"/>
                </a:lnTo>
                <a:lnTo>
                  <a:pt x="338961" y="71203"/>
                </a:lnTo>
                <a:lnTo>
                  <a:pt x="367666" y="115462"/>
                </a:lnTo>
                <a:lnTo>
                  <a:pt x="379282" y="184325"/>
                </a:lnTo>
                <a:lnTo>
                  <a:pt x="371282" y="248753"/>
                </a:lnTo>
                <a:lnTo>
                  <a:pt x="350629" y="294721"/>
                </a:lnTo>
                <a:lnTo>
                  <a:pt x="322344" y="325481"/>
                </a:lnTo>
                <a:lnTo>
                  <a:pt x="262963" y="354396"/>
                </a:lnTo>
                <a:lnTo>
                  <a:pt x="241908" y="359057"/>
                </a:lnTo>
                <a:lnTo>
                  <a:pt x="251004" y="386843"/>
                </a:lnTo>
                <a:lnTo>
                  <a:pt x="306162" y="373056"/>
                </a:lnTo>
                <a:lnTo>
                  <a:pt x="341936" y="357503"/>
                </a:lnTo>
                <a:lnTo>
                  <a:pt x="377356" y="333336"/>
                </a:lnTo>
                <a:lnTo>
                  <a:pt x="408059" y="298427"/>
                </a:lnTo>
                <a:lnTo>
                  <a:pt x="429680" y="250646"/>
                </a:lnTo>
                <a:lnTo>
                  <a:pt x="437857" y="187864"/>
                </a:lnTo>
                <a:lnTo>
                  <a:pt x="432117" y="135476"/>
                </a:lnTo>
                <a:lnTo>
                  <a:pt x="415937" y="92311"/>
                </a:lnTo>
                <a:lnTo>
                  <a:pt x="390870" y="57947"/>
                </a:lnTo>
                <a:lnTo>
                  <a:pt x="358472" y="31958"/>
                </a:lnTo>
                <a:lnTo>
                  <a:pt x="354960" y="30299"/>
                </a:lnTo>
                <a:close/>
              </a:path>
              <a:path w="438150" h="387350">
                <a:moveTo>
                  <a:pt x="232838" y="0"/>
                </a:moveTo>
                <a:lnTo>
                  <a:pt x="180637" y="4921"/>
                </a:lnTo>
                <a:lnTo>
                  <a:pt x="134455" y="18826"/>
                </a:lnTo>
                <a:lnTo>
                  <a:pt x="94581" y="40424"/>
                </a:lnTo>
                <a:lnTo>
                  <a:pt x="61306" y="68426"/>
                </a:lnTo>
                <a:lnTo>
                  <a:pt x="34920" y="101541"/>
                </a:lnTo>
                <a:lnTo>
                  <a:pt x="15713" y="138479"/>
                </a:lnTo>
                <a:lnTo>
                  <a:pt x="3976" y="177951"/>
                </a:lnTo>
                <a:lnTo>
                  <a:pt x="0" y="218667"/>
                </a:lnTo>
                <a:lnTo>
                  <a:pt x="8514" y="274305"/>
                </a:lnTo>
                <a:lnTo>
                  <a:pt x="32133" y="321375"/>
                </a:lnTo>
                <a:lnTo>
                  <a:pt x="67971" y="353959"/>
                </a:lnTo>
                <a:lnTo>
                  <a:pt x="113141" y="366136"/>
                </a:lnTo>
                <a:lnTo>
                  <a:pt x="143422" y="360028"/>
                </a:lnTo>
                <a:lnTo>
                  <a:pt x="167114" y="343031"/>
                </a:lnTo>
                <a:lnTo>
                  <a:pt x="172664" y="335334"/>
                </a:lnTo>
                <a:lnTo>
                  <a:pt x="109615" y="335334"/>
                </a:lnTo>
                <a:lnTo>
                  <a:pt x="88282" y="329320"/>
                </a:lnTo>
                <a:lnTo>
                  <a:pt x="68946" y="310334"/>
                </a:lnTo>
                <a:lnTo>
                  <a:pt x="54917" y="276955"/>
                </a:lnTo>
                <a:lnTo>
                  <a:pt x="49505" y="227763"/>
                </a:lnTo>
                <a:lnTo>
                  <a:pt x="53267" y="181820"/>
                </a:lnTo>
                <a:lnTo>
                  <a:pt x="64618" y="139695"/>
                </a:lnTo>
                <a:lnTo>
                  <a:pt x="83658" y="102509"/>
                </a:lnTo>
                <a:lnTo>
                  <a:pt x="110484" y="71385"/>
                </a:lnTo>
                <a:lnTo>
                  <a:pt x="145196" y="47446"/>
                </a:lnTo>
                <a:lnTo>
                  <a:pt x="187891" y="31814"/>
                </a:lnTo>
                <a:lnTo>
                  <a:pt x="242334" y="31814"/>
                </a:lnTo>
                <a:lnTo>
                  <a:pt x="242424" y="30299"/>
                </a:lnTo>
                <a:lnTo>
                  <a:pt x="354960" y="30299"/>
                </a:lnTo>
                <a:lnTo>
                  <a:pt x="320297" y="13920"/>
                </a:lnTo>
                <a:lnTo>
                  <a:pt x="277900" y="3409"/>
                </a:lnTo>
                <a:lnTo>
                  <a:pt x="232838" y="0"/>
                </a:lnTo>
                <a:close/>
              </a:path>
              <a:path w="438150" h="387350">
                <a:moveTo>
                  <a:pt x="242334" y="31814"/>
                </a:moveTo>
                <a:lnTo>
                  <a:pt x="187891" y="31814"/>
                </a:lnTo>
                <a:lnTo>
                  <a:pt x="186513" y="63233"/>
                </a:lnTo>
                <a:lnTo>
                  <a:pt x="183789" y="104723"/>
                </a:lnTo>
                <a:lnTo>
                  <a:pt x="178792" y="152890"/>
                </a:lnTo>
                <a:lnTo>
                  <a:pt x="170598" y="204340"/>
                </a:lnTo>
                <a:lnTo>
                  <a:pt x="158282" y="255678"/>
                </a:lnTo>
                <a:lnTo>
                  <a:pt x="140920" y="303512"/>
                </a:lnTo>
                <a:lnTo>
                  <a:pt x="109615" y="335334"/>
                </a:lnTo>
                <a:lnTo>
                  <a:pt x="172664" y="335334"/>
                </a:lnTo>
                <a:lnTo>
                  <a:pt x="201003" y="284320"/>
                </a:lnTo>
                <a:lnTo>
                  <a:pt x="217432" y="231332"/>
                </a:lnTo>
                <a:lnTo>
                  <a:pt x="228674" y="175193"/>
                </a:lnTo>
                <a:lnTo>
                  <a:pt x="235844" y="120145"/>
                </a:lnTo>
                <a:lnTo>
                  <a:pt x="240056" y="70433"/>
                </a:lnTo>
                <a:lnTo>
                  <a:pt x="242334" y="31814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35" name="object 135"/>
          <p:cNvSpPr/>
          <p:nvPr/>
        </p:nvSpPr>
        <p:spPr>
          <a:xfrm>
            <a:off x="6178334" y="1579222"/>
            <a:ext cx="256320" cy="251592"/>
          </a:xfrm>
          <a:custGeom>
            <a:avLst/>
            <a:gdLst/>
            <a:ahLst/>
            <a:cxnLst/>
            <a:rect l="l" t="t" r="r" b="b"/>
            <a:pathLst>
              <a:path w="481965" h="473075">
                <a:moveTo>
                  <a:pt x="393406" y="262105"/>
                </a:moveTo>
                <a:lnTo>
                  <a:pt x="86856" y="262105"/>
                </a:lnTo>
                <a:lnTo>
                  <a:pt x="86856" y="472694"/>
                </a:lnTo>
                <a:lnTo>
                  <a:pt x="139887" y="472694"/>
                </a:lnTo>
                <a:lnTo>
                  <a:pt x="139887" y="449976"/>
                </a:lnTo>
                <a:lnTo>
                  <a:pt x="393406" y="449976"/>
                </a:lnTo>
                <a:lnTo>
                  <a:pt x="393406" y="427252"/>
                </a:lnTo>
                <a:lnTo>
                  <a:pt x="139887" y="427252"/>
                </a:lnTo>
                <a:lnTo>
                  <a:pt x="139887" y="365640"/>
                </a:lnTo>
                <a:lnTo>
                  <a:pt x="393406" y="365640"/>
                </a:lnTo>
                <a:lnTo>
                  <a:pt x="393406" y="343411"/>
                </a:lnTo>
                <a:lnTo>
                  <a:pt x="139887" y="343411"/>
                </a:lnTo>
                <a:lnTo>
                  <a:pt x="139887" y="284830"/>
                </a:lnTo>
                <a:lnTo>
                  <a:pt x="393406" y="284830"/>
                </a:lnTo>
                <a:lnTo>
                  <a:pt x="393406" y="262105"/>
                </a:lnTo>
                <a:close/>
              </a:path>
              <a:path w="481965" h="473075">
                <a:moveTo>
                  <a:pt x="393406" y="449976"/>
                </a:moveTo>
                <a:lnTo>
                  <a:pt x="341387" y="449976"/>
                </a:lnTo>
                <a:lnTo>
                  <a:pt x="341387" y="472694"/>
                </a:lnTo>
                <a:lnTo>
                  <a:pt x="393406" y="472694"/>
                </a:lnTo>
                <a:lnTo>
                  <a:pt x="393406" y="449976"/>
                </a:lnTo>
                <a:close/>
              </a:path>
              <a:path w="481965" h="473075">
                <a:moveTo>
                  <a:pt x="393406" y="365640"/>
                </a:moveTo>
                <a:lnTo>
                  <a:pt x="341387" y="365640"/>
                </a:lnTo>
                <a:lnTo>
                  <a:pt x="341387" y="427252"/>
                </a:lnTo>
                <a:lnTo>
                  <a:pt x="393406" y="427252"/>
                </a:lnTo>
                <a:lnTo>
                  <a:pt x="393406" y="365640"/>
                </a:lnTo>
                <a:close/>
              </a:path>
              <a:path w="481965" h="473075">
                <a:moveTo>
                  <a:pt x="393406" y="284830"/>
                </a:moveTo>
                <a:lnTo>
                  <a:pt x="341387" y="284830"/>
                </a:lnTo>
                <a:lnTo>
                  <a:pt x="341387" y="343411"/>
                </a:lnTo>
                <a:lnTo>
                  <a:pt x="393406" y="343411"/>
                </a:lnTo>
                <a:lnTo>
                  <a:pt x="393406" y="284830"/>
                </a:lnTo>
                <a:close/>
              </a:path>
              <a:path w="481965" h="473075">
                <a:moveTo>
                  <a:pt x="299966" y="128277"/>
                </a:moveTo>
                <a:lnTo>
                  <a:pt x="182320" y="128277"/>
                </a:lnTo>
                <a:lnTo>
                  <a:pt x="160061" y="156479"/>
                </a:lnTo>
                <a:lnTo>
                  <a:pt x="131522" y="185044"/>
                </a:lnTo>
                <a:lnTo>
                  <a:pt x="95882" y="212639"/>
                </a:lnTo>
                <a:lnTo>
                  <a:pt x="52315" y="237931"/>
                </a:lnTo>
                <a:lnTo>
                  <a:pt x="0" y="259585"/>
                </a:lnTo>
                <a:lnTo>
                  <a:pt x="17160" y="279273"/>
                </a:lnTo>
                <a:lnTo>
                  <a:pt x="66359" y="260226"/>
                </a:lnTo>
                <a:lnTo>
                  <a:pt x="111577" y="238391"/>
                </a:lnTo>
                <a:lnTo>
                  <a:pt x="151993" y="214010"/>
                </a:lnTo>
                <a:lnTo>
                  <a:pt x="186786" y="187325"/>
                </a:lnTo>
                <a:lnTo>
                  <a:pt x="215134" y="158577"/>
                </a:lnTo>
                <a:lnTo>
                  <a:pt x="324137" y="158577"/>
                </a:lnTo>
                <a:lnTo>
                  <a:pt x="314663" y="148364"/>
                </a:lnTo>
                <a:lnTo>
                  <a:pt x="299966" y="128277"/>
                </a:lnTo>
                <a:close/>
              </a:path>
              <a:path w="481965" h="473075">
                <a:moveTo>
                  <a:pt x="324137" y="158577"/>
                </a:moveTo>
                <a:lnTo>
                  <a:pt x="268654" y="158577"/>
                </a:lnTo>
                <a:lnTo>
                  <a:pt x="305975" y="194735"/>
                </a:lnTo>
                <a:lnTo>
                  <a:pt x="347437" y="224201"/>
                </a:lnTo>
                <a:lnTo>
                  <a:pt x="390036" y="247556"/>
                </a:lnTo>
                <a:lnTo>
                  <a:pt x="430768" y="265382"/>
                </a:lnTo>
                <a:lnTo>
                  <a:pt x="466628" y="278260"/>
                </a:lnTo>
                <a:lnTo>
                  <a:pt x="481791" y="257567"/>
                </a:lnTo>
                <a:lnTo>
                  <a:pt x="418375" y="229236"/>
                </a:lnTo>
                <a:lnTo>
                  <a:pt x="371176" y="200493"/>
                </a:lnTo>
                <a:lnTo>
                  <a:pt x="337503" y="172986"/>
                </a:lnTo>
                <a:lnTo>
                  <a:pt x="324137" y="158577"/>
                </a:lnTo>
                <a:close/>
              </a:path>
              <a:path w="481965" h="473075">
                <a:moveTo>
                  <a:pt x="268654" y="158577"/>
                </a:moveTo>
                <a:lnTo>
                  <a:pt x="215134" y="158577"/>
                </a:lnTo>
                <a:lnTo>
                  <a:pt x="215134" y="249482"/>
                </a:lnTo>
                <a:lnTo>
                  <a:pt x="268654" y="249482"/>
                </a:lnTo>
                <a:lnTo>
                  <a:pt x="268654" y="158577"/>
                </a:lnTo>
                <a:close/>
              </a:path>
              <a:path w="481965" h="473075">
                <a:moveTo>
                  <a:pt x="474223" y="105546"/>
                </a:moveTo>
                <a:lnTo>
                  <a:pt x="9592" y="105546"/>
                </a:lnTo>
                <a:lnTo>
                  <a:pt x="9592" y="128277"/>
                </a:lnTo>
                <a:lnTo>
                  <a:pt x="474223" y="128277"/>
                </a:lnTo>
                <a:lnTo>
                  <a:pt x="474223" y="105546"/>
                </a:lnTo>
                <a:close/>
              </a:path>
              <a:path w="481965" h="473075">
                <a:moveTo>
                  <a:pt x="268654" y="59593"/>
                </a:moveTo>
                <a:lnTo>
                  <a:pt x="215134" y="59593"/>
                </a:lnTo>
                <a:lnTo>
                  <a:pt x="215134" y="105546"/>
                </a:lnTo>
                <a:lnTo>
                  <a:pt x="268654" y="105546"/>
                </a:lnTo>
                <a:lnTo>
                  <a:pt x="268654" y="59593"/>
                </a:lnTo>
                <a:close/>
              </a:path>
              <a:path w="481965" h="473075">
                <a:moveTo>
                  <a:pt x="379778" y="0"/>
                </a:moveTo>
                <a:lnTo>
                  <a:pt x="319783" y="19372"/>
                </a:lnTo>
                <a:lnTo>
                  <a:pt x="273234" y="26911"/>
                </a:lnTo>
                <a:lnTo>
                  <a:pt x="219288" y="32914"/>
                </a:lnTo>
                <a:lnTo>
                  <a:pt x="160678" y="37300"/>
                </a:lnTo>
                <a:lnTo>
                  <a:pt x="100132" y="39990"/>
                </a:lnTo>
                <a:lnTo>
                  <a:pt x="40381" y="40904"/>
                </a:lnTo>
                <a:lnTo>
                  <a:pt x="52514" y="64138"/>
                </a:lnTo>
                <a:lnTo>
                  <a:pt x="215134" y="59593"/>
                </a:lnTo>
                <a:lnTo>
                  <a:pt x="268654" y="59593"/>
                </a:lnTo>
                <a:lnTo>
                  <a:pt x="268654" y="56563"/>
                </a:lnTo>
                <a:lnTo>
                  <a:pt x="286441" y="55229"/>
                </a:lnTo>
                <a:lnTo>
                  <a:pt x="313982" y="52713"/>
                </a:lnTo>
                <a:lnTo>
                  <a:pt x="350047" y="48966"/>
                </a:lnTo>
                <a:lnTo>
                  <a:pt x="393406" y="43941"/>
                </a:lnTo>
                <a:lnTo>
                  <a:pt x="394914" y="43941"/>
                </a:lnTo>
                <a:lnTo>
                  <a:pt x="399969" y="42929"/>
                </a:lnTo>
                <a:lnTo>
                  <a:pt x="417646" y="42929"/>
                </a:lnTo>
                <a:lnTo>
                  <a:pt x="417646" y="38377"/>
                </a:lnTo>
                <a:lnTo>
                  <a:pt x="416137" y="36359"/>
                </a:lnTo>
                <a:lnTo>
                  <a:pt x="379778" y="0"/>
                </a:lnTo>
                <a:close/>
              </a:path>
              <a:path w="481965" h="473075">
                <a:moveTo>
                  <a:pt x="417646" y="42929"/>
                </a:moveTo>
                <a:lnTo>
                  <a:pt x="402502" y="42929"/>
                </a:lnTo>
                <a:lnTo>
                  <a:pt x="406028" y="43431"/>
                </a:lnTo>
                <a:lnTo>
                  <a:pt x="410077" y="43941"/>
                </a:lnTo>
                <a:lnTo>
                  <a:pt x="414609" y="43941"/>
                </a:lnTo>
                <a:lnTo>
                  <a:pt x="417646" y="42929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36" name="object 136"/>
          <p:cNvSpPr/>
          <p:nvPr/>
        </p:nvSpPr>
        <p:spPr>
          <a:xfrm>
            <a:off x="6476938" y="1589164"/>
            <a:ext cx="171555" cy="236395"/>
          </a:xfrm>
          <a:custGeom>
            <a:avLst/>
            <a:gdLst/>
            <a:ahLst/>
            <a:cxnLst/>
            <a:rect l="l" t="t" r="r" b="b"/>
            <a:pathLst>
              <a:path w="322579" h="444500">
                <a:moveTo>
                  <a:pt x="257567" y="0"/>
                </a:moveTo>
                <a:lnTo>
                  <a:pt x="263411" y="65379"/>
                </a:lnTo>
                <a:lnTo>
                  <a:pt x="266412" y="124226"/>
                </a:lnTo>
                <a:lnTo>
                  <a:pt x="267463" y="167203"/>
                </a:lnTo>
                <a:lnTo>
                  <a:pt x="267585" y="195935"/>
                </a:lnTo>
                <a:lnTo>
                  <a:pt x="264819" y="257400"/>
                </a:lnTo>
                <a:lnTo>
                  <a:pt x="255806" y="305535"/>
                </a:lnTo>
                <a:lnTo>
                  <a:pt x="239975" y="341928"/>
                </a:lnTo>
                <a:lnTo>
                  <a:pt x="182064" y="394528"/>
                </a:lnTo>
                <a:lnTo>
                  <a:pt x="118734" y="413498"/>
                </a:lnTo>
                <a:lnTo>
                  <a:pt x="97488" y="415125"/>
                </a:lnTo>
                <a:lnTo>
                  <a:pt x="108582" y="443910"/>
                </a:lnTo>
                <a:lnTo>
                  <a:pt x="165760" y="432959"/>
                </a:lnTo>
                <a:lnTo>
                  <a:pt x="212489" y="417759"/>
                </a:lnTo>
                <a:lnTo>
                  <a:pt x="249642" y="397516"/>
                </a:lnTo>
                <a:lnTo>
                  <a:pt x="278087" y="371438"/>
                </a:lnTo>
                <a:lnTo>
                  <a:pt x="298696" y="338732"/>
                </a:lnTo>
                <a:lnTo>
                  <a:pt x="312339" y="298605"/>
                </a:lnTo>
                <a:lnTo>
                  <a:pt x="319886" y="250265"/>
                </a:lnTo>
                <a:lnTo>
                  <a:pt x="322086" y="195935"/>
                </a:lnTo>
                <a:lnTo>
                  <a:pt x="322128" y="185840"/>
                </a:lnTo>
                <a:lnTo>
                  <a:pt x="321965" y="171372"/>
                </a:lnTo>
                <a:lnTo>
                  <a:pt x="321314" y="142179"/>
                </a:lnTo>
                <a:lnTo>
                  <a:pt x="320718" y="118627"/>
                </a:lnTo>
                <a:lnTo>
                  <a:pt x="320155" y="95252"/>
                </a:lnTo>
                <a:lnTo>
                  <a:pt x="317257" y="24233"/>
                </a:lnTo>
                <a:lnTo>
                  <a:pt x="317154" y="19681"/>
                </a:lnTo>
                <a:lnTo>
                  <a:pt x="320184" y="9585"/>
                </a:lnTo>
                <a:lnTo>
                  <a:pt x="320184" y="4028"/>
                </a:lnTo>
                <a:lnTo>
                  <a:pt x="318682" y="4028"/>
                </a:lnTo>
                <a:lnTo>
                  <a:pt x="305544" y="3016"/>
                </a:lnTo>
                <a:lnTo>
                  <a:pt x="257567" y="0"/>
                </a:lnTo>
                <a:close/>
              </a:path>
              <a:path w="322579" h="444500">
                <a:moveTo>
                  <a:pt x="15659" y="9585"/>
                </a:moveTo>
                <a:lnTo>
                  <a:pt x="14110" y="22960"/>
                </a:lnTo>
                <a:lnTo>
                  <a:pt x="11613" y="42727"/>
                </a:lnTo>
                <a:lnTo>
                  <a:pt x="9117" y="62210"/>
                </a:lnTo>
                <a:lnTo>
                  <a:pt x="7568" y="74736"/>
                </a:lnTo>
                <a:lnTo>
                  <a:pt x="4473" y="104614"/>
                </a:lnTo>
                <a:lnTo>
                  <a:pt x="2084" y="136100"/>
                </a:lnTo>
                <a:lnTo>
                  <a:pt x="545" y="167203"/>
                </a:lnTo>
                <a:lnTo>
                  <a:pt x="0" y="195935"/>
                </a:lnTo>
                <a:lnTo>
                  <a:pt x="899" y="228206"/>
                </a:lnTo>
                <a:lnTo>
                  <a:pt x="7196" y="276053"/>
                </a:lnTo>
                <a:lnTo>
                  <a:pt x="24287" y="319448"/>
                </a:lnTo>
                <a:lnTo>
                  <a:pt x="57569" y="338364"/>
                </a:lnTo>
                <a:lnTo>
                  <a:pt x="78158" y="333288"/>
                </a:lnTo>
                <a:lnTo>
                  <a:pt x="96901" y="319358"/>
                </a:lnTo>
                <a:lnTo>
                  <a:pt x="115172" y="298517"/>
                </a:lnTo>
                <a:lnTo>
                  <a:pt x="122716" y="288363"/>
                </a:lnTo>
                <a:lnTo>
                  <a:pt x="77787" y="288363"/>
                </a:lnTo>
                <a:lnTo>
                  <a:pt x="64487" y="275327"/>
                </a:lnTo>
                <a:lnTo>
                  <a:pt x="57390" y="245057"/>
                </a:lnTo>
                <a:lnTo>
                  <a:pt x="54556" y="210810"/>
                </a:lnTo>
                <a:lnTo>
                  <a:pt x="54043" y="185840"/>
                </a:lnTo>
                <a:lnTo>
                  <a:pt x="56144" y="142179"/>
                </a:lnTo>
                <a:lnTo>
                  <a:pt x="60994" y="95252"/>
                </a:lnTo>
                <a:lnTo>
                  <a:pt x="66413" y="56372"/>
                </a:lnTo>
                <a:lnTo>
                  <a:pt x="76258" y="28777"/>
                </a:lnTo>
                <a:lnTo>
                  <a:pt x="76258" y="24233"/>
                </a:lnTo>
                <a:lnTo>
                  <a:pt x="74240" y="22208"/>
                </a:lnTo>
                <a:lnTo>
                  <a:pt x="63139" y="19681"/>
                </a:lnTo>
                <a:lnTo>
                  <a:pt x="15659" y="9585"/>
                </a:lnTo>
                <a:close/>
              </a:path>
              <a:path w="322579" h="444500">
                <a:moveTo>
                  <a:pt x="115654" y="252506"/>
                </a:moveTo>
                <a:lnTo>
                  <a:pt x="107469" y="263858"/>
                </a:lnTo>
                <a:lnTo>
                  <a:pt x="97859" y="275545"/>
                </a:lnTo>
                <a:lnTo>
                  <a:pt x="87681" y="284676"/>
                </a:lnTo>
                <a:lnTo>
                  <a:pt x="77787" y="288363"/>
                </a:lnTo>
                <a:lnTo>
                  <a:pt x="122716" y="288363"/>
                </a:lnTo>
                <a:lnTo>
                  <a:pt x="134344" y="272710"/>
                </a:lnTo>
                <a:lnTo>
                  <a:pt x="115654" y="252506"/>
                </a:lnTo>
                <a:close/>
              </a:path>
              <a:path w="322579" h="444500">
                <a:moveTo>
                  <a:pt x="320184" y="3519"/>
                </a:moveTo>
                <a:lnTo>
                  <a:pt x="318682" y="4028"/>
                </a:lnTo>
                <a:lnTo>
                  <a:pt x="320184" y="4028"/>
                </a:lnTo>
                <a:lnTo>
                  <a:pt x="320184" y="3519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37" name="object 137"/>
          <p:cNvSpPr/>
          <p:nvPr/>
        </p:nvSpPr>
        <p:spPr>
          <a:xfrm>
            <a:off x="6700624" y="1584055"/>
            <a:ext cx="204651" cy="239772"/>
          </a:xfrm>
          <a:custGeom>
            <a:avLst/>
            <a:gdLst/>
            <a:ahLst/>
            <a:cxnLst/>
            <a:rect l="l" t="t" r="r" b="b"/>
            <a:pathLst>
              <a:path w="384809" h="450850">
                <a:moveTo>
                  <a:pt x="164643" y="0"/>
                </a:moveTo>
                <a:lnTo>
                  <a:pt x="141328" y="48220"/>
                </a:lnTo>
                <a:lnTo>
                  <a:pt x="109484" y="81467"/>
                </a:lnTo>
                <a:lnTo>
                  <a:pt x="62623" y="82318"/>
                </a:lnTo>
                <a:lnTo>
                  <a:pt x="44480" y="82224"/>
                </a:lnTo>
                <a:lnTo>
                  <a:pt x="31118" y="81940"/>
                </a:lnTo>
                <a:lnTo>
                  <a:pt x="20502" y="81467"/>
                </a:lnTo>
                <a:lnTo>
                  <a:pt x="10598" y="80803"/>
                </a:lnTo>
                <a:lnTo>
                  <a:pt x="10082" y="114139"/>
                </a:lnTo>
                <a:lnTo>
                  <a:pt x="21558" y="113032"/>
                </a:lnTo>
                <a:lnTo>
                  <a:pt x="37105" y="111738"/>
                </a:lnTo>
                <a:lnTo>
                  <a:pt x="63635" y="109879"/>
                </a:lnTo>
                <a:lnTo>
                  <a:pt x="108059" y="107074"/>
                </a:lnTo>
                <a:lnTo>
                  <a:pt x="92115" y="136475"/>
                </a:lnTo>
                <a:lnTo>
                  <a:pt x="70089" y="177467"/>
                </a:lnTo>
                <a:lnTo>
                  <a:pt x="45229" y="224666"/>
                </a:lnTo>
                <a:lnTo>
                  <a:pt x="20783" y="272690"/>
                </a:lnTo>
                <a:lnTo>
                  <a:pt x="0" y="316155"/>
                </a:lnTo>
                <a:lnTo>
                  <a:pt x="45436" y="336855"/>
                </a:lnTo>
                <a:lnTo>
                  <a:pt x="67260" y="289753"/>
                </a:lnTo>
                <a:lnTo>
                  <a:pt x="94997" y="243740"/>
                </a:lnTo>
                <a:lnTo>
                  <a:pt x="130023" y="208807"/>
                </a:lnTo>
                <a:lnTo>
                  <a:pt x="173713" y="194943"/>
                </a:lnTo>
                <a:lnTo>
                  <a:pt x="196733" y="200886"/>
                </a:lnTo>
                <a:lnTo>
                  <a:pt x="210141" y="215209"/>
                </a:lnTo>
                <a:lnTo>
                  <a:pt x="216825" y="232658"/>
                </a:lnTo>
                <a:lnTo>
                  <a:pt x="219672" y="247974"/>
                </a:lnTo>
                <a:lnTo>
                  <a:pt x="149724" y="291205"/>
                </a:lnTo>
                <a:lnTo>
                  <a:pt x="111537" y="327195"/>
                </a:lnTo>
                <a:lnTo>
                  <a:pt x="95599" y="356275"/>
                </a:lnTo>
                <a:lnTo>
                  <a:pt x="92400" y="378779"/>
                </a:lnTo>
                <a:lnTo>
                  <a:pt x="103253" y="414266"/>
                </a:lnTo>
                <a:lnTo>
                  <a:pt x="132620" y="436215"/>
                </a:lnTo>
                <a:lnTo>
                  <a:pt x="175717" y="447371"/>
                </a:lnTo>
                <a:lnTo>
                  <a:pt x="227756" y="450479"/>
                </a:lnTo>
                <a:lnTo>
                  <a:pt x="289884" y="450479"/>
                </a:lnTo>
                <a:lnTo>
                  <a:pt x="307515" y="450173"/>
                </a:lnTo>
                <a:lnTo>
                  <a:pt x="330594" y="449158"/>
                </a:lnTo>
                <a:lnTo>
                  <a:pt x="355284" y="447292"/>
                </a:lnTo>
                <a:lnTo>
                  <a:pt x="377753" y="444433"/>
                </a:lnTo>
                <a:lnTo>
                  <a:pt x="376245" y="409581"/>
                </a:lnTo>
                <a:lnTo>
                  <a:pt x="345275" y="415332"/>
                </a:lnTo>
                <a:lnTo>
                  <a:pt x="312229" y="419616"/>
                </a:lnTo>
                <a:lnTo>
                  <a:pt x="279376" y="422292"/>
                </a:lnTo>
                <a:lnTo>
                  <a:pt x="248986" y="423216"/>
                </a:lnTo>
                <a:lnTo>
                  <a:pt x="218524" y="422356"/>
                </a:lnTo>
                <a:lnTo>
                  <a:pt x="184514" y="416334"/>
                </a:lnTo>
                <a:lnTo>
                  <a:pt x="156851" y="399990"/>
                </a:lnTo>
                <a:lnTo>
                  <a:pt x="145431" y="368161"/>
                </a:lnTo>
                <a:lnTo>
                  <a:pt x="153427" y="336670"/>
                </a:lnTo>
                <a:lnTo>
                  <a:pt x="173024" y="312044"/>
                </a:lnTo>
                <a:lnTo>
                  <a:pt x="197637" y="293384"/>
                </a:lnTo>
                <a:lnTo>
                  <a:pt x="220678" y="279789"/>
                </a:lnTo>
                <a:lnTo>
                  <a:pt x="220070" y="314946"/>
                </a:lnTo>
                <a:lnTo>
                  <a:pt x="219173" y="342478"/>
                </a:lnTo>
                <a:lnTo>
                  <a:pt x="218270" y="361391"/>
                </a:lnTo>
                <a:lnTo>
                  <a:pt x="217648" y="370688"/>
                </a:lnTo>
                <a:lnTo>
                  <a:pt x="271691" y="370688"/>
                </a:lnTo>
                <a:lnTo>
                  <a:pt x="271958" y="351260"/>
                </a:lnTo>
                <a:lnTo>
                  <a:pt x="271890" y="325111"/>
                </a:lnTo>
                <a:lnTo>
                  <a:pt x="271345" y="293848"/>
                </a:lnTo>
                <a:lnTo>
                  <a:pt x="270183" y="259082"/>
                </a:lnTo>
                <a:lnTo>
                  <a:pt x="305483" y="246865"/>
                </a:lnTo>
                <a:lnTo>
                  <a:pt x="334440" y="239007"/>
                </a:lnTo>
                <a:lnTo>
                  <a:pt x="359801" y="234369"/>
                </a:lnTo>
                <a:lnTo>
                  <a:pt x="384309" y="231812"/>
                </a:lnTo>
                <a:lnTo>
                  <a:pt x="369669" y="186363"/>
                </a:lnTo>
                <a:lnTo>
                  <a:pt x="346095" y="194732"/>
                </a:lnTo>
                <a:lnTo>
                  <a:pt x="321949" y="203717"/>
                </a:lnTo>
                <a:lnTo>
                  <a:pt x="295527" y="214123"/>
                </a:lnTo>
                <a:lnTo>
                  <a:pt x="265128" y="226758"/>
                </a:lnTo>
                <a:lnTo>
                  <a:pt x="259029" y="210100"/>
                </a:lnTo>
                <a:lnTo>
                  <a:pt x="245878" y="189703"/>
                </a:lnTo>
                <a:lnTo>
                  <a:pt x="222025" y="172429"/>
                </a:lnTo>
                <a:lnTo>
                  <a:pt x="183822" y="165146"/>
                </a:lnTo>
                <a:lnTo>
                  <a:pt x="162721" y="167284"/>
                </a:lnTo>
                <a:lnTo>
                  <a:pt x="145693" y="172783"/>
                </a:lnTo>
                <a:lnTo>
                  <a:pt x="131699" y="180270"/>
                </a:lnTo>
                <a:lnTo>
                  <a:pt x="119697" y="188374"/>
                </a:lnTo>
                <a:lnTo>
                  <a:pt x="128423" y="172643"/>
                </a:lnTo>
                <a:lnTo>
                  <a:pt x="152136" y="132274"/>
                </a:lnTo>
                <a:lnTo>
                  <a:pt x="236778" y="100371"/>
                </a:lnTo>
                <a:lnTo>
                  <a:pt x="279966" y="98167"/>
                </a:lnTo>
                <a:lnTo>
                  <a:pt x="323214" y="96462"/>
                </a:lnTo>
                <a:lnTo>
                  <a:pt x="323214" y="60096"/>
                </a:lnTo>
                <a:lnTo>
                  <a:pt x="289461" y="67194"/>
                </a:lnTo>
                <a:lnTo>
                  <a:pt x="252821" y="72157"/>
                </a:lnTo>
                <a:lnTo>
                  <a:pt x="217035" y="75509"/>
                </a:lnTo>
                <a:lnTo>
                  <a:pt x="185846" y="77773"/>
                </a:lnTo>
                <a:lnTo>
                  <a:pt x="191949" y="68040"/>
                </a:lnTo>
                <a:lnTo>
                  <a:pt x="215134" y="34341"/>
                </a:lnTo>
                <a:lnTo>
                  <a:pt x="224230" y="26760"/>
                </a:lnTo>
                <a:lnTo>
                  <a:pt x="224230" y="21216"/>
                </a:lnTo>
                <a:lnTo>
                  <a:pt x="221200" y="18689"/>
                </a:lnTo>
                <a:lnTo>
                  <a:pt x="164643" y="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38" name="object 138"/>
          <p:cNvSpPr/>
          <p:nvPr/>
        </p:nvSpPr>
        <p:spPr>
          <a:xfrm>
            <a:off x="6942836" y="1579222"/>
            <a:ext cx="249903" cy="250916"/>
          </a:xfrm>
          <a:custGeom>
            <a:avLst/>
            <a:gdLst/>
            <a:ahLst/>
            <a:cxnLst/>
            <a:rect l="l" t="t" r="r" b="b"/>
            <a:pathLst>
              <a:path w="469900" h="471804">
                <a:moveTo>
                  <a:pt x="414609" y="24239"/>
                </a:moveTo>
                <a:lnTo>
                  <a:pt x="398913" y="53773"/>
                </a:lnTo>
                <a:lnTo>
                  <a:pt x="382930" y="76443"/>
                </a:lnTo>
                <a:lnTo>
                  <a:pt x="367890" y="93338"/>
                </a:lnTo>
                <a:lnTo>
                  <a:pt x="355022" y="105546"/>
                </a:lnTo>
                <a:lnTo>
                  <a:pt x="372183" y="121708"/>
                </a:lnTo>
                <a:lnTo>
                  <a:pt x="383461" y="115266"/>
                </a:lnTo>
                <a:lnTo>
                  <a:pt x="402120" y="103525"/>
                </a:lnTo>
                <a:lnTo>
                  <a:pt x="424752" y="87618"/>
                </a:lnTo>
                <a:lnTo>
                  <a:pt x="447945" y="68677"/>
                </a:lnTo>
                <a:lnTo>
                  <a:pt x="457042" y="67175"/>
                </a:lnTo>
                <a:lnTo>
                  <a:pt x="461573" y="66163"/>
                </a:lnTo>
                <a:lnTo>
                  <a:pt x="461573" y="60096"/>
                </a:lnTo>
                <a:lnTo>
                  <a:pt x="460568" y="58581"/>
                </a:lnTo>
                <a:lnTo>
                  <a:pt x="414609" y="24239"/>
                </a:lnTo>
                <a:close/>
              </a:path>
              <a:path w="469900" h="471804">
                <a:moveTo>
                  <a:pt x="319344" y="348975"/>
                </a:moveTo>
                <a:lnTo>
                  <a:pt x="210569" y="348975"/>
                </a:lnTo>
                <a:lnTo>
                  <a:pt x="210569" y="471193"/>
                </a:lnTo>
                <a:lnTo>
                  <a:pt x="263600" y="471193"/>
                </a:lnTo>
                <a:lnTo>
                  <a:pt x="263600" y="351496"/>
                </a:lnTo>
                <a:lnTo>
                  <a:pt x="322291" y="351496"/>
                </a:lnTo>
                <a:lnTo>
                  <a:pt x="319450" y="349102"/>
                </a:lnTo>
                <a:close/>
              </a:path>
              <a:path w="469900" h="471804">
                <a:moveTo>
                  <a:pt x="293900" y="318669"/>
                </a:moveTo>
                <a:lnTo>
                  <a:pt x="177266" y="318669"/>
                </a:lnTo>
                <a:lnTo>
                  <a:pt x="132947" y="363838"/>
                </a:lnTo>
                <a:lnTo>
                  <a:pt x="84842" y="398588"/>
                </a:lnTo>
                <a:lnTo>
                  <a:pt x="38632" y="424059"/>
                </a:lnTo>
                <a:lnTo>
                  <a:pt x="0" y="441389"/>
                </a:lnTo>
                <a:lnTo>
                  <a:pt x="17650" y="461084"/>
                </a:lnTo>
                <a:lnTo>
                  <a:pt x="54830" y="446976"/>
                </a:lnTo>
                <a:lnTo>
                  <a:pt x="104082" y="424346"/>
                </a:lnTo>
                <a:lnTo>
                  <a:pt x="158347" y="392058"/>
                </a:lnTo>
                <a:lnTo>
                  <a:pt x="210569" y="348975"/>
                </a:lnTo>
                <a:lnTo>
                  <a:pt x="319344" y="348975"/>
                </a:lnTo>
                <a:lnTo>
                  <a:pt x="293900" y="318669"/>
                </a:lnTo>
                <a:close/>
              </a:path>
              <a:path w="469900" h="471804">
                <a:moveTo>
                  <a:pt x="322291" y="351496"/>
                </a:moveTo>
                <a:lnTo>
                  <a:pt x="263600" y="351496"/>
                </a:lnTo>
                <a:lnTo>
                  <a:pt x="287600" y="374014"/>
                </a:lnTo>
                <a:lnTo>
                  <a:pt x="326742" y="403203"/>
                </a:lnTo>
                <a:lnTo>
                  <a:pt x="381786" y="433810"/>
                </a:lnTo>
                <a:lnTo>
                  <a:pt x="453489" y="460581"/>
                </a:lnTo>
                <a:lnTo>
                  <a:pt x="469664" y="438875"/>
                </a:lnTo>
                <a:lnTo>
                  <a:pt x="407474" y="411855"/>
                </a:lnTo>
                <a:lnTo>
                  <a:pt x="357355" y="381047"/>
                </a:lnTo>
                <a:lnTo>
                  <a:pt x="322291" y="351496"/>
                </a:lnTo>
                <a:close/>
              </a:path>
              <a:path w="469900" h="471804">
                <a:moveTo>
                  <a:pt x="467640" y="295937"/>
                </a:moveTo>
                <a:lnTo>
                  <a:pt x="4015" y="295937"/>
                </a:lnTo>
                <a:lnTo>
                  <a:pt x="4015" y="318669"/>
                </a:lnTo>
                <a:lnTo>
                  <a:pt x="467640" y="318669"/>
                </a:lnTo>
                <a:lnTo>
                  <a:pt x="467640" y="295937"/>
                </a:lnTo>
                <a:close/>
              </a:path>
              <a:path w="469900" h="471804">
                <a:moveTo>
                  <a:pt x="208571" y="254530"/>
                </a:moveTo>
                <a:lnTo>
                  <a:pt x="209083" y="259585"/>
                </a:lnTo>
                <a:lnTo>
                  <a:pt x="209756" y="267666"/>
                </a:lnTo>
                <a:lnTo>
                  <a:pt x="210326" y="276409"/>
                </a:lnTo>
                <a:lnTo>
                  <a:pt x="210569" y="283824"/>
                </a:lnTo>
                <a:lnTo>
                  <a:pt x="210569" y="295937"/>
                </a:lnTo>
                <a:lnTo>
                  <a:pt x="263600" y="295937"/>
                </a:lnTo>
                <a:lnTo>
                  <a:pt x="263600" y="274232"/>
                </a:lnTo>
                <a:lnTo>
                  <a:pt x="268165" y="266650"/>
                </a:lnTo>
                <a:lnTo>
                  <a:pt x="268165" y="260597"/>
                </a:lnTo>
                <a:lnTo>
                  <a:pt x="265624" y="259585"/>
                </a:lnTo>
                <a:lnTo>
                  <a:pt x="261582" y="259082"/>
                </a:lnTo>
                <a:lnTo>
                  <a:pt x="208571" y="254530"/>
                </a:lnTo>
                <a:close/>
              </a:path>
              <a:path w="469900" h="471804">
                <a:moveTo>
                  <a:pt x="119670" y="160601"/>
                </a:moveTo>
                <a:lnTo>
                  <a:pt x="103272" y="171557"/>
                </a:lnTo>
                <a:lnTo>
                  <a:pt x="77065" y="187678"/>
                </a:lnTo>
                <a:lnTo>
                  <a:pt x="43753" y="205410"/>
                </a:lnTo>
                <a:lnTo>
                  <a:pt x="6039" y="221200"/>
                </a:lnTo>
                <a:lnTo>
                  <a:pt x="26753" y="261596"/>
                </a:lnTo>
                <a:lnTo>
                  <a:pt x="27269" y="263111"/>
                </a:lnTo>
                <a:lnTo>
                  <a:pt x="28771" y="265638"/>
                </a:lnTo>
                <a:lnTo>
                  <a:pt x="35843" y="265638"/>
                </a:lnTo>
                <a:lnTo>
                  <a:pt x="37867" y="259585"/>
                </a:lnTo>
                <a:lnTo>
                  <a:pt x="39892" y="253015"/>
                </a:lnTo>
                <a:lnTo>
                  <a:pt x="52432" y="243830"/>
                </a:lnTo>
                <a:lnTo>
                  <a:pt x="74726" y="226883"/>
                </a:lnTo>
                <a:lnTo>
                  <a:pt x="100811" y="205577"/>
                </a:lnTo>
                <a:lnTo>
                  <a:pt x="124724" y="183319"/>
                </a:lnTo>
                <a:lnTo>
                  <a:pt x="119670" y="160601"/>
                </a:lnTo>
                <a:close/>
              </a:path>
              <a:path w="469900" h="471804">
                <a:moveTo>
                  <a:pt x="360076" y="157564"/>
                </a:moveTo>
                <a:lnTo>
                  <a:pt x="348955" y="178781"/>
                </a:lnTo>
                <a:lnTo>
                  <a:pt x="365623" y="190119"/>
                </a:lnTo>
                <a:lnTo>
                  <a:pt x="386458" y="206238"/>
                </a:lnTo>
                <a:lnTo>
                  <a:pt x="409756" y="227566"/>
                </a:lnTo>
                <a:lnTo>
                  <a:pt x="433814" y="254530"/>
                </a:lnTo>
                <a:lnTo>
                  <a:pt x="462586" y="211608"/>
                </a:lnTo>
                <a:lnTo>
                  <a:pt x="444160" y="200817"/>
                </a:lnTo>
                <a:lnTo>
                  <a:pt x="419292" y="187047"/>
                </a:lnTo>
                <a:lnTo>
                  <a:pt x="390444" y="172047"/>
                </a:lnTo>
                <a:lnTo>
                  <a:pt x="360076" y="157564"/>
                </a:lnTo>
                <a:close/>
              </a:path>
              <a:path w="469900" h="471804">
                <a:moveTo>
                  <a:pt x="340375" y="65660"/>
                </a:moveTo>
                <a:lnTo>
                  <a:pt x="134833" y="65660"/>
                </a:lnTo>
                <a:lnTo>
                  <a:pt x="134833" y="247458"/>
                </a:lnTo>
                <a:lnTo>
                  <a:pt x="340375" y="247458"/>
                </a:lnTo>
                <a:lnTo>
                  <a:pt x="340375" y="225249"/>
                </a:lnTo>
                <a:lnTo>
                  <a:pt x="186859" y="225249"/>
                </a:lnTo>
                <a:lnTo>
                  <a:pt x="186859" y="166152"/>
                </a:lnTo>
                <a:lnTo>
                  <a:pt x="340375" y="166152"/>
                </a:lnTo>
                <a:lnTo>
                  <a:pt x="340375" y="143936"/>
                </a:lnTo>
                <a:lnTo>
                  <a:pt x="186852" y="143936"/>
                </a:lnTo>
                <a:lnTo>
                  <a:pt x="186852" y="88378"/>
                </a:lnTo>
                <a:lnTo>
                  <a:pt x="340375" y="88378"/>
                </a:lnTo>
                <a:lnTo>
                  <a:pt x="340375" y="65660"/>
                </a:lnTo>
                <a:close/>
              </a:path>
              <a:path w="469900" h="471804">
                <a:moveTo>
                  <a:pt x="340375" y="166152"/>
                </a:moveTo>
                <a:lnTo>
                  <a:pt x="289368" y="166152"/>
                </a:lnTo>
                <a:lnTo>
                  <a:pt x="289368" y="225249"/>
                </a:lnTo>
                <a:lnTo>
                  <a:pt x="340375" y="225249"/>
                </a:lnTo>
                <a:lnTo>
                  <a:pt x="340375" y="166152"/>
                </a:lnTo>
                <a:close/>
              </a:path>
              <a:path w="469900" h="471804">
                <a:moveTo>
                  <a:pt x="340375" y="88378"/>
                </a:moveTo>
                <a:lnTo>
                  <a:pt x="289361" y="88378"/>
                </a:lnTo>
                <a:lnTo>
                  <a:pt x="289361" y="143936"/>
                </a:lnTo>
                <a:lnTo>
                  <a:pt x="340375" y="143936"/>
                </a:lnTo>
                <a:lnTo>
                  <a:pt x="340375" y="88378"/>
                </a:lnTo>
                <a:close/>
              </a:path>
              <a:path w="469900" h="471804">
                <a:moveTo>
                  <a:pt x="25245" y="25754"/>
                </a:moveTo>
                <a:lnTo>
                  <a:pt x="13634" y="42929"/>
                </a:lnTo>
                <a:lnTo>
                  <a:pt x="29254" y="58703"/>
                </a:lnTo>
                <a:lnTo>
                  <a:pt x="47011" y="78975"/>
                </a:lnTo>
                <a:lnTo>
                  <a:pt x="65246" y="102939"/>
                </a:lnTo>
                <a:lnTo>
                  <a:pt x="82298" y="129792"/>
                </a:lnTo>
                <a:lnTo>
                  <a:pt x="118168" y="87869"/>
                </a:lnTo>
                <a:lnTo>
                  <a:pt x="97040" y="71278"/>
                </a:lnTo>
                <a:lnTo>
                  <a:pt x="75681" y="56248"/>
                </a:lnTo>
                <a:lnTo>
                  <a:pt x="52335" y="41500"/>
                </a:lnTo>
                <a:lnTo>
                  <a:pt x="25245" y="25754"/>
                </a:lnTo>
                <a:close/>
              </a:path>
              <a:path w="469900" h="471804">
                <a:moveTo>
                  <a:pt x="212097" y="0"/>
                </a:moveTo>
                <a:lnTo>
                  <a:pt x="210961" y="10685"/>
                </a:lnTo>
                <a:lnTo>
                  <a:pt x="207933" y="24117"/>
                </a:lnTo>
                <a:lnTo>
                  <a:pt x="201305" y="41905"/>
                </a:lnTo>
                <a:lnTo>
                  <a:pt x="189366" y="65660"/>
                </a:lnTo>
                <a:lnTo>
                  <a:pt x="229781" y="65660"/>
                </a:lnTo>
                <a:lnTo>
                  <a:pt x="234167" y="61562"/>
                </a:lnTo>
                <a:lnTo>
                  <a:pt x="241447" y="54104"/>
                </a:lnTo>
                <a:lnTo>
                  <a:pt x="250720" y="43712"/>
                </a:lnTo>
                <a:lnTo>
                  <a:pt x="261086" y="30809"/>
                </a:lnTo>
                <a:lnTo>
                  <a:pt x="274225" y="26766"/>
                </a:lnTo>
                <a:lnTo>
                  <a:pt x="274225" y="20700"/>
                </a:lnTo>
                <a:lnTo>
                  <a:pt x="272207" y="19688"/>
                </a:lnTo>
                <a:lnTo>
                  <a:pt x="270183" y="19198"/>
                </a:lnTo>
                <a:lnTo>
                  <a:pt x="212097" y="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39" name="object 139"/>
          <p:cNvSpPr/>
          <p:nvPr/>
        </p:nvSpPr>
        <p:spPr>
          <a:xfrm>
            <a:off x="7241441" y="1591308"/>
            <a:ext cx="181349" cy="228289"/>
          </a:xfrm>
          <a:custGeom>
            <a:avLst/>
            <a:gdLst/>
            <a:ahLst/>
            <a:cxnLst/>
            <a:rect l="l" t="t" r="r" b="b"/>
            <a:pathLst>
              <a:path w="340994" h="429260">
                <a:moveTo>
                  <a:pt x="8580" y="0"/>
                </a:moveTo>
                <a:lnTo>
                  <a:pt x="8296" y="28241"/>
                </a:lnTo>
                <a:lnTo>
                  <a:pt x="6805" y="77607"/>
                </a:lnTo>
                <a:lnTo>
                  <a:pt x="2449" y="200326"/>
                </a:lnTo>
                <a:lnTo>
                  <a:pt x="705" y="253983"/>
                </a:lnTo>
                <a:lnTo>
                  <a:pt x="2061" y="325791"/>
                </a:lnTo>
                <a:lnTo>
                  <a:pt x="11638" y="363102"/>
                </a:lnTo>
                <a:lnTo>
                  <a:pt x="33821" y="396144"/>
                </a:lnTo>
                <a:lnTo>
                  <a:pt x="73699" y="419756"/>
                </a:lnTo>
                <a:lnTo>
                  <a:pt x="136361" y="428773"/>
                </a:lnTo>
                <a:lnTo>
                  <a:pt x="192188" y="422234"/>
                </a:lnTo>
                <a:lnTo>
                  <a:pt x="236484" y="404413"/>
                </a:lnTo>
                <a:lnTo>
                  <a:pt x="270832" y="378005"/>
                </a:lnTo>
                <a:lnTo>
                  <a:pt x="296814" y="345704"/>
                </a:lnTo>
                <a:lnTo>
                  <a:pt x="316011" y="310204"/>
                </a:lnTo>
                <a:lnTo>
                  <a:pt x="330004" y="274200"/>
                </a:lnTo>
                <a:lnTo>
                  <a:pt x="340375" y="240386"/>
                </a:lnTo>
                <a:lnTo>
                  <a:pt x="313628" y="231805"/>
                </a:lnTo>
                <a:lnTo>
                  <a:pt x="301876" y="265706"/>
                </a:lnTo>
                <a:lnTo>
                  <a:pt x="282927" y="305788"/>
                </a:lnTo>
                <a:lnTo>
                  <a:pt x="253943" y="344173"/>
                </a:lnTo>
                <a:lnTo>
                  <a:pt x="212089" y="372982"/>
                </a:lnTo>
                <a:lnTo>
                  <a:pt x="154528" y="384336"/>
                </a:lnTo>
                <a:lnTo>
                  <a:pt x="98375" y="374020"/>
                </a:lnTo>
                <a:lnTo>
                  <a:pt x="68870" y="348409"/>
                </a:lnTo>
                <a:lnTo>
                  <a:pt x="57448" y="315508"/>
                </a:lnTo>
                <a:lnTo>
                  <a:pt x="55544" y="283322"/>
                </a:lnTo>
                <a:lnTo>
                  <a:pt x="56461" y="246598"/>
                </a:lnTo>
                <a:lnTo>
                  <a:pt x="58759" y="183935"/>
                </a:lnTo>
                <a:lnTo>
                  <a:pt x="61760" y="113878"/>
                </a:lnTo>
                <a:lnTo>
                  <a:pt x="64787" y="54971"/>
                </a:lnTo>
                <a:lnTo>
                  <a:pt x="72209" y="13125"/>
                </a:lnTo>
                <a:lnTo>
                  <a:pt x="72209" y="7072"/>
                </a:lnTo>
                <a:lnTo>
                  <a:pt x="70192" y="5054"/>
                </a:lnTo>
                <a:lnTo>
                  <a:pt x="59097" y="4042"/>
                </a:lnTo>
                <a:lnTo>
                  <a:pt x="8580" y="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40" name="object 140"/>
          <p:cNvSpPr/>
          <p:nvPr/>
        </p:nvSpPr>
        <p:spPr>
          <a:xfrm>
            <a:off x="7456526" y="1588894"/>
            <a:ext cx="230992" cy="236057"/>
          </a:xfrm>
          <a:custGeom>
            <a:avLst/>
            <a:gdLst/>
            <a:ahLst/>
            <a:cxnLst/>
            <a:rect l="l" t="t" r="r" b="b"/>
            <a:pathLst>
              <a:path w="434340" h="443864">
                <a:moveTo>
                  <a:pt x="167157" y="0"/>
                </a:moveTo>
                <a:lnTo>
                  <a:pt x="157540" y="28484"/>
                </a:lnTo>
                <a:lnTo>
                  <a:pt x="148156" y="53278"/>
                </a:lnTo>
                <a:lnTo>
                  <a:pt x="134131" y="86783"/>
                </a:lnTo>
                <a:lnTo>
                  <a:pt x="110593" y="141402"/>
                </a:lnTo>
                <a:lnTo>
                  <a:pt x="95984" y="176519"/>
                </a:lnTo>
                <a:lnTo>
                  <a:pt x="73841" y="231277"/>
                </a:lnTo>
                <a:lnTo>
                  <a:pt x="48668" y="294172"/>
                </a:lnTo>
                <a:lnTo>
                  <a:pt x="0" y="416640"/>
                </a:lnTo>
                <a:lnTo>
                  <a:pt x="54532" y="436342"/>
                </a:lnTo>
                <a:lnTo>
                  <a:pt x="80077" y="363640"/>
                </a:lnTo>
                <a:lnTo>
                  <a:pt x="106365" y="307239"/>
                </a:lnTo>
                <a:lnTo>
                  <a:pt x="132876" y="265764"/>
                </a:lnTo>
                <a:lnTo>
                  <a:pt x="159094" y="237841"/>
                </a:lnTo>
                <a:lnTo>
                  <a:pt x="184498" y="222095"/>
                </a:lnTo>
                <a:lnTo>
                  <a:pt x="208571" y="217152"/>
                </a:lnTo>
                <a:lnTo>
                  <a:pt x="226356" y="221288"/>
                </a:lnTo>
                <a:lnTo>
                  <a:pt x="236418" y="231676"/>
                </a:lnTo>
                <a:lnTo>
                  <a:pt x="240891" y="245282"/>
                </a:lnTo>
                <a:lnTo>
                  <a:pt x="241908" y="259075"/>
                </a:lnTo>
                <a:lnTo>
                  <a:pt x="240250" y="282996"/>
                </a:lnTo>
                <a:lnTo>
                  <a:pt x="232960" y="353952"/>
                </a:lnTo>
                <a:lnTo>
                  <a:pt x="231303" y="376741"/>
                </a:lnTo>
                <a:lnTo>
                  <a:pt x="234672" y="400794"/>
                </a:lnTo>
                <a:lnTo>
                  <a:pt x="245759" y="422196"/>
                </a:lnTo>
                <a:lnTo>
                  <a:pt x="266031" y="437536"/>
                </a:lnTo>
                <a:lnTo>
                  <a:pt x="296956" y="443407"/>
                </a:lnTo>
                <a:lnTo>
                  <a:pt x="351363" y="430032"/>
                </a:lnTo>
                <a:lnTo>
                  <a:pt x="390948" y="398144"/>
                </a:lnTo>
                <a:lnTo>
                  <a:pt x="417752" y="360102"/>
                </a:lnTo>
                <a:lnTo>
                  <a:pt x="433814" y="328262"/>
                </a:lnTo>
                <a:lnTo>
                  <a:pt x="406545" y="312602"/>
                </a:lnTo>
                <a:lnTo>
                  <a:pt x="376455" y="363995"/>
                </a:lnTo>
                <a:lnTo>
                  <a:pt x="347265" y="390385"/>
                </a:lnTo>
                <a:lnTo>
                  <a:pt x="324233" y="400108"/>
                </a:lnTo>
                <a:lnTo>
                  <a:pt x="312616" y="401497"/>
                </a:lnTo>
                <a:lnTo>
                  <a:pt x="301132" y="399934"/>
                </a:lnTo>
                <a:lnTo>
                  <a:pt x="293103" y="394676"/>
                </a:lnTo>
                <a:lnTo>
                  <a:pt x="288388" y="384874"/>
                </a:lnTo>
                <a:lnTo>
                  <a:pt x="286848" y="369676"/>
                </a:lnTo>
                <a:lnTo>
                  <a:pt x="288585" y="346200"/>
                </a:lnTo>
                <a:lnTo>
                  <a:pt x="296231" y="276141"/>
                </a:lnTo>
                <a:lnTo>
                  <a:pt x="297969" y="253518"/>
                </a:lnTo>
                <a:lnTo>
                  <a:pt x="293257" y="224197"/>
                </a:lnTo>
                <a:lnTo>
                  <a:pt x="279596" y="203018"/>
                </a:lnTo>
                <a:lnTo>
                  <a:pt x="257698" y="190171"/>
                </a:lnTo>
                <a:lnTo>
                  <a:pt x="228273" y="185846"/>
                </a:lnTo>
                <a:lnTo>
                  <a:pt x="196339" y="190146"/>
                </a:lnTo>
                <a:lnTo>
                  <a:pt x="169807" y="200930"/>
                </a:lnTo>
                <a:lnTo>
                  <a:pt x="148013" y="215029"/>
                </a:lnTo>
                <a:lnTo>
                  <a:pt x="130295" y="229271"/>
                </a:lnTo>
                <a:lnTo>
                  <a:pt x="148140" y="189212"/>
                </a:lnTo>
                <a:lnTo>
                  <a:pt x="176822" y="125430"/>
                </a:lnTo>
                <a:lnTo>
                  <a:pt x="204084" y="65717"/>
                </a:lnTo>
                <a:lnTo>
                  <a:pt x="224224" y="33329"/>
                </a:lnTo>
                <a:lnTo>
                  <a:pt x="226744" y="30299"/>
                </a:lnTo>
                <a:lnTo>
                  <a:pt x="227756" y="28784"/>
                </a:lnTo>
                <a:lnTo>
                  <a:pt x="228273" y="27772"/>
                </a:lnTo>
                <a:lnTo>
                  <a:pt x="228273" y="23227"/>
                </a:lnTo>
                <a:lnTo>
                  <a:pt x="217152" y="18675"/>
                </a:lnTo>
                <a:lnTo>
                  <a:pt x="167157" y="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41" name="object 141"/>
          <p:cNvSpPr/>
          <p:nvPr/>
        </p:nvSpPr>
        <p:spPr>
          <a:xfrm>
            <a:off x="7722090" y="1604738"/>
            <a:ext cx="242811" cy="207352"/>
          </a:xfrm>
          <a:custGeom>
            <a:avLst/>
            <a:gdLst/>
            <a:ahLst/>
            <a:cxnLst/>
            <a:rect l="l" t="t" r="r" b="b"/>
            <a:pathLst>
              <a:path w="456565" h="389889">
                <a:moveTo>
                  <a:pt x="337114" y="38880"/>
                </a:moveTo>
                <a:lnTo>
                  <a:pt x="241411" y="38880"/>
                </a:lnTo>
                <a:lnTo>
                  <a:pt x="207245" y="61950"/>
                </a:lnTo>
                <a:lnTo>
                  <a:pt x="173543" y="89868"/>
                </a:lnTo>
                <a:lnTo>
                  <a:pt x="144399" y="124332"/>
                </a:lnTo>
                <a:lnTo>
                  <a:pt x="123910" y="167038"/>
                </a:lnTo>
                <a:lnTo>
                  <a:pt x="116171" y="219686"/>
                </a:lnTo>
                <a:lnTo>
                  <a:pt x="123043" y="270397"/>
                </a:lnTo>
                <a:lnTo>
                  <a:pt x="139714" y="307239"/>
                </a:lnTo>
                <a:lnTo>
                  <a:pt x="178788" y="347454"/>
                </a:lnTo>
                <a:lnTo>
                  <a:pt x="223275" y="370777"/>
                </a:lnTo>
                <a:lnTo>
                  <a:pt x="268804" y="383255"/>
                </a:lnTo>
                <a:lnTo>
                  <a:pt x="310733" y="388441"/>
                </a:lnTo>
                <a:lnTo>
                  <a:pt x="344417" y="389887"/>
                </a:lnTo>
                <a:lnTo>
                  <a:pt x="347970" y="358065"/>
                </a:lnTo>
                <a:lnTo>
                  <a:pt x="332226" y="358026"/>
                </a:lnTo>
                <a:lnTo>
                  <a:pt x="315258" y="357372"/>
                </a:lnTo>
                <a:lnTo>
                  <a:pt x="277262" y="350993"/>
                </a:lnTo>
                <a:lnTo>
                  <a:pt x="237034" y="333836"/>
                </a:lnTo>
                <a:lnTo>
                  <a:pt x="204663" y="305414"/>
                </a:lnTo>
                <a:lnTo>
                  <a:pt x="183086" y="265062"/>
                </a:lnTo>
                <a:lnTo>
                  <a:pt x="175242" y="212117"/>
                </a:lnTo>
                <a:lnTo>
                  <a:pt x="181275" y="164476"/>
                </a:lnTo>
                <a:lnTo>
                  <a:pt x="198149" y="124505"/>
                </a:lnTo>
                <a:lnTo>
                  <a:pt x="224025" y="92080"/>
                </a:lnTo>
                <a:lnTo>
                  <a:pt x="257066" y="67076"/>
                </a:lnTo>
                <a:lnTo>
                  <a:pt x="295431" y="49370"/>
                </a:lnTo>
                <a:lnTo>
                  <a:pt x="337114" y="38880"/>
                </a:lnTo>
                <a:close/>
              </a:path>
              <a:path w="456565" h="389889">
                <a:moveTo>
                  <a:pt x="354030" y="95953"/>
                </a:moveTo>
                <a:lnTo>
                  <a:pt x="333323" y="109588"/>
                </a:lnTo>
                <a:lnTo>
                  <a:pt x="347093" y="126618"/>
                </a:lnTo>
                <a:lnTo>
                  <a:pt x="359773" y="145068"/>
                </a:lnTo>
                <a:lnTo>
                  <a:pt x="370464" y="162570"/>
                </a:lnTo>
                <a:lnTo>
                  <a:pt x="378269" y="176757"/>
                </a:lnTo>
                <a:lnTo>
                  <a:pt x="408073" y="157062"/>
                </a:lnTo>
                <a:lnTo>
                  <a:pt x="396281" y="140622"/>
                </a:lnTo>
                <a:lnTo>
                  <a:pt x="383125" y="124800"/>
                </a:lnTo>
                <a:lnTo>
                  <a:pt x="368932" y="109833"/>
                </a:lnTo>
                <a:lnTo>
                  <a:pt x="354030" y="95953"/>
                </a:lnTo>
                <a:close/>
              </a:path>
              <a:path w="456565" h="389889">
                <a:moveTo>
                  <a:pt x="403515" y="75246"/>
                </a:moveTo>
                <a:lnTo>
                  <a:pt x="382808" y="88881"/>
                </a:lnTo>
                <a:lnTo>
                  <a:pt x="394836" y="102525"/>
                </a:lnTo>
                <a:lnTo>
                  <a:pt x="406293" y="117733"/>
                </a:lnTo>
                <a:lnTo>
                  <a:pt x="416614" y="133416"/>
                </a:lnTo>
                <a:lnTo>
                  <a:pt x="425234" y="148481"/>
                </a:lnTo>
                <a:lnTo>
                  <a:pt x="456050" y="128780"/>
                </a:lnTo>
                <a:lnTo>
                  <a:pt x="444287" y="114093"/>
                </a:lnTo>
                <a:lnTo>
                  <a:pt x="431678" y="100306"/>
                </a:lnTo>
                <a:lnTo>
                  <a:pt x="418120" y="87373"/>
                </a:lnTo>
                <a:lnTo>
                  <a:pt x="403515" y="75246"/>
                </a:lnTo>
                <a:close/>
              </a:path>
              <a:path w="456565" h="389889">
                <a:moveTo>
                  <a:pt x="409581" y="0"/>
                </a:moveTo>
                <a:lnTo>
                  <a:pt x="317388" y="6571"/>
                </a:lnTo>
                <a:lnTo>
                  <a:pt x="161332" y="15529"/>
                </a:lnTo>
                <a:lnTo>
                  <a:pt x="53249" y="19585"/>
                </a:lnTo>
                <a:lnTo>
                  <a:pt x="0" y="20700"/>
                </a:lnTo>
                <a:lnTo>
                  <a:pt x="2017" y="54539"/>
                </a:lnTo>
                <a:lnTo>
                  <a:pt x="84613" y="47065"/>
                </a:lnTo>
                <a:lnTo>
                  <a:pt x="134818" y="43448"/>
                </a:lnTo>
                <a:lnTo>
                  <a:pt x="187860" y="40557"/>
                </a:lnTo>
                <a:lnTo>
                  <a:pt x="241411" y="38880"/>
                </a:lnTo>
                <a:lnTo>
                  <a:pt x="337114" y="38880"/>
                </a:lnTo>
                <a:lnTo>
                  <a:pt x="337283" y="38837"/>
                </a:lnTo>
                <a:lnTo>
                  <a:pt x="380783" y="35354"/>
                </a:lnTo>
                <a:lnTo>
                  <a:pt x="409581" y="35354"/>
                </a:lnTo>
                <a:lnTo>
                  <a:pt x="409581" y="0"/>
                </a:lnTo>
                <a:close/>
              </a:path>
              <a:path w="456565" h="389889">
                <a:moveTo>
                  <a:pt x="409581" y="35354"/>
                </a:moveTo>
                <a:lnTo>
                  <a:pt x="380783" y="35354"/>
                </a:lnTo>
                <a:lnTo>
                  <a:pt x="388059" y="35441"/>
                </a:lnTo>
                <a:lnTo>
                  <a:pt x="395376" y="35669"/>
                </a:lnTo>
                <a:lnTo>
                  <a:pt x="409581" y="36352"/>
                </a:lnTo>
                <a:lnTo>
                  <a:pt x="409581" y="35354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42" name="object 142"/>
          <p:cNvSpPr/>
          <p:nvPr/>
        </p:nvSpPr>
        <p:spPr>
          <a:xfrm>
            <a:off x="8046238" y="1588625"/>
            <a:ext cx="136771" cy="235044"/>
          </a:xfrm>
          <a:custGeom>
            <a:avLst/>
            <a:gdLst/>
            <a:ahLst/>
            <a:cxnLst/>
            <a:rect l="l" t="t" r="r" b="b"/>
            <a:pathLst>
              <a:path w="257175" h="441960">
                <a:moveTo>
                  <a:pt x="99995" y="0"/>
                </a:moveTo>
                <a:lnTo>
                  <a:pt x="95953" y="0"/>
                </a:lnTo>
                <a:lnTo>
                  <a:pt x="95953" y="345932"/>
                </a:lnTo>
                <a:lnTo>
                  <a:pt x="52202" y="355689"/>
                </a:lnTo>
                <a:lnTo>
                  <a:pt x="22413" y="373586"/>
                </a:lnTo>
                <a:lnTo>
                  <a:pt x="5406" y="395082"/>
                </a:lnTo>
                <a:lnTo>
                  <a:pt x="0" y="415635"/>
                </a:lnTo>
                <a:lnTo>
                  <a:pt x="2589" y="427195"/>
                </a:lnTo>
                <a:lnTo>
                  <a:pt x="9344" y="435392"/>
                </a:lnTo>
                <a:lnTo>
                  <a:pt x="18749" y="440275"/>
                </a:lnTo>
                <a:lnTo>
                  <a:pt x="29287" y="441892"/>
                </a:lnTo>
                <a:lnTo>
                  <a:pt x="57303" y="432676"/>
                </a:lnTo>
                <a:lnTo>
                  <a:pt x="84468" y="410204"/>
                </a:lnTo>
                <a:lnTo>
                  <a:pt x="105004" y="382240"/>
                </a:lnTo>
                <a:lnTo>
                  <a:pt x="113134" y="356550"/>
                </a:lnTo>
                <a:lnTo>
                  <a:pt x="113134" y="113127"/>
                </a:lnTo>
                <a:lnTo>
                  <a:pt x="128498" y="121692"/>
                </a:lnTo>
                <a:lnTo>
                  <a:pt x="176478" y="147920"/>
                </a:lnTo>
                <a:lnTo>
                  <a:pt x="218491" y="178392"/>
                </a:lnTo>
                <a:lnTo>
                  <a:pt x="231303" y="214122"/>
                </a:lnTo>
                <a:lnTo>
                  <a:pt x="229907" y="227411"/>
                </a:lnTo>
                <a:lnTo>
                  <a:pt x="215754" y="264411"/>
                </a:lnTo>
                <a:lnTo>
                  <a:pt x="189878" y="301287"/>
                </a:lnTo>
                <a:lnTo>
                  <a:pt x="152510" y="337861"/>
                </a:lnTo>
                <a:lnTo>
                  <a:pt x="153522" y="339376"/>
                </a:lnTo>
                <a:lnTo>
                  <a:pt x="202224" y="308301"/>
                </a:lnTo>
                <a:lnTo>
                  <a:pt x="234017" y="270691"/>
                </a:lnTo>
                <a:lnTo>
                  <a:pt x="251318" y="232701"/>
                </a:lnTo>
                <a:lnTo>
                  <a:pt x="256548" y="200487"/>
                </a:lnTo>
                <a:lnTo>
                  <a:pt x="250669" y="166507"/>
                </a:lnTo>
                <a:lnTo>
                  <a:pt x="235275" y="138495"/>
                </a:lnTo>
                <a:lnTo>
                  <a:pt x="213729" y="114839"/>
                </a:lnTo>
                <a:lnTo>
                  <a:pt x="189393" y="93928"/>
                </a:lnTo>
                <a:lnTo>
                  <a:pt x="153830" y="64624"/>
                </a:lnTo>
                <a:lnTo>
                  <a:pt x="132193" y="44692"/>
                </a:lnTo>
                <a:lnTo>
                  <a:pt x="116806" y="25896"/>
                </a:lnTo>
                <a:lnTo>
                  <a:pt x="99995" y="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grpSp>
        <p:nvGrpSpPr>
          <p:cNvPr id="143" name="object 143"/>
          <p:cNvGrpSpPr/>
          <p:nvPr/>
        </p:nvGrpSpPr>
        <p:grpSpPr>
          <a:xfrm>
            <a:off x="1342828" y="3291399"/>
            <a:ext cx="1301186" cy="248552"/>
            <a:chOff x="2523460" y="6188909"/>
            <a:chExt cx="2446655" cy="467359"/>
          </a:xfrm>
        </p:grpSpPr>
        <p:sp>
          <p:nvSpPr>
            <p:cNvPr id="144" name="object 144"/>
            <p:cNvSpPr/>
            <p:nvPr/>
          </p:nvSpPr>
          <p:spPr>
            <a:xfrm>
              <a:off x="2807110" y="6188909"/>
              <a:ext cx="1879600" cy="379730"/>
            </a:xfrm>
            <a:custGeom>
              <a:avLst/>
              <a:gdLst/>
              <a:ahLst/>
              <a:cxnLst/>
              <a:rect l="l" t="t" r="r" b="b"/>
              <a:pathLst>
                <a:path w="1879600" h="379729">
                  <a:moveTo>
                    <a:pt x="1879316" y="0"/>
                  </a:moveTo>
                  <a:lnTo>
                    <a:pt x="0" y="0"/>
                  </a:lnTo>
                  <a:lnTo>
                    <a:pt x="0" y="379624"/>
                  </a:lnTo>
                  <a:lnTo>
                    <a:pt x="1879316" y="379624"/>
                  </a:lnTo>
                  <a:lnTo>
                    <a:pt x="1879316" y="0"/>
                  </a:lnTo>
                  <a:close/>
                </a:path>
              </a:pathLst>
            </a:custGeom>
            <a:solidFill>
              <a:srgbClr val="F7ADC3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45" name="object 145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6887" y="6306630"/>
              <a:ext cx="191363" cy="141295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3394341" y="6310769"/>
              <a:ext cx="393065" cy="137160"/>
            </a:xfrm>
            <a:custGeom>
              <a:avLst/>
              <a:gdLst/>
              <a:ahLst/>
              <a:cxnLst/>
              <a:rect l="l" t="t" r="r" b="b"/>
              <a:pathLst>
                <a:path w="393064" h="137160">
                  <a:moveTo>
                    <a:pt x="157835" y="0"/>
                  </a:moveTo>
                  <a:lnTo>
                    <a:pt x="138391" y="0"/>
                  </a:lnTo>
                  <a:lnTo>
                    <a:pt x="138391" y="1270"/>
                  </a:lnTo>
                  <a:lnTo>
                    <a:pt x="37439" y="1270"/>
                  </a:lnTo>
                  <a:lnTo>
                    <a:pt x="37439" y="0"/>
                  </a:lnTo>
                  <a:lnTo>
                    <a:pt x="16522" y="0"/>
                  </a:lnTo>
                  <a:lnTo>
                    <a:pt x="16522" y="1270"/>
                  </a:lnTo>
                  <a:lnTo>
                    <a:pt x="16522" y="15240"/>
                  </a:lnTo>
                  <a:lnTo>
                    <a:pt x="157835" y="15240"/>
                  </a:lnTo>
                  <a:lnTo>
                    <a:pt x="157835" y="14630"/>
                  </a:lnTo>
                  <a:lnTo>
                    <a:pt x="157835" y="1270"/>
                  </a:lnTo>
                  <a:lnTo>
                    <a:pt x="157835" y="0"/>
                  </a:lnTo>
                  <a:close/>
                </a:path>
                <a:path w="393064" h="137160">
                  <a:moveTo>
                    <a:pt x="173761" y="136144"/>
                  </a:moveTo>
                  <a:lnTo>
                    <a:pt x="141071" y="136144"/>
                  </a:lnTo>
                  <a:lnTo>
                    <a:pt x="157416" y="136296"/>
                  </a:lnTo>
                  <a:lnTo>
                    <a:pt x="173761" y="136740"/>
                  </a:lnTo>
                  <a:lnTo>
                    <a:pt x="173761" y="136144"/>
                  </a:lnTo>
                  <a:close/>
                </a:path>
                <a:path w="393064" h="137160">
                  <a:moveTo>
                    <a:pt x="173761" y="121602"/>
                  </a:moveTo>
                  <a:lnTo>
                    <a:pt x="168846" y="121881"/>
                  </a:lnTo>
                  <a:lnTo>
                    <a:pt x="167627" y="121920"/>
                  </a:lnTo>
                  <a:lnTo>
                    <a:pt x="0" y="121920"/>
                  </a:lnTo>
                  <a:lnTo>
                    <a:pt x="0" y="135890"/>
                  </a:lnTo>
                  <a:lnTo>
                    <a:pt x="0" y="137160"/>
                  </a:lnTo>
                  <a:lnTo>
                    <a:pt x="8724" y="137160"/>
                  </a:lnTo>
                  <a:lnTo>
                    <a:pt x="8724" y="135890"/>
                  </a:lnTo>
                  <a:lnTo>
                    <a:pt x="173761" y="135890"/>
                  </a:lnTo>
                  <a:lnTo>
                    <a:pt x="173761" y="122224"/>
                  </a:lnTo>
                  <a:lnTo>
                    <a:pt x="173761" y="121920"/>
                  </a:lnTo>
                  <a:lnTo>
                    <a:pt x="173761" y="121602"/>
                  </a:lnTo>
                  <a:close/>
                </a:path>
                <a:path w="393064" h="137160">
                  <a:moveTo>
                    <a:pt x="392493" y="59232"/>
                  </a:moveTo>
                  <a:lnTo>
                    <a:pt x="379907" y="59359"/>
                  </a:lnTo>
                  <a:lnTo>
                    <a:pt x="264934" y="59448"/>
                  </a:lnTo>
                  <a:lnTo>
                    <a:pt x="214833" y="59232"/>
                  </a:lnTo>
                  <a:lnTo>
                    <a:pt x="214833" y="76606"/>
                  </a:lnTo>
                  <a:lnTo>
                    <a:pt x="222516" y="76479"/>
                  </a:lnTo>
                  <a:lnTo>
                    <a:pt x="342442" y="76390"/>
                  </a:lnTo>
                  <a:lnTo>
                    <a:pt x="392493" y="76606"/>
                  </a:lnTo>
                  <a:lnTo>
                    <a:pt x="392493" y="5923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47" name="object 147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35804" y="6281191"/>
              <a:ext cx="152805" cy="179230"/>
            </a:xfrm>
            <a:prstGeom prst="rect">
              <a:avLst/>
            </a:prstGeom>
          </p:spPr>
        </p:pic>
        <p:sp>
          <p:nvSpPr>
            <p:cNvPr id="148" name="object 148"/>
            <p:cNvSpPr/>
            <p:nvPr/>
          </p:nvSpPr>
          <p:spPr>
            <a:xfrm>
              <a:off x="4019825" y="6369992"/>
              <a:ext cx="177800" cy="17780"/>
            </a:xfrm>
            <a:custGeom>
              <a:avLst/>
              <a:gdLst/>
              <a:ahLst/>
              <a:cxnLst/>
              <a:rect l="l" t="t" r="r" b="b"/>
              <a:pathLst>
                <a:path w="177800" h="17779">
                  <a:moveTo>
                    <a:pt x="177608" y="0"/>
                  </a:moveTo>
                  <a:lnTo>
                    <a:pt x="165049" y="127"/>
                  </a:lnTo>
                  <a:lnTo>
                    <a:pt x="50048" y="221"/>
                  </a:lnTo>
                  <a:lnTo>
                    <a:pt x="0" y="0"/>
                  </a:lnTo>
                  <a:lnTo>
                    <a:pt x="0" y="17382"/>
                  </a:lnTo>
                  <a:lnTo>
                    <a:pt x="7655" y="17254"/>
                  </a:lnTo>
                  <a:lnTo>
                    <a:pt x="127560" y="17160"/>
                  </a:lnTo>
                  <a:lnTo>
                    <a:pt x="177608" y="17382"/>
                  </a:lnTo>
                  <a:lnTo>
                    <a:pt x="17760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49" name="object 149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7718" y="6288463"/>
              <a:ext cx="171394" cy="177829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2523452" y="6276263"/>
              <a:ext cx="2446655" cy="379730"/>
            </a:xfrm>
            <a:custGeom>
              <a:avLst/>
              <a:gdLst/>
              <a:ahLst/>
              <a:cxnLst/>
              <a:rect l="l" t="t" r="r" b="b"/>
              <a:pathLst>
                <a:path w="2446654" h="379729">
                  <a:moveTo>
                    <a:pt x="415823" y="0"/>
                  </a:moveTo>
                  <a:lnTo>
                    <a:pt x="0" y="0"/>
                  </a:lnTo>
                  <a:lnTo>
                    <a:pt x="130517" y="189814"/>
                  </a:lnTo>
                  <a:lnTo>
                    <a:pt x="0" y="379603"/>
                  </a:lnTo>
                  <a:lnTo>
                    <a:pt x="415823" y="379603"/>
                  </a:lnTo>
                  <a:lnTo>
                    <a:pt x="415823" y="0"/>
                  </a:lnTo>
                  <a:close/>
                </a:path>
                <a:path w="2446654" h="379729">
                  <a:moveTo>
                    <a:pt x="2446642" y="0"/>
                  </a:moveTo>
                  <a:lnTo>
                    <a:pt x="2030818" y="0"/>
                  </a:lnTo>
                  <a:lnTo>
                    <a:pt x="2030818" y="379603"/>
                  </a:lnTo>
                  <a:lnTo>
                    <a:pt x="2446642" y="379603"/>
                  </a:lnTo>
                  <a:lnTo>
                    <a:pt x="2316124" y="189814"/>
                  </a:lnTo>
                  <a:lnTo>
                    <a:pt x="2446642" y="0"/>
                  </a:lnTo>
                  <a:close/>
                </a:path>
              </a:pathLst>
            </a:custGeom>
            <a:solidFill>
              <a:srgbClr val="F7ADC3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</p:grpSp>
      <p:grpSp>
        <p:nvGrpSpPr>
          <p:cNvPr id="151" name="object 151"/>
          <p:cNvGrpSpPr/>
          <p:nvPr/>
        </p:nvGrpSpPr>
        <p:grpSpPr>
          <a:xfrm>
            <a:off x="512833" y="4923038"/>
            <a:ext cx="1301186" cy="248552"/>
            <a:chOff x="962796" y="9256924"/>
            <a:chExt cx="2446655" cy="467359"/>
          </a:xfrm>
        </p:grpSpPr>
        <p:sp>
          <p:nvSpPr>
            <p:cNvPr id="152" name="object 152"/>
            <p:cNvSpPr/>
            <p:nvPr/>
          </p:nvSpPr>
          <p:spPr>
            <a:xfrm>
              <a:off x="1246469" y="9256924"/>
              <a:ext cx="1879600" cy="379730"/>
            </a:xfrm>
            <a:custGeom>
              <a:avLst/>
              <a:gdLst/>
              <a:ahLst/>
              <a:cxnLst/>
              <a:rect l="l" t="t" r="r" b="b"/>
              <a:pathLst>
                <a:path w="1879600" h="379729">
                  <a:moveTo>
                    <a:pt x="1879290" y="0"/>
                  </a:moveTo>
                  <a:lnTo>
                    <a:pt x="0" y="0"/>
                  </a:lnTo>
                  <a:lnTo>
                    <a:pt x="0" y="379630"/>
                  </a:lnTo>
                  <a:lnTo>
                    <a:pt x="1879290" y="379630"/>
                  </a:lnTo>
                  <a:lnTo>
                    <a:pt x="1879290" y="0"/>
                  </a:lnTo>
                  <a:close/>
                </a:path>
              </a:pathLst>
            </a:custGeom>
            <a:solidFill>
              <a:srgbClr val="C875A8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53" name="object 153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8984" y="9370238"/>
              <a:ext cx="157859" cy="157645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6562" y="9352638"/>
              <a:ext cx="162103" cy="183279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27693" y="9356485"/>
              <a:ext cx="171367" cy="177856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5918" y="9345190"/>
              <a:ext cx="189540" cy="189547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3332" y="9362942"/>
              <a:ext cx="141516" cy="167352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2542271" y="9438040"/>
              <a:ext cx="177800" cy="17780"/>
            </a:xfrm>
            <a:custGeom>
              <a:avLst/>
              <a:gdLst/>
              <a:ahLst/>
              <a:cxnLst/>
              <a:rect l="l" t="t" r="r" b="b"/>
              <a:pathLst>
                <a:path w="177800" h="17779">
                  <a:moveTo>
                    <a:pt x="177635" y="0"/>
                  </a:moveTo>
                  <a:lnTo>
                    <a:pt x="165063" y="112"/>
                  </a:lnTo>
                  <a:lnTo>
                    <a:pt x="50074" y="194"/>
                  </a:lnTo>
                  <a:lnTo>
                    <a:pt x="0" y="0"/>
                  </a:lnTo>
                  <a:lnTo>
                    <a:pt x="0" y="17355"/>
                  </a:lnTo>
                  <a:lnTo>
                    <a:pt x="7671" y="17242"/>
                  </a:lnTo>
                  <a:lnTo>
                    <a:pt x="127587" y="17160"/>
                  </a:lnTo>
                  <a:lnTo>
                    <a:pt x="177635" y="17355"/>
                  </a:lnTo>
                  <a:lnTo>
                    <a:pt x="17763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59" name="object 159"/>
            <p:cNvPicPr/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1594" y="9344797"/>
              <a:ext cx="182072" cy="184908"/>
            </a:xfrm>
            <a:prstGeom prst="rect">
              <a:avLst/>
            </a:prstGeom>
          </p:spPr>
        </p:pic>
        <p:sp>
          <p:nvSpPr>
            <p:cNvPr id="160" name="object 160"/>
            <p:cNvSpPr/>
            <p:nvPr/>
          </p:nvSpPr>
          <p:spPr>
            <a:xfrm>
              <a:off x="962787" y="9344303"/>
              <a:ext cx="2446655" cy="379730"/>
            </a:xfrm>
            <a:custGeom>
              <a:avLst/>
              <a:gdLst/>
              <a:ahLst/>
              <a:cxnLst/>
              <a:rect l="l" t="t" r="r" b="b"/>
              <a:pathLst>
                <a:path w="2446654" h="379729">
                  <a:moveTo>
                    <a:pt x="415823" y="0"/>
                  </a:moveTo>
                  <a:lnTo>
                    <a:pt x="0" y="0"/>
                  </a:lnTo>
                  <a:lnTo>
                    <a:pt x="130530" y="189788"/>
                  </a:lnTo>
                  <a:lnTo>
                    <a:pt x="0" y="379577"/>
                  </a:lnTo>
                  <a:lnTo>
                    <a:pt x="415823" y="379577"/>
                  </a:lnTo>
                  <a:lnTo>
                    <a:pt x="415823" y="0"/>
                  </a:lnTo>
                  <a:close/>
                </a:path>
                <a:path w="2446654" h="379729">
                  <a:moveTo>
                    <a:pt x="2446642" y="0"/>
                  </a:moveTo>
                  <a:lnTo>
                    <a:pt x="2030818" y="0"/>
                  </a:lnTo>
                  <a:lnTo>
                    <a:pt x="2030818" y="379577"/>
                  </a:lnTo>
                  <a:lnTo>
                    <a:pt x="2446642" y="379577"/>
                  </a:lnTo>
                  <a:lnTo>
                    <a:pt x="2316124" y="189788"/>
                  </a:lnTo>
                  <a:lnTo>
                    <a:pt x="2446642" y="0"/>
                  </a:lnTo>
                  <a:close/>
                </a:path>
              </a:pathLst>
            </a:custGeom>
            <a:solidFill>
              <a:srgbClr val="C875A8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</p:grpSp>
      <p:grpSp>
        <p:nvGrpSpPr>
          <p:cNvPr id="161" name="object 161"/>
          <p:cNvGrpSpPr/>
          <p:nvPr/>
        </p:nvGrpSpPr>
        <p:grpSpPr>
          <a:xfrm>
            <a:off x="8296307" y="3283460"/>
            <a:ext cx="1301186" cy="248552"/>
            <a:chOff x="15598278" y="6173980"/>
            <a:chExt cx="2446655" cy="467359"/>
          </a:xfrm>
        </p:grpSpPr>
        <p:sp>
          <p:nvSpPr>
            <p:cNvPr id="162" name="object 162"/>
            <p:cNvSpPr/>
            <p:nvPr/>
          </p:nvSpPr>
          <p:spPr>
            <a:xfrm>
              <a:off x="15881927" y="6173980"/>
              <a:ext cx="1879600" cy="379730"/>
            </a:xfrm>
            <a:custGeom>
              <a:avLst/>
              <a:gdLst/>
              <a:ahLst/>
              <a:cxnLst/>
              <a:rect l="l" t="t" r="r" b="b"/>
              <a:pathLst>
                <a:path w="1879600" h="379729">
                  <a:moveTo>
                    <a:pt x="1879316" y="0"/>
                  </a:moveTo>
                  <a:lnTo>
                    <a:pt x="0" y="0"/>
                  </a:lnTo>
                  <a:lnTo>
                    <a:pt x="0" y="379624"/>
                  </a:lnTo>
                  <a:lnTo>
                    <a:pt x="1879316" y="379624"/>
                  </a:lnTo>
                  <a:lnTo>
                    <a:pt x="1879316" y="0"/>
                  </a:lnTo>
                  <a:close/>
                </a:path>
              </a:pathLst>
            </a:custGeom>
            <a:solidFill>
              <a:srgbClr val="F05B83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63" name="object 163"/>
            <p:cNvPicPr/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25315" y="6263868"/>
              <a:ext cx="199005" cy="167747"/>
            </a:xfrm>
            <a:prstGeom prst="rect">
              <a:avLst/>
            </a:prstGeom>
          </p:spPr>
        </p:pic>
        <p:sp>
          <p:nvSpPr>
            <p:cNvPr id="164" name="object 164"/>
            <p:cNvSpPr/>
            <p:nvPr/>
          </p:nvSpPr>
          <p:spPr>
            <a:xfrm>
              <a:off x="16353537" y="6295871"/>
              <a:ext cx="173990" cy="137160"/>
            </a:xfrm>
            <a:custGeom>
              <a:avLst/>
              <a:gdLst/>
              <a:ahLst/>
              <a:cxnLst/>
              <a:rect l="l" t="t" r="r" b="b"/>
              <a:pathLst>
                <a:path w="173990" h="137160">
                  <a:moveTo>
                    <a:pt x="157835" y="0"/>
                  </a:moveTo>
                  <a:lnTo>
                    <a:pt x="138379" y="0"/>
                  </a:lnTo>
                  <a:lnTo>
                    <a:pt x="138379" y="1270"/>
                  </a:lnTo>
                  <a:lnTo>
                    <a:pt x="37452" y="1270"/>
                  </a:lnTo>
                  <a:lnTo>
                    <a:pt x="37452" y="0"/>
                  </a:lnTo>
                  <a:lnTo>
                    <a:pt x="16535" y="0"/>
                  </a:lnTo>
                  <a:lnTo>
                    <a:pt x="16535" y="1270"/>
                  </a:lnTo>
                  <a:lnTo>
                    <a:pt x="16535" y="13970"/>
                  </a:lnTo>
                  <a:lnTo>
                    <a:pt x="16535" y="15240"/>
                  </a:lnTo>
                  <a:lnTo>
                    <a:pt x="127241" y="15240"/>
                  </a:lnTo>
                  <a:lnTo>
                    <a:pt x="131622" y="15240"/>
                  </a:lnTo>
                  <a:lnTo>
                    <a:pt x="157835" y="15240"/>
                  </a:lnTo>
                  <a:lnTo>
                    <a:pt x="157835" y="13970"/>
                  </a:lnTo>
                  <a:lnTo>
                    <a:pt x="157835" y="1270"/>
                  </a:lnTo>
                  <a:lnTo>
                    <a:pt x="157835" y="0"/>
                  </a:lnTo>
                  <a:close/>
                </a:path>
                <a:path w="173990" h="137160">
                  <a:moveTo>
                    <a:pt x="173786" y="136144"/>
                  </a:moveTo>
                  <a:lnTo>
                    <a:pt x="141097" y="136144"/>
                  </a:lnTo>
                  <a:lnTo>
                    <a:pt x="157429" y="136296"/>
                  </a:lnTo>
                  <a:lnTo>
                    <a:pt x="173786" y="136740"/>
                  </a:lnTo>
                  <a:lnTo>
                    <a:pt x="173786" y="136144"/>
                  </a:lnTo>
                  <a:close/>
                </a:path>
                <a:path w="173990" h="137160">
                  <a:moveTo>
                    <a:pt x="173786" y="121602"/>
                  </a:moveTo>
                  <a:lnTo>
                    <a:pt x="168871" y="121856"/>
                  </a:lnTo>
                  <a:lnTo>
                    <a:pt x="166839" y="121920"/>
                  </a:lnTo>
                  <a:lnTo>
                    <a:pt x="0" y="121920"/>
                  </a:lnTo>
                  <a:lnTo>
                    <a:pt x="0" y="135890"/>
                  </a:lnTo>
                  <a:lnTo>
                    <a:pt x="0" y="137160"/>
                  </a:lnTo>
                  <a:lnTo>
                    <a:pt x="8724" y="137160"/>
                  </a:lnTo>
                  <a:lnTo>
                    <a:pt x="8724" y="135890"/>
                  </a:lnTo>
                  <a:lnTo>
                    <a:pt x="173786" y="135890"/>
                  </a:lnTo>
                  <a:lnTo>
                    <a:pt x="173786" y="122186"/>
                  </a:lnTo>
                  <a:lnTo>
                    <a:pt x="173786" y="121920"/>
                  </a:lnTo>
                  <a:lnTo>
                    <a:pt x="173786" y="12160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65" name="object 165"/>
            <p:cNvPicPr/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568790" y="6287290"/>
              <a:ext cx="157866" cy="157638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67755" y="6273537"/>
              <a:ext cx="171367" cy="177856"/>
            </a:xfrm>
            <a:prstGeom prst="rect">
              <a:avLst/>
            </a:prstGeom>
          </p:spPr>
        </p:pic>
        <p:sp>
          <p:nvSpPr>
            <p:cNvPr id="167" name="object 167"/>
            <p:cNvSpPr/>
            <p:nvPr/>
          </p:nvSpPr>
          <p:spPr>
            <a:xfrm>
              <a:off x="16978199" y="6329793"/>
              <a:ext cx="138430" cy="107950"/>
            </a:xfrm>
            <a:custGeom>
              <a:avLst/>
              <a:gdLst/>
              <a:ahLst/>
              <a:cxnLst/>
              <a:rect l="l" t="t" r="r" b="b"/>
              <a:pathLst>
                <a:path w="138430" h="107950">
                  <a:moveTo>
                    <a:pt x="137871" y="96520"/>
                  </a:moveTo>
                  <a:lnTo>
                    <a:pt x="80937" y="96520"/>
                  </a:lnTo>
                  <a:lnTo>
                    <a:pt x="80937" y="10160"/>
                  </a:lnTo>
                  <a:lnTo>
                    <a:pt x="126352" y="10160"/>
                  </a:lnTo>
                  <a:lnTo>
                    <a:pt x="126352" y="0"/>
                  </a:lnTo>
                  <a:lnTo>
                    <a:pt x="11087" y="0"/>
                  </a:lnTo>
                  <a:lnTo>
                    <a:pt x="11087" y="10160"/>
                  </a:lnTo>
                  <a:lnTo>
                    <a:pt x="56705" y="10160"/>
                  </a:lnTo>
                  <a:lnTo>
                    <a:pt x="56705" y="96520"/>
                  </a:lnTo>
                  <a:lnTo>
                    <a:pt x="0" y="96520"/>
                  </a:lnTo>
                  <a:lnTo>
                    <a:pt x="0" y="106680"/>
                  </a:lnTo>
                  <a:lnTo>
                    <a:pt x="0" y="107950"/>
                  </a:lnTo>
                  <a:lnTo>
                    <a:pt x="13233" y="107950"/>
                  </a:lnTo>
                  <a:lnTo>
                    <a:pt x="13233" y="106680"/>
                  </a:lnTo>
                  <a:lnTo>
                    <a:pt x="120396" y="106680"/>
                  </a:lnTo>
                  <a:lnTo>
                    <a:pt x="120396" y="107950"/>
                  </a:lnTo>
                  <a:lnTo>
                    <a:pt x="137871" y="107950"/>
                  </a:lnTo>
                  <a:lnTo>
                    <a:pt x="137871" y="106680"/>
                  </a:lnTo>
                  <a:lnTo>
                    <a:pt x="137871" y="9652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68" name="object 168"/>
            <p:cNvPicPr/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63827" y="6278364"/>
              <a:ext cx="121714" cy="174853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17333666" y="6355090"/>
              <a:ext cx="177800" cy="17780"/>
            </a:xfrm>
            <a:custGeom>
              <a:avLst/>
              <a:gdLst/>
              <a:ahLst/>
              <a:cxnLst/>
              <a:rect l="l" t="t" r="r" b="b"/>
              <a:pathLst>
                <a:path w="177800" h="17779">
                  <a:moveTo>
                    <a:pt x="177635" y="0"/>
                  </a:moveTo>
                  <a:lnTo>
                    <a:pt x="165066" y="116"/>
                  </a:lnTo>
                  <a:lnTo>
                    <a:pt x="50074" y="201"/>
                  </a:lnTo>
                  <a:lnTo>
                    <a:pt x="0" y="0"/>
                  </a:lnTo>
                  <a:lnTo>
                    <a:pt x="0" y="17355"/>
                  </a:lnTo>
                  <a:lnTo>
                    <a:pt x="7668" y="17242"/>
                  </a:lnTo>
                  <a:lnTo>
                    <a:pt x="127587" y="17160"/>
                  </a:lnTo>
                  <a:lnTo>
                    <a:pt x="177635" y="17355"/>
                  </a:lnTo>
                  <a:lnTo>
                    <a:pt x="17763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5598268" y="6261365"/>
              <a:ext cx="2446655" cy="379730"/>
            </a:xfrm>
            <a:custGeom>
              <a:avLst/>
              <a:gdLst/>
              <a:ahLst/>
              <a:cxnLst/>
              <a:rect l="l" t="t" r="r" b="b"/>
              <a:pathLst>
                <a:path w="2446655" h="379729">
                  <a:moveTo>
                    <a:pt x="415823" y="0"/>
                  </a:moveTo>
                  <a:lnTo>
                    <a:pt x="0" y="0"/>
                  </a:lnTo>
                  <a:lnTo>
                    <a:pt x="130505" y="189788"/>
                  </a:lnTo>
                  <a:lnTo>
                    <a:pt x="0" y="379577"/>
                  </a:lnTo>
                  <a:lnTo>
                    <a:pt x="415823" y="379577"/>
                  </a:lnTo>
                  <a:lnTo>
                    <a:pt x="415823" y="0"/>
                  </a:lnTo>
                  <a:close/>
                </a:path>
                <a:path w="2446655" h="379729">
                  <a:moveTo>
                    <a:pt x="2446617" y="0"/>
                  </a:moveTo>
                  <a:lnTo>
                    <a:pt x="2030806" y="0"/>
                  </a:lnTo>
                  <a:lnTo>
                    <a:pt x="2030806" y="379577"/>
                  </a:lnTo>
                  <a:lnTo>
                    <a:pt x="2446617" y="379577"/>
                  </a:lnTo>
                  <a:lnTo>
                    <a:pt x="2316124" y="189788"/>
                  </a:lnTo>
                  <a:lnTo>
                    <a:pt x="2446617" y="0"/>
                  </a:lnTo>
                  <a:close/>
                </a:path>
              </a:pathLst>
            </a:custGeom>
            <a:solidFill>
              <a:srgbClr val="F05B83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</p:grpSp>
      <p:grpSp>
        <p:nvGrpSpPr>
          <p:cNvPr id="171" name="object 171"/>
          <p:cNvGrpSpPr/>
          <p:nvPr/>
        </p:nvGrpSpPr>
        <p:grpSpPr>
          <a:xfrm>
            <a:off x="7732628" y="3808933"/>
            <a:ext cx="2679368" cy="2278510"/>
            <a:chOff x="14538376" y="7162041"/>
            <a:chExt cx="5038090" cy="4284345"/>
          </a:xfrm>
        </p:grpSpPr>
        <p:sp>
          <p:nvSpPr>
            <p:cNvPr id="172" name="object 172"/>
            <p:cNvSpPr/>
            <p:nvPr/>
          </p:nvSpPr>
          <p:spPr>
            <a:xfrm>
              <a:off x="14541727" y="7165392"/>
              <a:ext cx="3931285" cy="4277360"/>
            </a:xfrm>
            <a:custGeom>
              <a:avLst/>
              <a:gdLst/>
              <a:ahLst/>
              <a:cxnLst/>
              <a:rect l="l" t="t" r="r" b="b"/>
              <a:pathLst>
                <a:path w="3931284" h="4277359">
                  <a:moveTo>
                    <a:pt x="443628" y="0"/>
                  </a:moveTo>
                  <a:lnTo>
                    <a:pt x="0" y="3860050"/>
                  </a:lnTo>
                  <a:lnTo>
                    <a:pt x="3487478" y="4277053"/>
                  </a:lnTo>
                  <a:lnTo>
                    <a:pt x="3931120" y="417062"/>
                  </a:lnTo>
                  <a:lnTo>
                    <a:pt x="4436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4541727" y="7165392"/>
              <a:ext cx="3931285" cy="4277360"/>
            </a:xfrm>
            <a:custGeom>
              <a:avLst/>
              <a:gdLst/>
              <a:ahLst/>
              <a:cxnLst/>
              <a:rect l="l" t="t" r="r" b="b"/>
              <a:pathLst>
                <a:path w="3931284" h="4277359">
                  <a:moveTo>
                    <a:pt x="443628" y="0"/>
                  </a:moveTo>
                  <a:lnTo>
                    <a:pt x="3931120" y="417062"/>
                  </a:lnTo>
                  <a:lnTo>
                    <a:pt x="3487478" y="4277053"/>
                  </a:lnTo>
                  <a:lnTo>
                    <a:pt x="0" y="3860050"/>
                  </a:lnTo>
                  <a:lnTo>
                    <a:pt x="443628" y="0"/>
                  </a:lnTo>
                  <a:close/>
                </a:path>
              </a:pathLst>
            </a:custGeom>
            <a:ln w="670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74" name="object 174"/>
            <p:cNvPicPr/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48978" y="7278604"/>
              <a:ext cx="3716522" cy="4050670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01943" y="7190590"/>
              <a:ext cx="1574396" cy="1574369"/>
            </a:xfrm>
            <a:prstGeom prst="rect">
              <a:avLst/>
            </a:prstGeom>
          </p:spPr>
        </p:pic>
      </p:grpSp>
      <p:pic>
        <p:nvPicPr>
          <p:cNvPr id="176" name="object 176"/>
          <p:cNvPicPr/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216" y="3794363"/>
            <a:ext cx="103395" cy="100247"/>
          </a:xfrm>
          <a:prstGeom prst="rect">
            <a:avLst/>
          </a:prstGeom>
        </p:spPr>
      </p:pic>
      <p:pic>
        <p:nvPicPr>
          <p:cNvPr id="177" name="object 177"/>
          <p:cNvPicPr/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8409" y="4049255"/>
            <a:ext cx="77347" cy="75001"/>
          </a:xfrm>
          <a:prstGeom prst="rect">
            <a:avLst/>
          </a:prstGeom>
        </p:spPr>
      </p:pic>
      <p:pic>
        <p:nvPicPr>
          <p:cNvPr id="178" name="object 178"/>
          <p:cNvPicPr/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886" y="4751568"/>
            <a:ext cx="100329" cy="101811"/>
          </a:xfrm>
          <a:prstGeom prst="rect">
            <a:avLst/>
          </a:prstGeom>
        </p:spPr>
      </p:pic>
      <p:pic>
        <p:nvPicPr>
          <p:cNvPr id="179" name="object 179"/>
          <p:cNvPicPr/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799" y="5002260"/>
            <a:ext cx="75062" cy="76157"/>
          </a:xfrm>
          <a:prstGeom prst="rect">
            <a:avLst/>
          </a:prstGeom>
        </p:spPr>
      </p:pic>
      <p:pic>
        <p:nvPicPr>
          <p:cNvPr id="180" name="object 180"/>
          <p:cNvPicPr/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0755" y="3413326"/>
            <a:ext cx="101640" cy="103258"/>
          </a:xfrm>
          <a:prstGeom prst="rect">
            <a:avLst/>
          </a:prstGeom>
        </p:spPr>
      </p:pic>
      <p:pic>
        <p:nvPicPr>
          <p:cNvPr id="181" name="object 181"/>
          <p:cNvPicPr/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7699" y="2015351"/>
            <a:ext cx="101640" cy="103272"/>
          </a:xfrm>
          <a:prstGeom prst="rect">
            <a:avLst/>
          </a:prstGeom>
        </p:spPr>
      </p:pic>
      <p:pic>
        <p:nvPicPr>
          <p:cNvPr id="182" name="object 182"/>
          <p:cNvPicPr/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5931" y="3141427"/>
            <a:ext cx="77347" cy="75001"/>
          </a:xfrm>
          <a:prstGeom prst="rect">
            <a:avLst/>
          </a:prstGeom>
        </p:spPr>
      </p:pic>
      <p:pic>
        <p:nvPicPr>
          <p:cNvPr id="183" name="object 183"/>
          <p:cNvPicPr/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3123" y="3618314"/>
            <a:ext cx="77348" cy="75001"/>
          </a:xfrm>
          <a:prstGeom prst="rect">
            <a:avLst/>
          </a:prstGeom>
        </p:spPr>
      </p:pic>
      <p:pic>
        <p:nvPicPr>
          <p:cNvPr id="184" name="object 184"/>
          <p:cNvPicPr/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135" y="3446779"/>
            <a:ext cx="77347" cy="75001"/>
          </a:xfrm>
          <a:prstGeom prst="rect">
            <a:avLst/>
          </a:prstGeom>
        </p:spPr>
      </p:pic>
      <p:pic>
        <p:nvPicPr>
          <p:cNvPr id="185" name="object 185"/>
          <p:cNvPicPr/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338" y="3134899"/>
            <a:ext cx="103390" cy="100244"/>
          </a:xfrm>
          <a:prstGeom prst="rect">
            <a:avLst/>
          </a:prstGeom>
        </p:spPr>
      </p:pic>
      <p:pic>
        <p:nvPicPr>
          <p:cNvPr id="186" name="object 186"/>
          <p:cNvPicPr/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1315" y="3658997"/>
            <a:ext cx="103391" cy="100244"/>
          </a:xfrm>
          <a:prstGeom prst="rect">
            <a:avLst/>
          </a:prstGeom>
        </p:spPr>
      </p:pic>
      <p:pic>
        <p:nvPicPr>
          <p:cNvPr id="187" name="object 187"/>
          <p:cNvPicPr/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303" y="2959318"/>
            <a:ext cx="101000" cy="103911"/>
          </a:xfrm>
          <a:prstGeom prst="rect">
            <a:avLst/>
          </a:prstGeom>
        </p:spPr>
      </p:pic>
      <p:pic>
        <p:nvPicPr>
          <p:cNvPr id="188" name="object 188"/>
          <p:cNvPicPr/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91" y="3451545"/>
            <a:ext cx="100999" cy="103908"/>
          </a:xfrm>
          <a:prstGeom prst="rect">
            <a:avLst/>
          </a:prstGeom>
        </p:spPr>
      </p:pic>
      <p:pic>
        <p:nvPicPr>
          <p:cNvPr id="189" name="object 189"/>
          <p:cNvPicPr/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218" y="2965309"/>
            <a:ext cx="100994" cy="103909"/>
          </a:xfrm>
          <a:prstGeom prst="rect">
            <a:avLst/>
          </a:prstGeom>
        </p:spPr>
      </p:pic>
      <p:pic>
        <p:nvPicPr>
          <p:cNvPr id="190" name="object 190"/>
          <p:cNvPicPr/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24" y="3188185"/>
            <a:ext cx="75559" cy="77734"/>
          </a:xfrm>
          <a:prstGeom prst="rect">
            <a:avLst/>
          </a:prstGeom>
        </p:spPr>
      </p:pic>
      <p:pic>
        <p:nvPicPr>
          <p:cNvPr id="191" name="object 191"/>
          <p:cNvPicPr/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761" y="3425531"/>
            <a:ext cx="75559" cy="77730"/>
          </a:xfrm>
          <a:prstGeom prst="rect">
            <a:avLst/>
          </a:prstGeom>
        </p:spPr>
      </p:pic>
      <p:pic>
        <p:nvPicPr>
          <p:cNvPr id="192" name="object 192"/>
          <p:cNvPicPr/>
          <p:nvPr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61" y="5337150"/>
            <a:ext cx="101562" cy="101033"/>
          </a:xfrm>
          <a:prstGeom prst="rect">
            <a:avLst/>
          </a:prstGeom>
        </p:spPr>
      </p:pic>
      <p:pic>
        <p:nvPicPr>
          <p:cNvPr id="193" name="object 193"/>
          <p:cNvPicPr/>
          <p:nvPr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455" y="5035583"/>
            <a:ext cx="75979" cy="75575"/>
          </a:xfrm>
          <a:prstGeom prst="rect">
            <a:avLst/>
          </a:prstGeom>
        </p:spPr>
      </p:pic>
      <p:pic>
        <p:nvPicPr>
          <p:cNvPr id="194" name="object 194"/>
          <p:cNvPicPr/>
          <p:nvPr/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784" y="2882889"/>
            <a:ext cx="101653" cy="103246"/>
          </a:xfrm>
          <a:prstGeom prst="rect">
            <a:avLst/>
          </a:prstGeom>
        </p:spPr>
      </p:pic>
      <p:pic>
        <p:nvPicPr>
          <p:cNvPr id="195" name="object 195"/>
          <p:cNvPicPr/>
          <p:nvPr/>
        </p:nvPicPr>
        <p:blipFill>
          <a:blip r:embed="rId4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69" y="5460633"/>
            <a:ext cx="1686562" cy="1598494"/>
          </a:xfrm>
          <a:prstGeom prst="rect">
            <a:avLst/>
          </a:prstGeom>
        </p:spPr>
      </p:pic>
      <p:pic>
        <p:nvPicPr>
          <p:cNvPr id="196" name="object 196"/>
          <p:cNvPicPr/>
          <p:nvPr/>
        </p:nvPicPr>
        <p:blipFill>
          <a:blip r:embed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8765" y="4948030"/>
            <a:ext cx="521635" cy="428309"/>
          </a:xfrm>
          <a:prstGeom prst="rect">
            <a:avLst/>
          </a:prstGeom>
        </p:spPr>
      </p:pic>
      <p:sp>
        <p:nvSpPr>
          <p:cNvPr id="197" name="角丸四角形 4">
            <a:extLst>
              <a:ext uri="{FF2B5EF4-FFF2-40B4-BE49-F238E27FC236}">
                <a16:creationId xmlns:a16="http://schemas.microsoft.com/office/drawing/2014/main" id="{FE6FBBEB-6320-5780-EF72-CB709584D9D9}"/>
              </a:ext>
            </a:extLst>
          </p:cNvPr>
          <p:cNvSpPr/>
          <p:nvPr/>
        </p:nvSpPr>
        <p:spPr>
          <a:xfrm>
            <a:off x="7506940" y="6277719"/>
            <a:ext cx="2952328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nemesia_aromance_A4POP_ppt</dc:title>
  <dc:creator>飯塚 雅子</dc:creator>
  <cp:lastModifiedBy>Iizuka Masako (飯塚  雅子)</cp:lastModifiedBy>
  <cp:revision>1</cp:revision>
  <dcterms:created xsi:type="dcterms:W3CDTF">2023-04-11T04:57:40Z</dcterms:created>
  <dcterms:modified xsi:type="dcterms:W3CDTF">2023-04-24T01:54:16Z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2023-04-11T00:00:00Z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2023-04-11T00:00:00Z</vt:filetime>
  </property>
</Properties>
</file>